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Gill Sans" panose="020B0604020202020204" charset="0"/>
      <p:regular r:id="rId27"/>
      <p:bold r:id="rId28"/>
    </p:embeddedFont>
    <p:embeddedFont>
      <p:font typeface="Play"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F26B43"/>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1XbTVkicRL5uMQxYkFcdV4BtX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solidFill>
                  <a:srgbClr val="CECAC3"/>
                </a:solidFill>
                <a:latin typeface="Arial"/>
                <a:ea typeface="Arial"/>
                <a:cs typeface="Arial"/>
                <a:sym typeface="Arial"/>
              </a:rPr>
              <a:t>Great equalizer – education - reducing inequalities and promoting social mobility. </a:t>
            </a:r>
            <a:endParaRPr/>
          </a:p>
          <a:p>
            <a:pPr marL="0" lvl="0" indent="0" algn="l" rtl="0">
              <a:spcBef>
                <a:spcPts val="0"/>
              </a:spcBef>
              <a:spcAft>
                <a:spcPts val="0"/>
              </a:spcAft>
              <a:buNone/>
            </a:pPr>
            <a:r>
              <a:rPr lang="en-US" b="0" i="0">
                <a:solidFill>
                  <a:srgbClr val="CECAC3"/>
                </a:solidFill>
                <a:latin typeface="Arial"/>
                <a:ea typeface="Arial"/>
                <a:cs typeface="Arial"/>
                <a:sym typeface="Arial"/>
              </a:rPr>
              <a:t>Dismantle entrenched inequalities, unlock social mobility.</a:t>
            </a:r>
            <a:endParaRPr/>
          </a:p>
          <a:p>
            <a:pPr marL="0" lvl="0" indent="0" algn="l" rtl="0">
              <a:spcBef>
                <a:spcPts val="0"/>
              </a:spcBef>
              <a:spcAft>
                <a:spcPts val="0"/>
              </a:spcAft>
              <a:buNone/>
            </a:pPr>
            <a:endParaRPr/>
          </a:p>
        </p:txBody>
      </p:sp>
      <p:sp>
        <p:nvSpPr>
          <p:cNvPr id="210" name="Google Shape;2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7999414" y="1051551"/>
            <a:ext cx="3565524" cy="238489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a:spLocks noGrp="1"/>
          </p:cNvSpPr>
          <p:nvPr>
            <p:ph type="pic" idx="2"/>
          </p:nvPr>
        </p:nvSpPr>
        <p:spPr>
          <a:xfrm>
            <a:off x="0" y="0"/>
            <a:ext cx="7452360" cy="6858000"/>
          </a:xfrm>
          <a:prstGeom prst="rect">
            <a:avLst/>
          </a:prstGeom>
          <a:solidFill>
            <a:schemeClr val="accent5"/>
          </a:solidFill>
          <a:ln>
            <a:noFill/>
          </a:ln>
        </p:spPr>
      </p:sp>
      <p:sp>
        <p:nvSpPr>
          <p:cNvPr id="18" name="Google Shape;18;p22"/>
          <p:cNvSpPr/>
          <p:nvPr/>
        </p:nvSpPr>
        <p:spPr>
          <a:xfrm>
            <a:off x="7999413" y="445272"/>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nvGrpSpPr>
          <p:cNvPr id="19" name="Google Shape;19;p22"/>
          <p:cNvGrpSpPr/>
          <p:nvPr/>
        </p:nvGrpSpPr>
        <p:grpSpPr>
          <a:xfrm rot="5400000">
            <a:off x="10835022" y="5500185"/>
            <a:ext cx="828358" cy="828358"/>
            <a:chOff x="10462536" y="1408249"/>
            <a:chExt cx="828358" cy="828358"/>
          </a:xfrm>
        </p:grpSpPr>
        <p:sp>
          <p:nvSpPr>
            <p:cNvPr id="20" name="Google Shape;20;p22"/>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22"/>
            <p:cNvSpPr/>
            <p:nvPr/>
          </p:nvSpPr>
          <p:spPr>
            <a:xfrm rot="-8100000">
              <a:off x="10613915" y="1424627"/>
              <a:ext cx="270000" cy="540001"/>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22" name="Google Shape;22;p22"/>
          <p:cNvSpPr txBox="1">
            <a:spLocks noGrp="1"/>
          </p:cNvSpPr>
          <p:nvPr>
            <p:ph type="body" idx="1"/>
          </p:nvPr>
        </p:nvSpPr>
        <p:spPr>
          <a:xfrm>
            <a:off x="7999413" y="3568700"/>
            <a:ext cx="3565524" cy="173196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a:lvl1pPr>
            <a:lvl2pPr marL="914400" lvl="1" indent="-228600" algn="l">
              <a:lnSpc>
                <a:spcPct val="110000"/>
              </a:lnSpc>
              <a:spcBef>
                <a:spcPts val="800"/>
              </a:spcBef>
              <a:spcAft>
                <a:spcPts val="0"/>
              </a:spcAft>
              <a:buClr>
                <a:schemeClr val="lt1"/>
              </a:buClr>
              <a:buSzPts val="2000"/>
              <a:buNone/>
              <a:defRPr sz="2000"/>
            </a:lvl2pPr>
            <a:lvl3pPr marL="1371600" lvl="2" indent="-228600" algn="l">
              <a:lnSpc>
                <a:spcPct val="110000"/>
              </a:lnSpc>
              <a:spcBef>
                <a:spcPts val="800"/>
              </a:spcBef>
              <a:spcAft>
                <a:spcPts val="0"/>
              </a:spcAft>
              <a:buClr>
                <a:schemeClr val="lt1"/>
              </a:buClr>
              <a:buSzPts val="2000"/>
              <a:buNone/>
              <a:defRPr sz="2000"/>
            </a:lvl3pPr>
            <a:lvl4pPr marL="1828800" lvl="3" indent="-228600" algn="l">
              <a:lnSpc>
                <a:spcPct val="110000"/>
              </a:lnSpc>
              <a:spcBef>
                <a:spcPts val="800"/>
              </a:spcBef>
              <a:spcAft>
                <a:spcPts val="0"/>
              </a:spcAft>
              <a:buClr>
                <a:schemeClr val="lt1"/>
              </a:buClr>
              <a:buSzPts val="2000"/>
              <a:buNone/>
              <a:defRPr sz="2000"/>
            </a:lvl4pPr>
            <a:lvl5pPr marL="2286000" lvl="4" indent="-228600" algn="l">
              <a:lnSpc>
                <a:spcPct val="110000"/>
              </a:lnSpc>
              <a:spcBef>
                <a:spcPts val="800"/>
              </a:spcBef>
              <a:spcAft>
                <a:spcPts val="0"/>
              </a:spcAft>
              <a:buClr>
                <a:schemeClr val="lt1"/>
              </a:buClr>
              <a:buSzPts val="2000"/>
              <a:buNone/>
              <a:defRPr sz="20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Content 2 column (comparison slide)" type="twoTxTwoObj">
  <p:cSld name="TWO_OBJECTS_WITH_TEXT">
    <p:spTree>
      <p:nvGrpSpPr>
        <p:cNvPr id="1" name="Shape 137"/>
        <p:cNvGrpSpPr/>
        <p:nvPr/>
      </p:nvGrpSpPr>
      <p:grpSpPr>
        <a:xfrm>
          <a:off x="0" y="0"/>
          <a:ext cx="0" cy="0"/>
          <a:chOff x="0" y="0"/>
          <a:chExt cx="0" cy="0"/>
        </a:xfrm>
      </p:grpSpPr>
      <p:sp>
        <p:nvSpPr>
          <p:cNvPr id="138" name="Google Shape;138;p31"/>
          <p:cNvSpPr/>
          <p:nvPr/>
        </p:nvSpPr>
        <p:spPr>
          <a:xfrm>
            <a:off x="11091612" y="5893466"/>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9" name="Google Shape;139;p31"/>
          <p:cNvSpPr/>
          <p:nvPr/>
        </p:nvSpPr>
        <p:spPr>
          <a:xfrm>
            <a:off x="11451612" y="5827878"/>
            <a:ext cx="379049" cy="360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0" name="Google Shape;140;p31"/>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1"/>
          <p:cNvSpPr txBox="1">
            <a:spLocks noGrp="1"/>
          </p:cNvSpPr>
          <p:nvPr>
            <p:ph type="body" idx="1"/>
          </p:nvPr>
        </p:nvSpPr>
        <p:spPr>
          <a:xfrm>
            <a:off x="550864" y="1731375"/>
            <a:ext cx="5437186"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latin typeface="Gill Sans"/>
                <a:ea typeface="Gill Sans"/>
                <a:cs typeface="Gill Sans"/>
                <a:sym typeface="Gill Sans"/>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42" name="Google Shape;142;p31"/>
          <p:cNvSpPr txBox="1">
            <a:spLocks noGrp="1"/>
          </p:cNvSpPr>
          <p:nvPr>
            <p:ph type="body" idx="2"/>
          </p:nvPr>
        </p:nvSpPr>
        <p:spPr>
          <a:xfrm>
            <a:off x="550863" y="2427370"/>
            <a:ext cx="5429114" cy="3515555"/>
          </a:xfrm>
          <a:prstGeom prst="rect">
            <a:avLst/>
          </a:prstGeom>
          <a:noFill/>
          <a:ln>
            <a:noFill/>
          </a:ln>
        </p:spPr>
        <p:txBody>
          <a:bodyPr spcFirstLastPara="1" wrap="square" lIns="0" tIns="0" rIns="0" bIns="0" anchor="t" anchorCtr="0">
            <a:noAutofit/>
          </a:bodyPr>
          <a:lstStyle>
            <a:lvl1pPr marL="457200" lvl="0" indent="-381000" algn="l">
              <a:lnSpc>
                <a:spcPct val="110000"/>
              </a:lnSpc>
              <a:spcBef>
                <a:spcPts val="1000"/>
              </a:spcBef>
              <a:spcAft>
                <a:spcPts val="0"/>
              </a:spcAft>
              <a:buClr>
                <a:schemeClr val="lt1"/>
              </a:buClr>
              <a:buSzPts val="2400"/>
              <a:buChar char="•"/>
              <a:defRPr sz="24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3" name="Google Shape;143;p31"/>
          <p:cNvSpPr txBox="1">
            <a:spLocks noGrp="1"/>
          </p:cNvSpPr>
          <p:nvPr>
            <p:ph type="body" idx="3"/>
          </p:nvPr>
        </p:nvSpPr>
        <p:spPr>
          <a:xfrm>
            <a:off x="6212024" y="1731375"/>
            <a:ext cx="5436392"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4" name="Google Shape;144;p31"/>
          <p:cNvSpPr txBox="1">
            <a:spLocks noGrp="1"/>
          </p:cNvSpPr>
          <p:nvPr>
            <p:ph type="body" idx="4"/>
          </p:nvPr>
        </p:nvSpPr>
        <p:spPr>
          <a:xfrm>
            <a:off x="6212023" y="2427370"/>
            <a:ext cx="5436391" cy="3515555"/>
          </a:xfrm>
          <a:prstGeom prst="rect">
            <a:avLst/>
          </a:prstGeom>
          <a:noFill/>
          <a:ln>
            <a:noFill/>
          </a:ln>
        </p:spPr>
        <p:txBody>
          <a:bodyPr spcFirstLastPara="1" wrap="square" lIns="0" tIns="0" rIns="0" bIns="0" anchor="t" anchorCtr="0">
            <a:noAutofit/>
          </a:bodyPr>
          <a:lstStyle>
            <a:lvl1pPr marL="457200" lvl="0" indent="-381000" algn="l">
              <a:lnSpc>
                <a:spcPct val="110000"/>
              </a:lnSpc>
              <a:spcBef>
                <a:spcPts val="1000"/>
              </a:spcBef>
              <a:spcAft>
                <a:spcPts val="0"/>
              </a:spcAft>
              <a:buClr>
                <a:schemeClr val="lt1"/>
              </a:buClr>
              <a:buSzPts val="2400"/>
              <a:buChar char="•"/>
              <a:defRPr sz="24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5" name="Google Shape;145;p31"/>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1"/>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Summary">
  <p:cSld name="12_Summary">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550863" y="4508500"/>
            <a:ext cx="4500562" cy="15629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2"/>
          <p:cNvSpPr>
            <a:spLocks noGrp="1"/>
          </p:cNvSpPr>
          <p:nvPr>
            <p:ph type="pic" idx="2"/>
          </p:nvPr>
        </p:nvSpPr>
        <p:spPr>
          <a:xfrm>
            <a:off x="0" y="0"/>
            <a:ext cx="12192000" cy="3776472"/>
          </a:xfrm>
          <a:prstGeom prst="rect">
            <a:avLst/>
          </a:prstGeom>
          <a:solidFill>
            <a:schemeClr val="accent5"/>
          </a:solidFill>
          <a:ln>
            <a:noFill/>
          </a:ln>
        </p:spPr>
      </p:sp>
      <p:sp>
        <p:nvSpPr>
          <p:cNvPr id="151" name="Google Shape;151;p32"/>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a:lvl1pPr>
            <a:lvl2pPr marL="914400" lvl="1" indent="-228600" algn="l">
              <a:lnSpc>
                <a:spcPct val="110000"/>
              </a:lnSpc>
              <a:spcBef>
                <a:spcPts val="800"/>
              </a:spcBef>
              <a:spcAft>
                <a:spcPts val="0"/>
              </a:spcAft>
              <a:buClr>
                <a:schemeClr val="lt1"/>
              </a:buClr>
              <a:buSzPts val="1900"/>
              <a:buNone/>
              <a:defRPr sz="1900"/>
            </a:lvl2pPr>
            <a:lvl3pPr marL="1371600" lvl="2" indent="-228600" algn="l">
              <a:lnSpc>
                <a:spcPct val="110000"/>
              </a:lnSpc>
              <a:spcBef>
                <a:spcPts val="800"/>
              </a:spcBef>
              <a:spcAft>
                <a:spcPts val="0"/>
              </a:spcAft>
              <a:buClr>
                <a:schemeClr val="lt1"/>
              </a:buClr>
              <a:buSzPts val="1900"/>
              <a:buNone/>
              <a:defRPr sz="1900"/>
            </a:lvl3pPr>
            <a:lvl4pPr marL="1828800" lvl="3" indent="-228600" algn="l">
              <a:lnSpc>
                <a:spcPct val="110000"/>
              </a:lnSpc>
              <a:spcBef>
                <a:spcPts val="800"/>
              </a:spcBef>
              <a:spcAft>
                <a:spcPts val="0"/>
              </a:spcAft>
              <a:buClr>
                <a:schemeClr val="lt1"/>
              </a:buClr>
              <a:buSzPts val="1900"/>
              <a:buNone/>
              <a:defRPr sz="1900"/>
            </a:lvl4pPr>
            <a:lvl5pPr marL="2286000" lvl="4" indent="-228600" algn="l">
              <a:lnSpc>
                <a:spcPct val="110000"/>
              </a:lnSpc>
              <a:spcBef>
                <a:spcPts val="800"/>
              </a:spcBef>
              <a:spcAft>
                <a:spcPts val="0"/>
              </a:spcAft>
              <a:buClr>
                <a:schemeClr val="lt1"/>
              </a:buClr>
              <a:buSzPts val="1900"/>
              <a:buNone/>
              <a:defRPr sz="19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2" name="Google Shape;152;p32"/>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2"/>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2"/>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32"/>
          <p:cNvSpPr/>
          <p:nvPr/>
        </p:nvSpPr>
        <p:spPr>
          <a:xfrm>
            <a:off x="1225773" y="385222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Section break">
  <p:cSld name="5_Section break">
    <p:bg>
      <p:bgPr>
        <a:solidFill>
          <a:schemeClr val="dk1"/>
        </a:solidFill>
        <a:effectLst/>
      </p:bgPr>
    </p:bg>
    <p:spTree>
      <p:nvGrpSpPr>
        <p:cNvPr id="1" name="Shape 156"/>
        <p:cNvGrpSpPr/>
        <p:nvPr/>
      </p:nvGrpSpPr>
      <p:grpSpPr>
        <a:xfrm>
          <a:off x="0" y="0"/>
          <a:ext cx="0" cy="0"/>
          <a:chOff x="0" y="0"/>
          <a:chExt cx="0" cy="0"/>
        </a:xfrm>
      </p:grpSpPr>
      <p:sp>
        <p:nvSpPr>
          <p:cNvPr id="157" name="Google Shape;157;p33"/>
          <p:cNvSpPr>
            <a:spLocks noGrp="1"/>
          </p:cNvSpPr>
          <p:nvPr>
            <p:ph type="pic" idx="2"/>
          </p:nvPr>
        </p:nvSpPr>
        <p:spPr>
          <a:xfrm>
            <a:off x="0" y="0"/>
            <a:ext cx="12192000" cy="6858000"/>
          </a:xfrm>
          <a:prstGeom prst="rect">
            <a:avLst/>
          </a:prstGeom>
          <a:solidFill>
            <a:schemeClr val="dk2"/>
          </a:solidFill>
          <a:ln>
            <a:noFill/>
          </a:ln>
        </p:spPr>
      </p:sp>
      <p:sp>
        <p:nvSpPr>
          <p:cNvPr id="158" name="Google Shape;158;p33"/>
          <p:cNvSpPr txBox="1">
            <a:spLocks noGrp="1"/>
          </p:cNvSpPr>
          <p:nvPr>
            <p:ph type="subTitle" idx="1"/>
          </p:nvPr>
        </p:nvSpPr>
        <p:spPr>
          <a:xfrm>
            <a:off x="0" y="3557281"/>
            <a:ext cx="6640285" cy="330071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spcFirstLastPara="1" wrap="square" lIns="0" tIns="0" rIns="0" bIns="0" anchor="t" anchorCtr="0">
            <a:noAutofit/>
          </a:bodyPr>
          <a:lstStyle>
            <a:lvl1pPr lvl="0" algn="l">
              <a:lnSpc>
                <a:spcPct val="200000"/>
              </a:lnSpc>
              <a:spcBef>
                <a:spcPts val="1000"/>
              </a:spcBef>
              <a:spcAft>
                <a:spcPts val="0"/>
              </a:spcAft>
              <a:buClr>
                <a:schemeClr val="lt1"/>
              </a:buClr>
              <a:buSzPts val="2000"/>
              <a:buNone/>
              <a:defRPr/>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
        <p:nvSpPr>
          <p:cNvPr id="159" name="Google Shape;159;p33"/>
          <p:cNvSpPr txBox="1">
            <a:spLocks noGrp="1"/>
          </p:cNvSpPr>
          <p:nvPr>
            <p:ph type="ctrTitle"/>
          </p:nvPr>
        </p:nvSpPr>
        <p:spPr>
          <a:xfrm>
            <a:off x="0" y="0"/>
            <a:ext cx="6640285" cy="3535509"/>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400"/>
              <a:buFont typeface="Play"/>
              <a:buNone/>
              <a:defRPr sz="6400"/>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0"/>
        <p:cNvGrpSpPr/>
        <p:nvPr/>
      </p:nvGrpSpPr>
      <p:grpSpPr>
        <a:xfrm>
          <a:off x="0" y="0"/>
          <a:ext cx="0" cy="0"/>
          <a:chOff x="0" y="0"/>
          <a:chExt cx="0" cy="0"/>
        </a:xfrm>
      </p:grpSpPr>
      <p:sp>
        <p:nvSpPr>
          <p:cNvPr id="161" name="Google Shape;161;p34"/>
          <p:cNvSpPr txBox="1">
            <a:spLocks noGrp="1"/>
          </p:cNvSpPr>
          <p:nvPr>
            <p:ph type="ctrTitle"/>
          </p:nvPr>
        </p:nvSpPr>
        <p:spPr>
          <a:xfrm>
            <a:off x="3359149" y="389840"/>
            <a:ext cx="8281987" cy="295465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4"/>
          <p:cNvSpPr txBox="1">
            <a:spLocks noGrp="1"/>
          </p:cNvSpPr>
          <p:nvPr>
            <p:ph type="subTitle" idx="1"/>
          </p:nvPr>
        </p:nvSpPr>
        <p:spPr>
          <a:xfrm>
            <a:off x="3359149" y="3536951"/>
            <a:ext cx="8281989" cy="2555874"/>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63" name="Google Shape;163;p34"/>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4"/>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34"/>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7" name="Google Shape;167;p34"/>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8" name="Google Shape;168;p34"/>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169" name="Google Shape;169;p34"/>
          <p:cNvGrpSpPr/>
          <p:nvPr/>
        </p:nvGrpSpPr>
        <p:grpSpPr>
          <a:xfrm>
            <a:off x="1292493" y="4299807"/>
            <a:ext cx="2083885" cy="2083885"/>
            <a:chOff x="4842143" y="3556857"/>
            <a:chExt cx="2083885" cy="2083885"/>
          </a:xfrm>
        </p:grpSpPr>
        <p:sp>
          <p:nvSpPr>
            <p:cNvPr id="170" name="Google Shape;170;p34"/>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1" name="Google Shape;171;p34"/>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2" name="Google Shape;172;p34"/>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3" name="Google Shape;173;p34"/>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35"/>
          <p:cNvSpPr/>
          <p:nvPr/>
        </p:nvSpPr>
        <p:spPr>
          <a:xfrm>
            <a:off x="11069864" y="33337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176" name="Google Shape;176;p35"/>
          <p:cNvGrpSpPr/>
          <p:nvPr/>
        </p:nvGrpSpPr>
        <p:grpSpPr>
          <a:xfrm>
            <a:off x="233344" y="5384019"/>
            <a:ext cx="828357" cy="828357"/>
            <a:chOff x="2895711" y="1234487"/>
            <a:chExt cx="828357" cy="828357"/>
          </a:xfrm>
        </p:grpSpPr>
        <p:sp>
          <p:nvSpPr>
            <p:cNvPr id="177" name="Google Shape;177;p35"/>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8" name="Google Shape;178;p35"/>
            <p:cNvSpPr/>
            <p:nvPr/>
          </p:nvSpPr>
          <p:spPr>
            <a:xfrm rot="8100000">
              <a:off x="3047090" y="1506466"/>
              <a:ext cx="270000" cy="54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79" name="Google Shape;179;p35"/>
          <p:cNvSpPr txBox="1">
            <a:spLocks noGrp="1"/>
          </p:cNvSpPr>
          <p:nvPr>
            <p:ph type="title"/>
          </p:nvPr>
        </p:nvSpPr>
        <p:spPr>
          <a:xfrm>
            <a:off x="550863" y="549275"/>
            <a:ext cx="11090274" cy="133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5"/>
          <p:cNvSpPr txBox="1">
            <a:spLocks noGrp="1"/>
          </p:cNvSpPr>
          <p:nvPr>
            <p:ph type="body" idx="1"/>
          </p:nvPr>
        </p:nvSpPr>
        <p:spPr>
          <a:xfrm>
            <a:off x="550862" y="2097175"/>
            <a:ext cx="5435600" cy="399565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1" name="Google Shape;181;p35"/>
          <p:cNvSpPr txBox="1">
            <a:spLocks noGrp="1"/>
          </p:cNvSpPr>
          <p:nvPr>
            <p:ph type="body" idx="2"/>
          </p:nvPr>
        </p:nvSpPr>
        <p:spPr>
          <a:xfrm>
            <a:off x="6205538" y="2097175"/>
            <a:ext cx="5435600" cy="399565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2" name="Google Shape;182;p35"/>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5"/>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p36"/>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6"/>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grpSp>
        <p:nvGrpSpPr>
          <p:cNvPr id="190" name="Google Shape;190;p37"/>
          <p:cNvGrpSpPr/>
          <p:nvPr/>
        </p:nvGrpSpPr>
        <p:grpSpPr>
          <a:xfrm>
            <a:off x="4752748" y="4823504"/>
            <a:ext cx="1656714" cy="1656714"/>
            <a:chOff x="2481534" y="2139594"/>
            <a:chExt cx="1656714" cy="1656714"/>
          </a:xfrm>
        </p:grpSpPr>
        <p:sp>
          <p:nvSpPr>
            <p:cNvPr id="191" name="Google Shape;191;p37"/>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2" name="Google Shape;192;p37"/>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93" name="Google Shape;193;p37"/>
          <p:cNvSpPr txBox="1">
            <a:spLocks noGrp="1"/>
          </p:cNvSpPr>
          <p:nvPr>
            <p:ph type="title"/>
          </p:nvPr>
        </p:nvSpPr>
        <p:spPr>
          <a:xfrm>
            <a:off x="550863" y="549275"/>
            <a:ext cx="11090275" cy="98488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7"/>
          <p:cNvSpPr txBox="1">
            <a:spLocks noGrp="1"/>
          </p:cNvSpPr>
          <p:nvPr>
            <p:ph type="body" idx="1"/>
          </p:nvPr>
        </p:nvSpPr>
        <p:spPr>
          <a:xfrm>
            <a:off x="4295775" y="1750060"/>
            <a:ext cx="7345362" cy="4342765"/>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1000"/>
              </a:spcBef>
              <a:spcAft>
                <a:spcPts val="0"/>
              </a:spcAft>
              <a:buClr>
                <a:schemeClr val="lt1"/>
              </a:buClr>
              <a:buSzPts val="1600"/>
              <a:buChar char="•"/>
              <a:defRPr sz="16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55600" algn="l">
              <a:lnSpc>
                <a:spcPct val="90000"/>
              </a:lnSpc>
              <a:spcBef>
                <a:spcPts val="8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95" name="Google Shape;195;p37"/>
          <p:cNvSpPr txBox="1">
            <a:spLocks noGrp="1"/>
          </p:cNvSpPr>
          <p:nvPr>
            <p:ph type="body" idx="2"/>
          </p:nvPr>
        </p:nvSpPr>
        <p:spPr>
          <a:xfrm>
            <a:off x="550863" y="1750060"/>
            <a:ext cx="3565525" cy="434276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96" name="Google Shape;196;p37"/>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7"/>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Introduction">
  <p:cSld name="3_Introduction">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550863" y="4507200"/>
            <a:ext cx="4500562" cy="15629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a:spLocks noGrp="1"/>
          </p:cNvSpPr>
          <p:nvPr>
            <p:ph type="pic" idx="2"/>
          </p:nvPr>
        </p:nvSpPr>
        <p:spPr>
          <a:xfrm>
            <a:off x="0" y="0"/>
            <a:ext cx="3054096" cy="3776472"/>
          </a:xfrm>
          <a:prstGeom prst="rect">
            <a:avLst/>
          </a:prstGeom>
          <a:solidFill>
            <a:schemeClr val="accent5"/>
          </a:solidFill>
          <a:ln>
            <a:noFill/>
          </a:ln>
        </p:spPr>
      </p:sp>
      <p:sp>
        <p:nvSpPr>
          <p:cNvPr id="26" name="Google Shape;26;p23"/>
          <p:cNvSpPr>
            <a:spLocks noGrp="1"/>
          </p:cNvSpPr>
          <p:nvPr>
            <p:ph type="pic" idx="3"/>
          </p:nvPr>
        </p:nvSpPr>
        <p:spPr>
          <a:xfrm>
            <a:off x="3054096" y="0"/>
            <a:ext cx="3054096" cy="3776472"/>
          </a:xfrm>
          <a:prstGeom prst="rect">
            <a:avLst/>
          </a:prstGeom>
          <a:solidFill>
            <a:schemeClr val="accent5"/>
          </a:solidFill>
          <a:ln>
            <a:noFill/>
          </a:ln>
        </p:spPr>
      </p:sp>
      <p:sp>
        <p:nvSpPr>
          <p:cNvPr id="27" name="Google Shape;27;p23"/>
          <p:cNvSpPr>
            <a:spLocks noGrp="1"/>
          </p:cNvSpPr>
          <p:nvPr>
            <p:ph type="pic" idx="4"/>
          </p:nvPr>
        </p:nvSpPr>
        <p:spPr>
          <a:xfrm>
            <a:off x="6083808" y="0"/>
            <a:ext cx="3054096" cy="3776472"/>
          </a:xfrm>
          <a:prstGeom prst="rect">
            <a:avLst/>
          </a:prstGeom>
          <a:solidFill>
            <a:schemeClr val="accent5"/>
          </a:solidFill>
          <a:ln>
            <a:noFill/>
          </a:ln>
        </p:spPr>
      </p:sp>
      <p:sp>
        <p:nvSpPr>
          <p:cNvPr id="28" name="Google Shape;28;p23"/>
          <p:cNvSpPr>
            <a:spLocks noGrp="1"/>
          </p:cNvSpPr>
          <p:nvPr>
            <p:ph type="pic" idx="5"/>
          </p:nvPr>
        </p:nvSpPr>
        <p:spPr>
          <a:xfrm>
            <a:off x="9137904" y="0"/>
            <a:ext cx="3054096" cy="3776472"/>
          </a:xfrm>
          <a:prstGeom prst="rect">
            <a:avLst/>
          </a:prstGeom>
          <a:solidFill>
            <a:schemeClr val="accent5"/>
          </a:solidFill>
          <a:ln>
            <a:noFill/>
          </a:ln>
        </p:spPr>
      </p:sp>
      <p:sp>
        <p:nvSpPr>
          <p:cNvPr id="29" name="Google Shape;29;p23"/>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23"/>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000"/>
              </a:spcBef>
              <a:spcAft>
                <a:spcPts val="0"/>
              </a:spcAft>
              <a:buClr>
                <a:schemeClr val="lt1"/>
              </a:buClr>
              <a:buSzPts val="2000"/>
              <a:buFont typeface="Arial"/>
              <a:buChar char="•"/>
              <a:defRPr sz="2000"/>
            </a:lvl1pPr>
            <a:lvl2pPr marL="914400" lvl="1" indent="-228600" algn="l">
              <a:lnSpc>
                <a:spcPct val="110000"/>
              </a:lnSpc>
              <a:spcBef>
                <a:spcPts val="800"/>
              </a:spcBef>
              <a:spcAft>
                <a:spcPts val="0"/>
              </a:spcAft>
              <a:buClr>
                <a:schemeClr val="lt1"/>
              </a:buClr>
              <a:buSzPts val="1900"/>
              <a:buNone/>
              <a:defRPr sz="1900"/>
            </a:lvl2pPr>
            <a:lvl3pPr marL="1371600" lvl="2" indent="-228600" algn="l">
              <a:lnSpc>
                <a:spcPct val="110000"/>
              </a:lnSpc>
              <a:spcBef>
                <a:spcPts val="800"/>
              </a:spcBef>
              <a:spcAft>
                <a:spcPts val="0"/>
              </a:spcAft>
              <a:buClr>
                <a:schemeClr val="lt1"/>
              </a:buClr>
              <a:buSzPts val="1900"/>
              <a:buNone/>
              <a:defRPr sz="1900"/>
            </a:lvl3pPr>
            <a:lvl4pPr marL="1828800" lvl="3" indent="-228600" algn="l">
              <a:lnSpc>
                <a:spcPct val="110000"/>
              </a:lnSpc>
              <a:spcBef>
                <a:spcPts val="800"/>
              </a:spcBef>
              <a:spcAft>
                <a:spcPts val="0"/>
              </a:spcAft>
              <a:buClr>
                <a:schemeClr val="lt1"/>
              </a:buClr>
              <a:buSzPts val="1900"/>
              <a:buNone/>
              <a:defRPr sz="1900"/>
            </a:lvl4pPr>
            <a:lvl5pPr marL="2286000" lvl="4" indent="-228600" algn="l">
              <a:lnSpc>
                <a:spcPct val="110000"/>
              </a:lnSpc>
              <a:spcBef>
                <a:spcPts val="800"/>
              </a:spcBef>
              <a:spcAft>
                <a:spcPts val="0"/>
              </a:spcAft>
              <a:buClr>
                <a:schemeClr val="lt1"/>
              </a:buClr>
              <a:buSzPts val="1900"/>
              <a:buNone/>
              <a:defRPr sz="19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Agenda">
  <p:cSld name="2_Agenda">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550864" y="549275"/>
            <a:ext cx="3565524" cy="199785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550863" y="2677306"/>
            <a:ext cx="3565525" cy="341551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24"/>
          <p:cNvSpPr>
            <a:spLocks noGrp="1"/>
          </p:cNvSpPr>
          <p:nvPr>
            <p:ph type="pic" idx="2"/>
          </p:nvPr>
        </p:nvSpPr>
        <p:spPr>
          <a:xfrm>
            <a:off x="5208928" y="1596771"/>
            <a:ext cx="3448558" cy="3448558"/>
          </a:xfrm>
          <a:prstGeom prst="rect">
            <a:avLst/>
          </a:prstGeom>
          <a:solidFill>
            <a:schemeClr val="accent5"/>
          </a:solidFill>
          <a:ln>
            <a:noFill/>
          </a:ln>
        </p:spPr>
      </p:sp>
      <p:sp>
        <p:nvSpPr>
          <p:cNvPr id="37" name="Google Shape;37;p24"/>
          <p:cNvSpPr>
            <a:spLocks noGrp="1"/>
          </p:cNvSpPr>
          <p:nvPr>
            <p:ph type="pic" idx="3"/>
          </p:nvPr>
        </p:nvSpPr>
        <p:spPr>
          <a:xfrm>
            <a:off x="8918575" y="596392"/>
            <a:ext cx="2263776" cy="2263776"/>
          </a:xfrm>
          <a:prstGeom prst="rect">
            <a:avLst/>
          </a:prstGeom>
          <a:solidFill>
            <a:schemeClr val="accent5"/>
          </a:solidFill>
          <a:ln>
            <a:noFill/>
          </a:ln>
        </p:spPr>
      </p:sp>
      <p:sp>
        <p:nvSpPr>
          <p:cNvPr id="38" name="Google Shape;38;p24"/>
          <p:cNvSpPr>
            <a:spLocks noGrp="1"/>
          </p:cNvSpPr>
          <p:nvPr>
            <p:ph type="pic" idx="4"/>
          </p:nvPr>
        </p:nvSpPr>
        <p:spPr>
          <a:xfrm>
            <a:off x="9091612" y="3324733"/>
            <a:ext cx="2936876" cy="2936876"/>
          </a:xfrm>
          <a:prstGeom prst="rect">
            <a:avLst/>
          </a:prstGeom>
          <a:solidFill>
            <a:schemeClr val="accent5"/>
          </a:solidFill>
          <a:ln>
            <a:noFill/>
          </a:ln>
        </p:spPr>
      </p:sp>
      <p:sp>
        <p:nvSpPr>
          <p:cNvPr id="39" name="Google Shape;39;p24"/>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4"/>
          <p:cNvSpPr/>
          <p:nvPr/>
        </p:nvSpPr>
        <p:spPr>
          <a:xfrm>
            <a:off x="6548755" y="850167"/>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nvGrpSpPr>
          <p:cNvPr id="43" name="Google Shape;43;p24"/>
          <p:cNvGrpSpPr/>
          <p:nvPr/>
        </p:nvGrpSpPr>
        <p:grpSpPr>
          <a:xfrm>
            <a:off x="5585919" y="5592565"/>
            <a:ext cx="828358" cy="828358"/>
            <a:chOff x="3393179" y="4841987"/>
            <a:chExt cx="828358" cy="828358"/>
          </a:xfrm>
        </p:grpSpPr>
        <p:sp>
          <p:nvSpPr>
            <p:cNvPr id="44" name="Google Shape;44;p24"/>
            <p:cNvSpPr/>
            <p:nvPr/>
          </p:nvSpPr>
          <p:spPr>
            <a:xfrm rot="8100000">
              <a:off x="3537358" y="4940429"/>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5" name="Google Shape;45;p24"/>
            <p:cNvSpPr/>
            <p:nvPr/>
          </p:nvSpPr>
          <p:spPr>
            <a:xfrm rot="-8100000">
              <a:off x="3544558" y="4858365"/>
              <a:ext cx="270000" cy="540001"/>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Section break">
  <p:cSld name="4_Section break">
    <p:bg>
      <p:bgPr>
        <a:solidFill>
          <a:schemeClr val="dk1"/>
        </a:solidFill>
        <a:effectLst/>
      </p:bgPr>
    </p:bg>
    <p:spTree>
      <p:nvGrpSpPr>
        <p:cNvPr id="1" name="Shape 46"/>
        <p:cNvGrpSpPr/>
        <p:nvPr/>
      </p:nvGrpSpPr>
      <p:grpSpPr>
        <a:xfrm>
          <a:off x="0" y="0"/>
          <a:ext cx="0" cy="0"/>
          <a:chOff x="0" y="0"/>
          <a:chExt cx="0" cy="0"/>
        </a:xfrm>
      </p:grpSpPr>
      <p:sp>
        <p:nvSpPr>
          <p:cNvPr id="47" name="Google Shape;47;p25"/>
          <p:cNvSpPr>
            <a:spLocks noGrp="1"/>
          </p:cNvSpPr>
          <p:nvPr>
            <p:ph type="pic" idx="2"/>
          </p:nvPr>
        </p:nvSpPr>
        <p:spPr>
          <a:xfrm>
            <a:off x="0" y="0"/>
            <a:ext cx="12192000" cy="6858000"/>
          </a:xfrm>
          <a:prstGeom prst="rect">
            <a:avLst/>
          </a:prstGeom>
          <a:solidFill>
            <a:schemeClr val="accent5"/>
          </a:solidFill>
          <a:ln>
            <a:noFill/>
          </a:ln>
        </p:spPr>
      </p:sp>
      <p:sp>
        <p:nvSpPr>
          <p:cNvPr id="48" name="Google Shape;48;p25"/>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5"/>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2" name="Google Shape;52;p25"/>
          <p:cNvSpPr/>
          <p:nvPr/>
        </p:nvSpPr>
        <p:spPr>
          <a:xfrm rot="10800000">
            <a:off x="0" y="-3"/>
            <a:ext cx="9000000"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3" name="Google Shape;53;p25"/>
          <p:cNvSpPr txBox="1">
            <a:spLocks noGrp="1"/>
          </p:cNvSpPr>
          <p:nvPr>
            <p:ph type="ctrTitle"/>
          </p:nvPr>
        </p:nvSpPr>
        <p:spPr>
          <a:xfrm>
            <a:off x="550863" y="549275"/>
            <a:ext cx="5437187" cy="298623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5"/>
          <p:cNvSpPr txBox="1">
            <a:spLocks noGrp="1"/>
          </p:cNvSpPr>
          <p:nvPr>
            <p:ph type="subTitle" idx="1"/>
          </p:nvPr>
        </p:nvSpPr>
        <p:spPr>
          <a:xfrm>
            <a:off x="550863" y="3816724"/>
            <a:ext cx="5437187" cy="2265216"/>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Content 3 column">
  <p:cSld name="11_Content 3 column">
    <p:spTree>
      <p:nvGrpSpPr>
        <p:cNvPr id="1" name="Shape 55"/>
        <p:cNvGrpSpPr/>
        <p:nvPr/>
      </p:nvGrpSpPr>
      <p:grpSpPr>
        <a:xfrm>
          <a:off x="0" y="0"/>
          <a:ext cx="0" cy="0"/>
          <a:chOff x="0" y="0"/>
          <a:chExt cx="0" cy="0"/>
        </a:xfrm>
      </p:grpSpPr>
      <p:grpSp>
        <p:nvGrpSpPr>
          <p:cNvPr id="56" name="Google Shape;56;p26"/>
          <p:cNvGrpSpPr/>
          <p:nvPr/>
        </p:nvGrpSpPr>
        <p:grpSpPr>
          <a:xfrm>
            <a:off x="100472" y="5036395"/>
            <a:ext cx="2083885" cy="2083885"/>
            <a:chOff x="4842143" y="3556857"/>
            <a:chExt cx="2083885" cy="2083885"/>
          </a:xfrm>
        </p:grpSpPr>
        <p:sp>
          <p:nvSpPr>
            <p:cNvPr id="57" name="Google Shape;57;p26"/>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8" name="Google Shape;58;p26"/>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9" name="Google Shape;59;p26"/>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0" name="Google Shape;60;p26"/>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61" name="Google Shape;61;p26"/>
          <p:cNvSpPr/>
          <p:nvPr/>
        </p:nvSpPr>
        <p:spPr>
          <a:xfrm rot="2700000">
            <a:off x="10834944" y="17126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 name="Google Shape;62;p26"/>
          <p:cNvSpPr/>
          <p:nvPr/>
        </p:nvSpPr>
        <p:spPr>
          <a:xfrm rot="8100000">
            <a:off x="10849344" y="51834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3" name="Google Shape;63;p26"/>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4" name="Google Shape;64;p26"/>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txBox="1">
            <a:spLocks noGrp="1"/>
          </p:cNvSpPr>
          <p:nvPr>
            <p:ph type="body" idx="1"/>
          </p:nvPr>
        </p:nvSpPr>
        <p:spPr>
          <a:xfrm>
            <a:off x="550864" y="1731375"/>
            <a:ext cx="3563936"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2000"/>
              <a:buNone/>
              <a:defRPr sz="2000" b="0" cap="none">
                <a:solidFill>
                  <a:schemeClr val="lt1"/>
                </a:solidFill>
                <a:latin typeface="Gill Sans"/>
                <a:ea typeface="Gill Sans"/>
                <a:cs typeface="Gill Sans"/>
                <a:sym typeface="Gill Sans"/>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6" name="Google Shape;66;p26"/>
          <p:cNvSpPr txBox="1">
            <a:spLocks noGrp="1"/>
          </p:cNvSpPr>
          <p:nvPr>
            <p:ph type="body" idx="2"/>
          </p:nvPr>
        </p:nvSpPr>
        <p:spPr>
          <a:xfrm>
            <a:off x="559476" y="2432304"/>
            <a:ext cx="3563936" cy="351555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sz="1800"/>
            </a:lvl1pPr>
            <a:lvl2pPr marL="914400" lvl="1" indent="-342900" algn="l">
              <a:lnSpc>
                <a:spcPct val="110000"/>
              </a:lnSpc>
              <a:spcBef>
                <a:spcPts val="800"/>
              </a:spcBef>
              <a:spcAft>
                <a:spcPts val="0"/>
              </a:spcAft>
              <a:buClr>
                <a:schemeClr val="lt1"/>
              </a:buClr>
              <a:buSzPts val="1800"/>
              <a:buChar char="•"/>
              <a:defRPr sz="1800"/>
            </a:lvl2pPr>
            <a:lvl3pPr marL="1371600" lvl="2" indent="-342900" algn="l">
              <a:lnSpc>
                <a:spcPct val="110000"/>
              </a:lnSpc>
              <a:spcBef>
                <a:spcPts val="800"/>
              </a:spcBef>
              <a:spcAft>
                <a:spcPts val="0"/>
              </a:spcAft>
              <a:buClr>
                <a:schemeClr val="lt1"/>
              </a:buClr>
              <a:buSzPts val="1800"/>
              <a:buChar char="•"/>
              <a:defRPr sz="1800"/>
            </a:lvl3pPr>
            <a:lvl4pPr marL="1828800" lvl="3" indent="-342900" algn="l">
              <a:lnSpc>
                <a:spcPct val="110000"/>
              </a:lnSpc>
              <a:spcBef>
                <a:spcPts val="800"/>
              </a:spcBef>
              <a:spcAft>
                <a:spcPts val="0"/>
              </a:spcAft>
              <a:buClr>
                <a:schemeClr val="lt1"/>
              </a:buClr>
              <a:buSzPts val="1800"/>
              <a:buChar char="•"/>
              <a:defRPr sz="1800"/>
            </a:lvl4pPr>
            <a:lvl5pPr marL="2286000" lvl="4" indent="-342900" algn="l">
              <a:lnSpc>
                <a:spcPct val="110000"/>
              </a:lnSpc>
              <a:spcBef>
                <a:spcPts val="800"/>
              </a:spcBef>
              <a:spcAft>
                <a:spcPts val="0"/>
              </a:spcAft>
              <a:buClr>
                <a:schemeClr val="lt1"/>
              </a:buClr>
              <a:buSzPts val="1800"/>
              <a:buChar char="•"/>
              <a:defRPr sz="18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6"/>
          <p:cNvSpPr txBox="1">
            <a:spLocks noGrp="1"/>
          </p:cNvSpPr>
          <p:nvPr>
            <p:ph type="body" idx="3"/>
          </p:nvPr>
        </p:nvSpPr>
        <p:spPr>
          <a:xfrm>
            <a:off x="4341573" y="1731375"/>
            <a:ext cx="3566160"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2000"/>
              <a:buNone/>
              <a:defRPr sz="20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6"/>
          <p:cNvSpPr txBox="1">
            <a:spLocks noGrp="1"/>
          </p:cNvSpPr>
          <p:nvPr>
            <p:ph type="body" idx="4"/>
          </p:nvPr>
        </p:nvSpPr>
        <p:spPr>
          <a:xfrm>
            <a:off x="4341573" y="2427370"/>
            <a:ext cx="3508755" cy="3515555"/>
          </a:xfrm>
          <a:prstGeom prst="rect">
            <a:avLst/>
          </a:prstGeom>
          <a:noFill/>
          <a:ln>
            <a:noFill/>
          </a:ln>
        </p:spPr>
        <p:txBody>
          <a:bodyPr spcFirstLastPara="1" wrap="square" lIns="0" tIns="0" rIns="0" bIns="0" anchor="t" anchorCtr="0">
            <a:noAutofit/>
          </a:bodyPr>
          <a:lstStyle>
            <a:lvl1pPr marL="457200" lvl="0" indent="-336550" algn="l">
              <a:lnSpc>
                <a:spcPct val="110000"/>
              </a:lnSpc>
              <a:spcBef>
                <a:spcPts val="1000"/>
              </a:spcBef>
              <a:spcAft>
                <a:spcPts val="0"/>
              </a:spcAft>
              <a:buClr>
                <a:schemeClr val="lt1"/>
              </a:buClr>
              <a:buSzPts val="1700"/>
              <a:buChar char="•"/>
              <a:defRPr sz="1700"/>
            </a:lvl1pPr>
            <a:lvl2pPr marL="914400" lvl="1" indent="-336550" algn="l">
              <a:lnSpc>
                <a:spcPct val="110000"/>
              </a:lnSpc>
              <a:spcBef>
                <a:spcPts val="800"/>
              </a:spcBef>
              <a:spcAft>
                <a:spcPts val="0"/>
              </a:spcAft>
              <a:buClr>
                <a:schemeClr val="lt1"/>
              </a:buClr>
              <a:buSzPts val="1700"/>
              <a:buChar char="•"/>
              <a:defRPr sz="1700"/>
            </a:lvl2pPr>
            <a:lvl3pPr marL="1371600" lvl="2" indent="-336550" algn="l">
              <a:lnSpc>
                <a:spcPct val="110000"/>
              </a:lnSpc>
              <a:spcBef>
                <a:spcPts val="800"/>
              </a:spcBef>
              <a:spcAft>
                <a:spcPts val="0"/>
              </a:spcAft>
              <a:buClr>
                <a:schemeClr val="lt1"/>
              </a:buClr>
              <a:buSzPts val="1700"/>
              <a:buChar char="•"/>
              <a:defRPr sz="1700"/>
            </a:lvl3pPr>
            <a:lvl4pPr marL="1828800" lvl="3" indent="-336550" algn="l">
              <a:lnSpc>
                <a:spcPct val="110000"/>
              </a:lnSpc>
              <a:spcBef>
                <a:spcPts val="800"/>
              </a:spcBef>
              <a:spcAft>
                <a:spcPts val="0"/>
              </a:spcAft>
              <a:buClr>
                <a:schemeClr val="lt1"/>
              </a:buClr>
              <a:buSzPts val="1700"/>
              <a:buChar char="•"/>
              <a:defRPr sz="1700"/>
            </a:lvl4pPr>
            <a:lvl5pPr marL="2286000" lvl="4" indent="-336550" algn="l">
              <a:lnSpc>
                <a:spcPct val="110000"/>
              </a:lnSpc>
              <a:spcBef>
                <a:spcPts val="800"/>
              </a:spcBef>
              <a:spcAft>
                <a:spcPts val="0"/>
              </a:spcAft>
              <a:buClr>
                <a:schemeClr val="lt1"/>
              </a:buClr>
              <a:buSzPts val="1700"/>
              <a:buChar char="•"/>
              <a:defRPr sz="17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26"/>
          <p:cNvSpPr txBox="1">
            <a:spLocks noGrp="1"/>
          </p:cNvSpPr>
          <p:nvPr>
            <p:ph type="body" idx="5"/>
          </p:nvPr>
        </p:nvSpPr>
        <p:spPr>
          <a:xfrm>
            <a:off x="8139659" y="1731375"/>
            <a:ext cx="3566160"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2000"/>
              <a:buNone/>
              <a:defRPr sz="20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26"/>
          <p:cNvSpPr txBox="1">
            <a:spLocks noGrp="1"/>
          </p:cNvSpPr>
          <p:nvPr>
            <p:ph type="body" idx="6"/>
          </p:nvPr>
        </p:nvSpPr>
        <p:spPr>
          <a:xfrm>
            <a:off x="8139659" y="2427370"/>
            <a:ext cx="3508755" cy="3515555"/>
          </a:xfrm>
          <a:prstGeom prst="rect">
            <a:avLst/>
          </a:prstGeom>
          <a:noFill/>
          <a:ln>
            <a:noFill/>
          </a:ln>
        </p:spPr>
        <p:txBody>
          <a:bodyPr spcFirstLastPara="1" wrap="square" lIns="0" tIns="0" rIns="0" bIns="0" anchor="t" anchorCtr="0">
            <a:noAutofit/>
          </a:bodyPr>
          <a:lstStyle>
            <a:lvl1pPr marL="457200" lvl="0" indent="-336550" algn="l">
              <a:lnSpc>
                <a:spcPct val="110000"/>
              </a:lnSpc>
              <a:spcBef>
                <a:spcPts val="1000"/>
              </a:spcBef>
              <a:spcAft>
                <a:spcPts val="0"/>
              </a:spcAft>
              <a:buClr>
                <a:schemeClr val="lt1"/>
              </a:buClr>
              <a:buSzPts val="1700"/>
              <a:buChar char="•"/>
              <a:defRPr sz="1700"/>
            </a:lvl1pPr>
            <a:lvl2pPr marL="914400" lvl="1" indent="-336550" algn="l">
              <a:lnSpc>
                <a:spcPct val="110000"/>
              </a:lnSpc>
              <a:spcBef>
                <a:spcPts val="800"/>
              </a:spcBef>
              <a:spcAft>
                <a:spcPts val="0"/>
              </a:spcAft>
              <a:buClr>
                <a:schemeClr val="lt1"/>
              </a:buClr>
              <a:buSzPts val="1700"/>
              <a:buChar char="•"/>
              <a:defRPr sz="1700"/>
            </a:lvl2pPr>
            <a:lvl3pPr marL="1371600" lvl="2" indent="-336550" algn="l">
              <a:lnSpc>
                <a:spcPct val="110000"/>
              </a:lnSpc>
              <a:spcBef>
                <a:spcPts val="800"/>
              </a:spcBef>
              <a:spcAft>
                <a:spcPts val="0"/>
              </a:spcAft>
              <a:buClr>
                <a:schemeClr val="lt1"/>
              </a:buClr>
              <a:buSzPts val="1700"/>
              <a:buChar char="•"/>
              <a:defRPr sz="1700"/>
            </a:lvl3pPr>
            <a:lvl4pPr marL="1828800" lvl="3" indent="-336550" algn="l">
              <a:lnSpc>
                <a:spcPct val="110000"/>
              </a:lnSpc>
              <a:spcBef>
                <a:spcPts val="800"/>
              </a:spcBef>
              <a:spcAft>
                <a:spcPts val="0"/>
              </a:spcAft>
              <a:buClr>
                <a:schemeClr val="lt1"/>
              </a:buClr>
              <a:buSzPts val="1700"/>
              <a:buChar char="•"/>
              <a:defRPr sz="1700"/>
            </a:lvl4pPr>
            <a:lvl5pPr marL="2286000" lvl="4" indent="-336550" algn="l">
              <a:lnSpc>
                <a:spcPct val="110000"/>
              </a:lnSpc>
              <a:spcBef>
                <a:spcPts val="800"/>
              </a:spcBef>
              <a:spcAft>
                <a:spcPts val="0"/>
              </a:spcAft>
              <a:buClr>
                <a:schemeClr val="lt1"/>
              </a:buClr>
              <a:buSzPts val="1700"/>
              <a:buChar char="•"/>
              <a:defRPr sz="17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6"/>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Closing">
  <p:cSld name="13_Closing">
    <p:spTree>
      <p:nvGrpSpPr>
        <p:cNvPr id="1" name="Shape 74"/>
        <p:cNvGrpSpPr/>
        <p:nvPr/>
      </p:nvGrpSpPr>
      <p:grpSpPr>
        <a:xfrm>
          <a:off x="0" y="0"/>
          <a:ext cx="0" cy="0"/>
          <a:chOff x="0" y="0"/>
          <a:chExt cx="0" cy="0"/>
        </a:xfrm>
      </p:grpSpPr>
      <p:sp>
        <p:nvSpPr>
          <p:cNvPr id="75" name="Google Shape;75;p27"/>
          <p:cNvSpPr txBox="1">
            <a:spLocks noGrp="1"/>
          </p:cNvSpPr>
          <p:nvPr>
            <p:ph type="ctrTitle"/>
          </p:nvPr>
        </p:nvSpPr>
        <p:spPr>
          <a:xfrm>
            <a:off x="550863" y="549275"/>
            <a:ext cx="5437187" cy="298623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subTitle" idx="1"/>
          </p:nvPr>
        </p:nvSpPr>
        <p:spPr>
          <a:xfrm>
            <a:off x="550863" y="3827610"/>
            <a:ext cx="5437187" cy="2265216"/>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
        <p:nvSpPr>
          <p:cNvPr id="77" name="Google Shape;77;p27"/>
          <p:cNvSpPr>
            <a:spLocks noGrp="1"/>
          </p:cNvSpPr>
          <p:nvPr>
            <p:ph type="pic" idx="2"/>
          </p:nvPr>
        </p:nvSpPr>
        <p:spPr>
          <a:xfrm>
            <a:off x="6556248" y="548640"/>
            <a:ext cx="5084064" cy="2880360"/>
          </a:xfrm>
          <a:prstGeom prst="rect">
            <a:avLst/>
          </a:prstGeom>
          <a:solidFill>
            <a:schemeClr val="accent5"/>
          </a:solidFill>
          <a:ln>
            <a:noFill/>
          </a:ln>
        </p:spPr>
      </p:sp>
      <p:sp>
        <p:nvSpPr>
          <p:cNvPr id="78" name="Google Shape;78;p27"/>
          <p:cNvSpPr>
            <a:spLocks noGrp="1"/>
          </p:cNvSpPr>
          <p:nvPr>
            <p:ph type="pic" idx="3"/>
          </p:nvPr>
        </p:nvSpPr>
        <p:spPr>
          <a:xfrm>
            <a:off x="6556248" y="3429000"/>
            <a:ext cx="5084064" cy="2880360"/>
          </a:xfrm>
          <a:prstGeom prst="rect">
            <a:avLst/>
          </a:prstGeom>
          <a:solidFill>
            <a:schemeClr val="accent5"/>
          </a:solidFill>
          <a:ln>
            <a:noFill/>
          </a:ln>
        </p:spPr>
      </p:sp>
      <p:grpSp>
        <p:nvGrpSpPr>
          <p:cNvPr id="79" name="Google Shape;79;p27"/>
          <p:cNvGrpSpPr/>
          <p:nvPr/>
        </p:nvGrpSpPr>
        <p:grpSpPr>
          <a:xfrm>
            <a:off x="11030092" y="-213201"/>
            <a:ext cx="1708815" cy="1705831"/>
            <a:chOff x="11030092" y="-213201"/>
            <a:chExt cx="1708815" cy="1705831"/>
          </a:xfrm>
        </p:grpSpPr>
        <p:sp>
          <p:nvSpPr>
            <p:cNvPr id="80" name="Google Shape;80;p27"/>
            <p:cNvSpPr/>
            <p:nvPr/>
          </p:nvSpPr>
          <p:spPr>
            <a:xfrm rot="-2700000">
              <a:off x="11161347" y="125399"/>
              <a:ext cx="1341675" cy="926985"/>
            </a:xfrm>
            <a:custGeom>
              <a:avLst/>
              <a:gdLst/>
              <a:ahLst/>
              <a:cxnLst/>
              <a:rect l="l" t="t" r="r" b="b"/>
              <a:pathLst>
                <a:path w="1341675" h="926985" extrusionOk="0">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1" name="Google Shape;81;p27"/>
            <p:cNvSpPr/>
            <p:nvPr/>
          </p:nvSpPr>
          <p:spPr>
            <a:xfrm rot="2700000">
              <a:off x="11798454" y="994196"/>
              <a:ext cx="107098" cy="4665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2" name="Google Shape;82;p27"/>
            <p:cNvSpPr/>
            <p:nvPr/>
          </p:nvSpPr>
          <p:spPr>
            <a:xfrm rot="-2700000">
              <a:off x="11228590" y="129580"/>
              <a:ext cx="1337455" cy="1042921"/>
            </a:xfrm>
            <a:custGeom>
              <a:avLst/>
              <a:gdLst/>
              <a:ahLst/>
              <a:cxnLst/>
              <a:rect l="l" t="t" r="r" b="b"/>
              <a:pathLst>
                <a:path w="1337455" h="1042921" extrusionOk="0">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83" name="Google Shape;83;p27"/>
          <p:cNvGrpSpPr/>
          <p:nvPr/>
        </p:nvGrpSpPr>
        <p:grpSpPr>
          <a:xfrm>
            <a:off x="577658" y="5511950"/>
            <a:ext cx="828358" cy="828358"/>
            <a:chOff x="10462536" y="1408249"/>
            <a:chExt cx="828358" cy="828358"/>
          </a:xfrm>
        </p:grpSpPr>
        <p:sp>
          <p:nvSpPr>
            <p:cNvPr id="84" name="Google Shape;84;p27"/>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5" name="Google Shape;85;p27"/>
            <p:cNvSpPr/>
            <p:nvPr/>
          </p:nvSpPr>
          <p:spPr>
            <a:xfrm rot="-8100000">
              <a:off x="10613915" y="1424627"/>
              <a:ext cx="270000" cy="540001"/>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86" name="Google Shape;86;p27"/>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7"/>
          <p:cNvSpPr/>
          <p:nvPr/>
        </p:nvSpPr>
        <p:spPr>
          <a:xfrm>
            <a:off x="5303845" y="5427212"/>
            <a:ext cx="1080000" cy="108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Quote">
  <p:cSld name="7_Quote">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550864" y="549275"/>
            <a:ext cx="3566160" cy="338455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000"/>
              <a:buFont typeface="Pl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 name="Google Shape;92;p28"/>
          <p:cNvGrpSpPr/>
          <p:nvPr/>
        </p:nvGrpSpPr>
        <p:grpSpPr>
          <a:xfrm>
            <a:off x="10708081" y="4012605"/>
            <a:ext cx="897877" cy="934082"/>
            <a:chOff x="5129684" y="1232940"/>
            <a:chExt cx="897877" cy="934082"/>
          </a:xfrm>
        </p:grpSpPr>
        <p:sp>
          <p:nvSpPr>
            <p:cNvPr id="93" name="Google Shape;93;p28"/>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4" name="Google Shape;94;p28"/>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5" name="Google Shape;95;p28"/>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96" name="Google Shape;96;p28"/>
          <p:cNvSpPr/>
          <p:nvPr/>
        </p:nvSpPr>
        <p:spPr>
          <a:xfrm>
            <a:off x="5668780" y="5059009"/>
            <a:ext cx="1080000" cy="108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7" name="Google Shape;97;p28"/>
          <p:cNvSpPr txBox="1">
            <a:spLocks noGrp="1"/>
          </p:cNvSpPr>
          <p:nvPr>
            <p:ph type="body" idx="1"/>
          </p:nvPr>
        </p:nvSpPr>
        <p:spPr>
          <a:xfrm>
            <a:off x="550863" y="4097338"/>
            <a:ext cx="3565524" cy="23510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400"/>
              <a:buNone/>
              <a:defRPr sz="2400"/>
            </a:lvl1pPr>
            <a:lvl2pPr marL="914400" lvl="1" indent="-355600" algn="l">
              <a:lnSpc>
                <a:spcPct val="110000"/>
              </a:lnSpc>
              <a:spcBef>
                <a:spcPts val="800"/>
              </a:spcBef>
              <a:spcAft>
                <a:spcPts val="0"/>
              </a:spcAft>
              <a:buClr>
                <a:schemeClr val="lt1"/>
              </a:buClr>
              <a:buSzPts val="2000"/>
              <a:buChar char="•"/>
              <a:defRPr sz="2000"/>
            </a:lvl2pPr>
            <a:lvl3pPr marL="1371600" lvl="2" indent="-355600" algn="l">
              <a:lnSpc>
                <a:spcPct val="110000"/>
              </a:lnSpc>
              <a:spcBef>
                <a:spcPts val="800"/>
              </a:spcBef>
              <a:spcAft>
                <a:spcPts val="0"/>
              </a:spcAft>
              <a:buClr>
                <a:schemeClr val="lt1"/>
              </a:buClr>
              <a:buSzPts val="2000"/>
              <a:buChar char="•"/>
              <a:defRPr sz="2000"/>
            </a:lvl3pPr>
            <a:lvl4pPr marL="1828800" lvl="3" indent="-355600" algn="l">
              <a:lnSpc>
                <a:spcPct val="110000"/>
              </a:lnSpc>
              <a:spcBef>
                <a:spcPts val="800"/>
              </a:spcBef>
              <a:spcAft>
                <a:spcPts val="0"/>
              </a:spcAft>
              <a:buClr>
                <a:schemeClr val="lt1"/>
              </a:buClr>
              <a:buSzPts val="2000"/>
              <a:buChar char="•"/>
              <a:defRPr sz="2000"/>
            </a:lvl4pPr>
            <a:lvl5pPr marL="2286000" lvl="4" indent="-355600" algn="l">
              <a:lnSpc>
                <a:spcPct val="110000"/>
              </a:lnSpc>
              <a:spcBef>
                <a:spcPts val="800"/>
              </a:spcBef>
              <a:spcAft>
                <a:spcPts val="0"/>
              </a:spcAft>
              <a:buClr>
                <a:schemeClr val="lt1"/>
              </a:buClr>
              <a:buSzPts val="2000"/>
              <a:buChar char="•"/>
              <a:defRPr sz="20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8" name="Google Shape;98;p28"/>
          <p:cNvSpPr>
            <a:spLocks noGrp="1"/>
          </p:cNvSpPr>
          <p:nvPr>
            <p:ph type="pic" idx="2"/>
          </p:nvPr>
        </p:nvSpPr>
        <p:spPr>
          <a:xfrm>
            <a:off x="5535809" y="656633"/>
            <a:ext cx="5132388" cy="5132388"/>
          </a:xfrm>
          <a:prstGeom prst="rect">
            <a:avLst/>
          </a:prstGeom>
          <a:solidFill>
            <a:schemeClr val="accent5"/>
          </a:solidFill>
          <a:ln>
            <a:noFill/>
          </a:ln>
        </p:spPr>
      </p:sp>
      <p:sp>
        <p:nvSpPr>
          <p:cNvPr id="99" name="Google Shape;99;p28"/>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8"/>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eam">
  <p:cSld name="8_Team">
    <p:spTree>
      <p:nvGrpSpPr>
        <p:cNvPr id="1" name="Shape 102"/>
        <p:cNvGrpSpPr/>
        <p:nvPr/>
      </p:nvGrpSpPr>
      <p:grpSpPr>
        <a:xfrm>
          <a:off x="0" y="0"/>
          <a:ext cx="0" cy="0"/>
          <a:chOff x="0" y="0"/>
          <a:chExt cx="0" cy="0"/>
        </a:xfrm>
      </p:grpSpPr>
      <p:sp>
        <p:nvSpPr>
          <p:cNvPr id="103" name="Google Shape;103;p29"/>
          <p:cNvSpPr/>
          <p:nvPr/>
        </p:nvSpPr>
        <p:spPr>
          <a:xfrm>
            <a:off x="0" y="5773729"/>
            <a:ext cx="12192000" cy="1084271"/>
          </a:xfrm>
          <a:prstGeom prst="rect">
            <a:avLst/>
          </a:prstGeom>
          <a:gradFill>
            <a:gsLst>
              <a:gs pos="0">
                <a:srgbClr val="1B192E">
                  <a:alpha val="0"/>
                </a:srgbClr>
              </a:gs>
              <a:gs pos="40000">
                <a:srgbClr val="1B192E">
                  <a:alpha val="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4" name="Google Shape;104;p29"/>
          <p:cNvSpPr/>
          <p:nvPr/>
        </p:nvSpPr>
        <p:spPr>
          <a:xfrm>
            <a:off x="10288775" y="762609"/>
            <a:ext cx="1080000" cy="108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5" name="Google Shape;105;p29"/>
          <p:cNvSpPr txBox="1">
            <a:spLocks noGrp="1"/>
          </p:cNvSpPr>
          <p:nvPr>
            <p:ph type="ctrTitle"/>
          </p:nvPr>
        </p:nvSpPr>
        <p:spPr>
          <a:xfrm>
            <a:off x="548640" y="548640"/>
            <a:ext cx="8281987" cy="125304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06" name="Google Shape;106;p29"/>
          <p:cNvGrpSpPr/>
          <p:nvPr/>
        </p:nvGrpSpPr>
        <p:grpSpPr>
          <a:xfrm>
            <a:off x="1763106" y="4294374"/>
            <a:ext cx="2083885" cy="2083885"/>
            <a:chOff x="4842143" y="3556857"/>
            <a:chExt cx="2083885" cy="2083885"/>
          </a:xfrm>
        </p:grpSpPr>
        <p:sp>
          <p:nvSpPr>
            <p:cNvPr id="107" name="Google Shape;107;p29"/>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8" name="Google Shape;108;p29"/>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9" name="Google Shape;109;p29"/>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0" name="Google Shape;110;p29"/>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11" name="Google Shape;111;p29"/>
          <p:cNvSpPr>
            <a:spLocks noGrp="1"/>
          </p:cNvSpPr>
          <p:nvPr>
            <p:ph type="pic" idx="2"/>
          </p:nvPr>
        </p:nvSpPr>
        <p:spPr>
          <a:xfrm>
            <a:off x="1078992" y="1990724"/>
            <a:ext cx="1691640" cy="1435608"/>
          </a:xfrm>
          <a:prstGeom prst="rect">
            <a:avLst/>
          </a:prstGeom>
          <a:solidFill>
            <a:schemeClr val="accent5"/>
          </a:solidFill>
          <a:ln>
            <a:noFill/>
          </a:ln>
        </p:spPr>
      </p:sp>
      <p:sp>
        <p:nvSpPr>
          <p:cNvPr id="112" name="Google Shape;112;p29"/>
          <p:cNvSpPr>
            <a:spLocks noGrp="1"/>
          </p:cNvSpPr>
          <p:nvPr>
            <p:ph type="pic" idx="3"/>
          </p:nvPr>
        </p:nvSpPr>
        <p:spPr>
          <a:xfrm>
            <a:off x="3838384" y="1990724"/>
            <a:ext cx="1691640" cy="1435608"/>
          </a:xfrm>
          <a:prstGeom prst="rect">
            <a:avLst/>
          </a:prstGeom>
          <a:solidFill>
            <a:schemeClr val="accent5"/>
          </a:solidFill>
          <a:ln>
            <a:noFill/>
          </a:ln>
        </p:spPr>
      </p:sp>
      <p:sp>
        <p:nvSpPr>
          <p:cNvPr id="113" name="Google Shape;113;p29"/>
          <p:cNvSpPr>
            <a:spLocks noGrp="1"/>
          </p:cNvSpPr>
          <p:nvPr>
            <p:ph type="pic" idx="4"/>
          </p:nvPr>
        </p:nvSpPr>
        <p:spPr>
          <a:xfrm>
            <a:off x="6661976" y="1993392"/>
            <a:ext cx="1691640" cy="1435608"/>
          </a:xfrm>
          <a:prstGeom prst="rect">
            <a:avLst/>
          </a:prstGeom>
          <a:solidFill>
            <a:schemeClr val="accent5"/>
          </a:solidFill>
          <a:ln>
            <a:noFill/>
          </a:ln>
        </p:spPr>
      </p:sp>
      <p:sp>
        <p:nvSpPr>
          <p:cNvPr id="114" name="Google Shape;114;p29"/>
          <p:cNvSpPr>
            <a:spLocks noGrp="1"/>
          </p:cNvSpPr>
          <p:nvPr>
            <p:ph type="pic" idx="5"/>
          </p:nvPr>
        </p:nvSpPr>
        <p:spPr>
          <a:xfrm>
            <a:off x="9485568" y="1990724"/>
            <a:ext cx="1691640" cy="1435608"/>
          </a:xfrm>
          <a:prstGeom prst="rect">
            <a:avLst/>
          </a:prstGeom>
          <a:solidFill>
            <a:schemeClr val="accent5"/>
          </a:solidFill>
          <a:ln>
            <a:noFill/>
          </a:ln>
        </p:spPr>
      </p:sp>
      <p:sp>
        <p:nvSpPr>
          <p:cNvPr id="115" name="Google Shape;115;p29"/>
          <p:cNvSpPr txBox="1">
            <a:spLocks noGrp="1"/>
          </p:cNvSpPr>
          <p:nvPr>
            <p:ph type="body" idx="1"/>
          </p:nvPr>
        </p:nvSpPr>
        <p:spPr>
          <a:xfrm>
            <a:off x="1079500" y="3781425"/>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6" name="Google Shape;116;p29"/>
          <p:cNvSpPr txBox="1">
            <a:spLocks noGrp="1"/>
          </p:cNvSpPr>
          <p:nvPr>
            <p:ph type="body" idx="6"/>
          </p:nvPr>
        </p:nvSpPr>
        <p:spPr>
          <a:xfrm>
            <a:off x="1078733" y="4232949"/>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29"/>
          <p:cNvSpPr txBox="1">
            <a:spLocks noGrp="1"/>
          </p:cNvSpPr>
          <p:nvPr>
            <p:ph type="body" idx="7"/>
          </p:nvPr>
        </p:nvSpPr>
        <p:spPr>
          <a:xfrm>
            <a:off x="3839151" y="3781425"/>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8" name="Google Shape;118;p29"/>
          <p:cNvSpPr txBox="1">
            <a:spLocks noGrp="1"/>
          </p:cNvSpPr>
          <p:nvPr>
            <p:ph type="body" idx="8"/>
          </p:nvPr>
        </p:nvSpPr>
        <p:spPr>
          <a:xfrm>
            <a:off x="3838384" y="4232949"/>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29"/>
          <p:cNvSpPr txBox="1">
            <a:spLocks noGrp="1"/>
          </p:cNvSpPr>
          <p:nvPr>
            <p:ph type="body" idx="9"/>
          </p:nvPr>
        </p:nvSpPr>
        <p:spPr>
          <a:xfrm>
            <a:off x="6662743" y="3781425"/>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0" name="Google Shape;120;p29"/>
          <p:cNvSpPr txBox="1">
            <a:spLocks noGrp="1"/>
          </p:cNvSpPr>
          <p:nvPr>
            <p:ph type="body" idx="13"/>
          </p:nvPr>
        </p:nvSpPr>
        <p:spPr>
          <a:xfrm>
            <a:off x="6661976" y="4232949"/>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29"/>
          <p:cNvSpPr txBox="1">
            <a:spLocks noGrp="1"/>
          </p:cNvSpPr>
          <p:nvPr>
            <p:ph type="body" idx="14"/>
          </p:nvPr>
        </p:nvSpPr>
        <p:spPr>
          <a:xfrm>
            <a:off x="9433112" y="3787288"/>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2" name="Google Shape;122;p29"/>
          <p:cNvSpPr txBox="1">
            <a:spLocks noGrp="1"/>
          </p:cNvSpPr>
          <p:nvPr>
            <p:ph type="body" idx="15"/>
          </p:nvPr>
        </p:nvSpPr>
        <p:spPr>
          <a:xfrm>
            <a:off x="9432345" y="4238812"/>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3" name="Google Shape;123;p29"/>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9"/>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hart Table Timeline" type="obj">
  <p:cSld name="OBJECT">
    <p:spTree>
      <p:nvGrpSpPr>
        <p:cNvPr id="1" name="Shape 126"/>
        <p:cNvGrpSpPr/>
        <p:nvPr/>
      </p:nvGrpSpPr>
      <p:grpSpPr>
        <a:xfrm>
          <a:off x="0" y="0"/>
          <a:ext cx="0" cy="0"/>
          <a:chOff x="0" y="0"/>
          <a:chExt cx="0" cy="0"/>
        </a:xfrm>
      </p:grpSpPr>
      <p:grpSp>
        <p:nvGrpSpPr>
          <p:cNvPr id="127" name="Google Shape;127;p30"/>
          <p:cNvGrpSpPr/>
          <p:nvPr/>
        </p:nvGrpSpPr>
        <p:grpSpPr>
          <a:xfrm>
            <a:off x="363888" y="5322560"/>
            <a:ext cx="1030305" cy="1030305"/>
            <a:chOff x="10240859" y="1436639"/>
            <a:chExt cx="1030305" cy="1030305"/>
          </a:xfrm>
        </p:grpSpPr>
        <p:sp>
          <p:nvSpPr>
            <p:cNvPr id="128" name="Google Shape;128;p30"/>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9" name="Google Shape;129;p30"/>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0" name="Google Shape;130;p30"/>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1" name="Google Shape;131;p30"/>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32" name="Google Shape;132;p30"/>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0"/>
          <p:cNvSpPr txBox="1">
            <a:spLocks noGrp="1"/>
          </p:cNvSpPr>
          <p:nvPr>
            <p:ph type="body" idx="1"/>
          </p:nvPr>
        </p:nvSpPr>
        <p:spPr>
          <a:xfrm>
            <a:off x="550863" y="2113199"/>
            <a:ext cx="11090274" cy="397962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4" name="Google Shape;134;p30"/>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0"/>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50863" y="550800"/>
            <a:ext cx="11090275" cy="133305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800"/>
              <a:buFont typeface="Play"/>
              <a:buNone/>
              <a:defRPr sz="4800" b="0" i="0" u="none" strike="noStrike" cap="non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550863" y="2113862"/>
            <a:ext cx="11091600" cy="3978963"/>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1pPr>
            <a:lvl2pPr marL="914400" marR="0" lvl="1"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2pPr>
            <a:lvl3pPr marL="1371600" marR="0" lvl="2"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3pPr>
            <a:lvl4pPr marL="1828800" marR="0" lvl="3"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4pPr>
            <a:lvl5pPr marL="2286000" marR="0" lvl="4"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2" name="Google Shape;12;p21"/>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000" b="0" i="0" u="none" strike="noStrike" cap="none">
                <a:solidFill>
                  <a:srgbClr val="A5A5A5"/>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21"/>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000" b="0" i="0" u="none" strike="noStrike" cap="none">
                <a:solidFill>
                  <a:srgbClr val="A5A5A5"/>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2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1000" b="0" i="0" u="none" strike="noStrike" cap="none">
                <a:solidFill>
                  <a:srgbClr val="A5A5A5"/>
                </a:solidFill>
                <a:latin typeface="Gill Sans"/>
                <a:ea typeface="Gill Sans"/>
                <a:cs typeface="Gill Sans"/>
                <a:sym typeface="Gill Sans"/>
              </a:defRPr>
            </a:lvl1pPr>
            <a:lvl2pPr marL="0" marR="0" lvl="1" indent="0" algn="r" rtl="0">
              <a:spcBef>
                <a:spcPts val="0"/>
              </a:spcBef>
              <a:buNone/>
              <a:defRPr sz="1000" b="0" i="0" u="none" strike="noStrike" cap="none">
                <a:solidFill>
                  <a:srgbClr val="A5A5A5"/>
                </a:solidFill>
                <a:latin typeface="Gill Sans"/>
                <a:ea typeface="Gill Sans"/>
                <a:cs typeface="Gill Sans"/>
                <a:sym typeface="Gill Sans"/>
              </a:defRPr>
            </a:lvl2pPr>
            <a:lvl3pPr marL="0" marR="0" lvl="2" indent="0" algn="r" rtl="0">
              <a:spcBef>
                <a:spcPts val="0"/>
              </a:spcBef>
              <a:buNone/>
              <a:defRPr sz="1000" b="0" i="0" u="none" strike="noStrike" cap="none">
                <a:solidFill>
                  <a:srgbClr val="A5A5A5"/>
                </a:solidFill>
                <a:latin typeface="Gill Sans"/>
                <a:ea typeface="Gill Sans"/>
                <a:cs typeface="Gill Sans"/>
                <a:sym typeface="Gill Sans"/>
              </a:defRPr>
            </a:lvl3pPr>
            <a:lvl4pPr marL="0" marR="0" lvl="3" indent="0" algn="r" rtl="0">
              <a:spcBef>
                <a:spcPts val="0"/>
              </a:spcBef>
              <a:buNone/>
              <a:defRPr sz="1000" b="0" i="0" u="none" strike="noStrike" cap="none">
                <a:solidFill>
                  <a:srgbClr val="A5A5A5"/>
                </a:solidFill>
                <a:latin typeface="Gill Sans"/>
                <a:ea typeface="Gill Sans"/>
                <a:cs typeface="Gill Sans"/>
                <a:sym typeface="Gill Sans"/>
              </a:defRPr>
            </a:lvl4pPr>
            <a:lvl5pPr marL="0" marR="0" lvl="4" indent="0" algn="r" rtl="0">
              <a:spcBef>
                <a:spcPts val="0"/>
              </a:spcBef>
              <a:buNone/>
              <a:defRPr sz="1000" b="0" i="0" u="none" strike="noStrike" cap="none">
                <a:solidFill>
                  <a:srgbClr val="A5A5A5"/>
                </a:solidFill>
                <a:latin typeface="Gill Sans"/>
                <a:ea typeface="Gill Sans"/>
                <a:cs typeface="Gill Sans"/>
                <a:sym typeface="Gill Sans"/>
              </a:defRPr>
            </a:lvl5pPr>
            <a:lvl6pPr marL="0" marR="0" lvl="5" indent="0" algn="r" rtl="0">
              <a:spcBef>
                <a:spcPts val="0"/>
              </a:spcBef>
              <a:buNone/>
              <a:defRPr sz="1000" b="0" i="0" u="none" strike="noStrike" cap="none">
                <a:solidFill>
                  <a:srgbClr val="A5A5A5"/>
                </a:solidFill>
                <a:latin typeface="Gill Sans"/>
                <a:ea typeface="Gill Sans"/>
                <a:cs typeface="Gill Sans"/>
                <a:sym typeface="Gill Sans"/>
              </a:defRPr>
            </a:lvl6pPr>
            <a:lvl7pPr marL="0" marR="0" lvl="6" indent="0" algn="r" rtl="0">
              <a:spcBef>
                <a:spcPts val="0"/>
              </a:spcBef>
              <a:buNone/>
              <a:defRPr sz="1000" b="0" i="0" u="none" strike="noStrike" cap="none">
                <a:solidFill>
                  <a:srgbClr val="A5A5A5"/>
                </a:solidFill>
                <a:latin typeface="Gill Sans"/>
                <a:ea typeface="Gill Sans"/>
                <a:cs typeface="Gill Sans"/>
                <a:sym typeface="Gill Sans"/>
              </a:defRPr>
            </a:lvl7pPr>
            <a:lvl8pPr marL="0" marR="0" lvl="7" indent="0" algn="r" rtl="0">
              <a:spcBef>
                <a:spcPts val="0"/>
              </a:spcBef>
              <a:buNone/>
              <a:defRPr sz="1000" b="0" i="0" u="none" strike="noStrike" cap="none">
                <a:solidFill>
                  <a:srgbClr val="A5A5A5"/>
                </a:solidFill>
                <a:latin typeface="Gill Sans"/>
                <a:ea typeface="Gill Sans"/>
                <a:cs typeface="Gill Sans"/>
                <a:sym typeface="Gill Sans"/>
              </a:defRPr>
            </a:lvl8pPr>
            <a:lvl9pPr marL="0" marR="0" lvl="8" indent="0" algn="r" rtl="0">
              <a:spcBef>
                <a:spcPts val="0"/>
              </a:spcBef>
              <a:buNone/>
              <a:defRPr sz="1000" b="0" i="0" u="none" strike="noStrike" cap="none">
                <a:solidFill>
                  <a:srgbClr val="A5A5A5"/>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47">
          <p15:clr>
            <a:srgbClr val="F26B43"/>
          </p15:clr>
        </p15:guide>
        <p15:guide id="4" pos="7333">
          <p15:clr>
            <a:srgbClr val="F26B43"/>
          </p15:clr>
        </p15:guide>
        <p15:guide id="5" orient="horz" pos="346">
          <p15:clr>
            <a:srgbClr val="F26B43"/>
          </p15:clr>
        </p15:guide>
        <p15:guide id="6" orient="horz" pos="3974">
          <p15:clr>
            <a:srgbClr val="F26B43"/>
          </p15:clr>
        </p15:guide>
        <p15:guide id="7" pos="824">
          <p15:clr>
            <a:srgbClr val="A4A3A4"/>
          </p15:clr>
        </p15:guide>
        <p15:guide id="8" pos="937">
          <p15:clr>
            <a:srgbClr val="A4A3A4"/>
          </p15:clr>
        </p15:guide>
        <p15:guide id="9" pos="1413">
          <p15:clr>
            <a:srgbClr val="A4A3A4"/>
          </p15:clr>
        </p15:guide>
        <p15:guide id="10" pos="1527">
          <p15:clr>
            <a:srgbClr val="A4A3A4"/>
          </p15:clr>
        </p15:guide>
        <p15:guide id="11" pos="2003">
          <p15:clr>
            <a:srgbClr val="A4A3A4"/>
          </p15:clr>
        </p15:guide>
        <p15:guide id="12" pos="2116">
          <p15:clr>
            <a:srgbClr val="A4A3A4"/>
          </p15:clr>
        </p15:guide>
        <p15:guide id="13" pos="2593">
          <p15:clr>
            <a:srgbClr val="A4A3A4"/>
          </p15:clr>
        </p15:guide>
        <p15:guide id="14" pos="2706">
          <p15:clr>
            <a:srgbClr val="A4A3A4"/>
          </p15:clr>
        </p15:guide>
        <p15:guide id="15" pos="3182">
          <p15:clr>
            <a:srgbClr val="A4A3A4"/>
          </p15:clr>
        </p15:guide>
        <p15:guide id="16" pos="3318">
          <p15:clr>
            <a:srgbClr val="A4A3A4"/>
          </p15:clr>
        </p15:guide>
        <p15:guide id="17" pos="3772">
          <p15:clr>
            <a:srgbClr val="A4A3A4"/>
          </p15:clr>
        </p15:guide>
        <p15:guide id="18" pos="3908">
          <p15:clr>
            <a:srgbClr val="A4A3A4"/>
          </p15:clr>
        </p15:guide>
        <p15:guide id="19" pos="4362">
          <p15:clr>
            <a:srgbClr val="A4A3A4"/>
          </p15:clr>
        </p15:guide>
        <p15:guide id="20" pos="4498">
          <p15:clr>
            <a:srgbClr val="A4A3A4"/>
          </p15:clr>
        </p15:guide>
        <p15:guide id="21" pos="4951">
          <p15:clr>
            <a:srgbClr val="A4A3A4"/>
          </p15:clr>
        </p15:guide>
        <p15:guide id="22" pos="5087">
          <p15:clr>
            <a:srgbClr val="A4A3A4"/>
          </p15:clr>
        </p15:guide>
        <p15:guide id="23" pos="5541">
          <p15:clr>
            <a:srgbClr val="A4A3A4"/>
          </p15:clr>
        </p15:guide>
        <p15:guide id="24" pos="5677">
          <p15:clr>
            <a:srgbClr val="A4A3A4"/>
          </p15:clr>
        </p15:guide>
        <p15:guide id="25" pos="6153">
          <p15:clr>
            <a:srgbClr val="A4A3A4"/>
          </p15:clr>
        </p15:guide>
        <p15:guide id="26" pos="6267">
          <p15:clr>
            <a:srgbClr val="A4A3A4"/>
          </p15:clr>
        </p15:guide>
        <p15:guide id="27" pos="6743">
          <p15:clr>
            <a:srgbClr val="A4A3A4"/>
          </p15:clr>
        </p15:guide>
        <p15:guide id="28" pos="6856">
          <p15:clr>
            <a:srgbClr val="A4A3A4"/>
          </p15:clr>
        </p15:guide>
        <p15:guide id="29" orient="horz" pos="3838">
          <p15:clr>
            <a:srgbClr val="A4A3A4"/>
          </p15:clr>
        </p15:guide>
        <p15:guide id="30" orient="horz" pos="2092">
          <p15:clr>
            <a:srgbClr val="A4A3A4"/>
          </p15:clr>
        </p15:guide>
        <p15:guide id="31" orient="horz" pos="2228">
          <p15:clr>
            <a:srgbClr val="A4A3A4"/>
          </p15:clr>
        </p15:guide>
        <p15:guide id="32" orient="horz" pos="845">
          <p15:clr>
            <a:srgbClr val="A4A3A4"/>
          </p15:clr>
        </p15:guide>
        <p15:guide id="33" orient="horz" pos="958">
          <p15:clr>
            <a:srgbClr val="A4A3A4"/>
          </p15:clr>
        </p15:guide>
        <p15:guide id="34" orient="horz" pos="1480">
          <p15:clr>
            <a:srgbClr val="A4A3A4"/>
          </p15:clr>
        </p15:guide>
        <p15:guide id="35" orient="horz" pos="1593">
          <p15:clr>
            <a:srgbClr val="A4A3A4"/>
          </p15:clr>
        </p15:guide>
        <p15:guide id="36" orient="horz" pos="2727">
          <p15:clr>
            <a:srgbClr val="A4A3A4"/>
          </p15:clr>
        </p15:guide>
        <p15:guide id="37" orient="horz" pos="2840">
          <p15:clr>
            <a:srgbClr val="A4A3A4"/>
          </p15:clr>
        </p15:guide>
        <p15:guide id="38" orient="horz" pos="3339">
          <p15:clr>
            <a:srgbClr val="A4A3A4"/>
          </p15:clr>
        </p15:guide>
        <p15:guide id="39"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
          <p:cNvSpPr txBox="1">
            <a:spLocks noGrp="1"/>
          </p:cNvSpPr>
          <p:nvPr>
            <p:ph type="ctrTitle"/>
          </p:nvPr>
        </p:nvSpPr>
        <p:spPr>
          <a:xfrm>
            <a:off x="7999414" y="1051551"/>
            <a:ext cx="3565524" cy="23848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800"/>
              <a:buFont typeface="Play"/>
              <a:buNone/>
            </a:pPr>
            <a:r>
              <a:rPr lang="en-US" dirty="0"/>
              <a:t>Introduction to ChatGPT</a:t>
            </a:r>
            <a:endParaRPr dirty="0"/>
          </a:p>
        </p:txBody>
      </p:sp>
      <p:pic>
        <p:nvPicPr>
          <p:cNvPr id="205" name="Google Shape;205;p1" descr="Data Points Digital background"/>
          <p:cNvPicPr preferRelativeResize="0">
            <a:picLocks noGrp="1"/>
          </p:cNvPicPr>
          <p:nvPr>
            <p:ph type="pic" idx="2"/>
          </p:nvPr>
        </p:nvPicPr>
        <p:blipFill rotWithShape="1">
          <a:blip r:embed="rId3">
            <a:alphaModFix/>
          </a:blip>
          <a:srcRect/>
          <a:stretch/>
        </p:blipFill>
        <p:spPr>
          <a:xfrm>
            <a:off x="0" y="0"/>
            <a:ext cx="7452360" cy="6858000"/>
          </a:xfrm>
          <a:prstGeom prst="rect">
            <a:avLst/>
          </a:prstGeom>
          <a:solidFill>
            <a:schemeClr val="accent5"/>
          </a:solidFill>
          <a:ln>
            <a:noFill/>
          </a:ln>
        </p:spPr>
      </p:pic>
      <p:sp>
        <p:nvSpPr>
          <p:cNvPr id="206" name="Google Shape;206;p1"/>
          <p:cNvSpPr txBox="1">
            <a:spLocks noGrp="1"/>
          </p:cNvSpPr>
          <p:nvPr>
            <p:ph type="body" idx="1"/>
          </p:nvPr>
        </p:nvSpPr>
        <p:spPr>
          <a:xfrm>
            <a:off x="7999413" y="3568700"/>
            <a:ext cx="3565524" cy="1731963"/>
          </a:xfrm>
          <a:prstGeom prst="rect">
            <a:avLst/>
          </a:prstGeom>
          <a:noFill/>
          <a:ln>
            <a:noFill/>
          </a:ln>
        </p:spPr>
        <p:txBody>
          <a:bodyPr spcFirstLastPara="1" wrap="square" lIns="0" tIns="0" rIns="0" bIns="0" anchor="t" anchorCtr="0">
            <a:normAutofit fontScale="92500" lnSpcReduction="20000"/>
          </a:bodyPr>
          <a:lstStyle/>
          <a:p>
            <a:pPr marL="228600" lvl="0" indent="-228600" algn="l" rtl="0">
              <a:lnSpc>
                <a:spcPct val="110000"/>
              </a:lnSpc>
              <a:spcBef>
                <a:spcPts val="0"/>
              </a:spcBef>
              <a:spcAft>
                <a:spcPts val="0"/>
              </a:spcAft>
              <a:buClr>
                <a:schemeClr val="lt1"/>
              </a:buClr>
              <a:buSzPts val="2000"/>
              <a:buNone/>
            </a:pPr>
            <a:endParaRPr dirty="0"/>
          </a:p>
          <a:p>
            <a:pPr marL="228600" lvl="0" indent="-228600" algn="l" rtl="0">
              <a:lnSpc>
                <a:spcPct val="110000"/>
              </a:lnSpc>
              <a:spcBef>
                <a:spcPts val="1800"/>
              </a:spcBef>
              <a:spcAft>
                <a:spcPts val="0"/>
              </a:spcAft>
              <a:buClr>
                <a:schemeClr val="lt1"/>
              </a:buClr>
              <a:buSzPts val="2000"/>
              <a:buNone/>
            </a:pPr>
            <a:endParaRPr dirty="0"/>
          </a:p>
          <a:p>
            <a:pPr marL="228600" lvl="0" indent="-228600" algn="l" rtl="0">
              <a:lnSpc>
                <a:spcPct val="110000"/>
              </a:lnSpc>
              <a:spcBef>
                <a:spcPts val="1800"/>
              </a:spcBef>
              <a:spcAft>
                <a:spcPts val="0"/>
              </a:spcAft>
              <a:buClr>
                <a:schemeClr val="lt1"/>
              </a:buClr>
              <a:buSzPts val="2000"/>
              <a:buNone/>
            </a:pPr>
            <a:r>
              <a:rPr lang="en-US" dirty="0"/>
              <a:t>Level 6+ </a:t>
            </a:r>
          </a:p>
          <a:p>
            <a:pPr marL="228600" lvl="0" indent="-228600" algn="l" rtl="0">
              <a:lnSpc>
                <a:spcPct val="110000"/>
              </a:lnSpc>
              <a:spcBef>
                <a:spcPts val="1800"/>
              </a:spcBef>
              <a:spcAft>
                <a:spcPts val="0"/>
              </a:spcAft>
              <a:buClr>
                <a:schemeClr val="lt1"/>
              </a:buClr>
              <a:buSzPts val="2000"/>
              <a:buNone/>
            </a:pPr>
            <a:r>
              <a:rPr lang="en-US" dirty="0"/>
              <a:t>YURI GUSHIKEN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10</a:t>
            </a:fld>
            <a:endParaRPr/>
          </a:p>
        </p:txBody>
      </p:sp>
      <p:pic>
        <p:nvPicPr>
          <p:cNvPr id="317" name="Google Shape;317;p10"/>
          <p:cNvPicPr preferRelativeResize="0"/>
          <p:nvPr/>
        </p:nvPicPr>
        <p:blipFill rotWithShape="1">
          <a:blip r:embed="rId3">
            <a:alphaModFix/>
          </a:blip>
          <a:srcRect/>
          <a:stretch/>
        </p:blipFill>
        <p:spPr>
          <a:xfrm>
            <a:off x="1182934" y="196900"/>
            <a:ext cx="9612066" cy="61254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1"/>
          <p:cNvSpPr txBox="1">
            <a:spLocks noGrp="1"/>
          </p:cNvSpPr>
          <p:nvPr>
            <p:ph type="ctrTitle"/>
          </p:nvPr>
        </p:nvSpPr>
        <p:spPr>
          <a:xfrm>
            <a:off x="550862" y="-1044515"/>
            <a:ext cx="5437187" cy="298623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6400"/>
              <a:buFont typeface="Play"/>
              <a:buNone/>
            </a:pPr>
            <a:r>
              <a:rPr lang="en-US" sz="6400">
                <a:solidFill>
                  <a:schemeClr val="lt1"/>
                </a:solidFill>
                <a:latin typeface="Play"/>
                <a:ea typeface="Play"/>
                <a:cs typeface="Play"/>
                <a:sym typeface="Play"/>
              </a:rPr>
              <a:t>Prompt 3</a:t>
            </a:r>
            <a:endParaRPr/>
          </a:p>
        </p:txBody>
      </p:sp>
      <p:sp>
        <p:nvSpPr>
          <p:cNvPr id="324" name="Google Shape;324;p11"/>
          <p:cNvSpPr txBox="1">
            <a:spLocks noGrp="1"/>
          </p:cNvSpPr>
          <p:nvPr>
            <p:ph type="subTitle" idx="1"/>
          </p:nvPr>
        </p:nvSpPr>
        <p:spPr>
          <a:xfrm>
            <a:off x="486652" y="2305124"/>
            <a:ext cx="4780292" cy="426787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None/>
            </a:pPr>
            <a:r>
              <a:rPr lang="en-US" sz="3600"/>
              <a:t>Quiz Maker</a:t>
            </a:r>
            <a:endParaRPr/>
          </a:p>
          <a:p>
            <a:pPr marL="0" lvl="0" indent="0" algn="l" rtl="0">
              <a:lnSpc>
                <a:spcPct val="100000"/>
              </a:lnSpc>
              <a:spcBef>
                <a:spcPts val="1800"/>
              </a:spcBef>
              <a:spcAft>
                <a:spcPts val="0"/>
              </a:spcAft>
              <a:buClr>
                <a:schemeClr val="lt1"/>
              </a:buClr>
              <a:buSzPts val="2400"/>
              <a:buNone/>
            </a:pPr>
            <a:r>
              <a:rPr lang="en-US"/>
              <a:t>A two-part prompt</a:t>
            </a:r>
            <a:endParaRPr/>
          </a:p>
          <a:p>
            <a:pPr marL="0" lvl="0" indent="0" algn="l" rtl="0">
              <a:lnSpc>
                <a:spcPct val="100000"/>
              </a:lnSpc>
              <a:spcBef>
                <a:spcPts val="1800"/>
              </a:spcBef>
              <a:spcAft>
                <a:spcPts val="0"/>
              </a:spcAft>
              <a:buClr>
                <a:schemeClr val="lt1"/>
              </a:buClr>
              <a:buSzPts val="2400"/>
              <a:buNone/>
            </a:pPr>
            <a:r>
              <a:rPr lang="en-US"/>
              <a:t>A writing improver</a:t>
            </a:r>
            <a:endParaRPr/>
          </a:p>
          <a:p>
            <a:pPr marL="0" lvl="0" indent="0" algn="l" rtl="0">
              <a:lnSpc>
                <a:spcPct val="100000"/>
              </a:lnSpc>
              <a:spcBef>
                <a:spcPts val="1800"/>
              </a:spcBef>
              <a:spcAft>
                <a:spcPts val="0"/>
              </a:spcAft>
              <a:buClr>
                <a:schemeClr val="lt1"/>
              </a:buClr>
              <a:buSzPts val="3600"/>
              <a:buNone/>
            </a:pPr>
            <a:endParaRPr sz="3600"/>
          </a:p>
        </p:txBody>
      </p:sp>
      <p:sp>
        <p:nvSpPr>
          <p:cNvPr id="325" name="Google Shape;325;p1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11</a:t>
            </a:fld>
            <a:endParaRPr/>
          </a:p>
        </p:txBody>
      </p:sp>
      <p:sp>
        <p:nvSpPr>
          <p:cNvPr id="326" name="Google Shape;326;p11"/>
          <p:cNvSpPr txBox="1"/>
          <p:nvPr/>
        </p:nvSpPr>
        <p:spPr>
          <a:xfrm>
            <a:off x="5659032" y="1659285"/>
            <a:ext cx="5809218"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C6F6FA"/>
                </a:solidFill>
                <a:latin typeface="Arial"/>
                <a:ea typeface="Arial"/>
                <a:cs typeface="Arial"/>
                <a:sym typeface="Arial"/>
              </a:rPr>
              <a:t>Above is the text I want to learn about. Please write 5 multiple choice questions about the text. Feed only ONE and ONE QUESTION at a time, and don't show the answer. Number each question. Automatically feed the next question at the end of your response.</a:t>
            </a:r>
            <a:endParaRPr sz="2800">
              <a:solidFill>
                <a:srgbClr val="C6F6FA"/>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2"/>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12</a:t>
            </a:fld>
            <a:endParaRPr/>
          </a:p>
        </p:txBody>
      </p:sp>
      <p:pic>
        <p:nvPicPr>
          <p:cNvPr id="333" name="Google Shape;333;p12"/>
          <p:cNvPicPr preferRelativeResize="0"/>
          <p:nvPr/>
        </p:nvPicPr>
        <p:blipFill rotWithShape="1">
          <a:blip r:embed="rId3">
            <a:alphaModFix/>
          </a:blip>
          <a:srcRect/>
          <a:stretch/>
        </p:blipFill>
        <p:spPr>
          <a:xfrm>
            <a:off x="1497490" y="0"/>
            <a:ext cx="9197019"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3"/>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endParaRPr/>
          </a:p>
        </p:txBody>
      </p:sp>
      <p:sp>
        <p:nvSpPr>
          <p:cNvPr id="339" name="Google Shape;339;p13"/>
          <p:cNvSpPr txBox="1">
            <a:spLocks noGrp="1"/>
          </p:cNvSpPr>
          <p:nvPr>
            <p:ph type="body" idx="1"/>
          </p:nvPr>
        </p:nvSpPr>
        <p:spPr>
          <a:xfrm>
            <a:off x="550864" y="1731375"/>
            <a:ext cx="3563936" cy="535354"/>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2000"/>
              <a:buNone/>
            </a:pPr>
            <a:endParaRPr/>
          </a:p>
        </p:txBody>
      </p:sp>
      <p:pic>
        <p:nvPicPr>
          <p:cNvPr id="340" name="Google Shape;340;p13"/>
          <p:cNvPicPr preferRelativeResize="0">
            <a:picLocks noGrp="1"/>
          </p:cNvPicPr>
          <p:nvPr>
            <p:ph type="body" idx="2"/>
          </p:nvPr>
        </p:nvPicPr>
        <p:blipFill rotWithShape="1">
          <a:blip r:embed="rId3">
            <a:alphaModFix/>
          </a:blip>
          <a:srcRect/>
          <a:stretch/>
        </p:blipFill>
        <p:spPr>
          <a:xfrm>
            <a:off x="2779677" y="133098"/>
            <a:ext cx="6632645" cy="65918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ctrTitle"/>
          </p:nvPr>
        </p:nvSpPr>
        <p:spPr>
          <a:xfrm>
            <a:off x="550863" y="549275"/>
            <a:ext cx="5437187" cy="298623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Play"/>
              <a:buNone/>
            </a:pPr>
            <a:r>
              <a:rPr lang="en-US"/>
              <a:t>Thank You</a:t>
            </a:r>
            <a:endParaRPr/>
          </a:p>
        </p:txBody>
      </p:sp>
      <p:sp>
        <p:nvSpPr>
          <p:cNvPr id="346" name="Google Shape;346;p14"/>
          <p:cNvSpPr txBox="1">
            <a:spLocks noGrp="1"/>
          </p:cNvSpPr>
          <p:nvPr>
            <p:ph type="subTitle" idx="1"/>
          </p:nvPr>
        </p:nvSpPr>
        <p:spPr>
          <a:xfrm>
            <a:off x="550863" y="3827610"/>
            <a:ext cx="5437187" cy="2265216"/>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400"/>
              <a:buNone/>
            </a:pPr>
            <a:r>
              <a:rPr lang="en-US"/>
              <a:t>Yuri Gushiken</a:t>
            </a:r>
            <a:endParaRPr/>
          </a:p>
          <a:p>
            <a:pPr marL="228600" lvl="0" indent="-228600" algn="l" rtl="0">
              <a:lnSpc>
                <a:spcPct val="110000"/>
              </a:lnSpc>
              <a:spcBef>
                <a:spcPts val="1800"/>
              </a:spcBef>
              <a:spcAft>
                <a:spcPts val="0"/>
              </a:spcAft>
              <a:buClr>
                <a:schemeClr val="lt1"/>
              </a:buClr>
              <a:buSzPts val="2400"/>
              <a:buNone/>
            </a:pPr>
            <a:r>
              <a:rPr lang="en-US"/>
              <a:t>yurigushiken2@gmail.com</a:t>
            </a:r>
            <a:endParaRPr/>
          </a:p>
        </p:txBody>
      </p:sp>
      <p:pic>
        <p:nvPicPr>
          <p:cNvPr id="347" name="Google Shape;347;p14" descr="Data Points Digital background"/>
          <p:cNvPicPr preferRelativeResize="0">
            <a:picLocks noGrp="1"/>
          </p:cNvPicPr>
          <p:nvPr>
            <p:ph type="pic" idx="2"/>
          </p:nvPr>
        </p:nvPicPr>
        <p:blipFill rotWithShape="1">
          <a:blip r:embed="rId3">
            <a:alphaModFix/>
          </a:blip>
          <a:srcRect/>
          <a:stretch/>
        </p:blipFill>
        <p:spPr>
          <a:xfrm>
            <a:off x="6556248" y="548640"/>
            <a:ext cx="5084064" cy="2880360"/>
          </a:xfrm>
          <a:prstGeom prst="rect">
            <a:avLst/>
          </a:prstGeom>
          <a:solidFill>
            <a:schemeClr val="accent5"/>
          </a:solidFill>
          <a:ln>
            <a:noFill/>
          </a:ln>
        </p:spPr>
      </p:pic>
      <p:pic>
        <p:nvPicPr>
          <p:cNvPr id="348" name="Google Shape;348;p14" descr="Data Points Digital background"/>
          <p:cNvPicPr preferRelativeResize="0">
            <a:picLocks noGrp="1"/>
          </p:cNvPicPr>
          <p:nvPr>
            <p:ph type="pic" idx="3"/>
          </p:nvPr>
        </p:nvPicPr>
        <p:blipFill rotWithShape="1">
          <a:blip r:embed="rId4">
            <a:alphaModFix/>
          </a:blip>
          <a:srcRect/>
          <a:stretch/>
        </p:blipFill>
        <p:spPr>
          <a:xfrm>
            <a:off x="6556248" y="3429000"/>
            <a:ext cx="5084064" cy="2880360"/>
          </a:xfrm>
          <a:prstGeom prst="rect">
            <a:avLst/>
          </a:prstGeom>
          <a:solidFill>
            <a:schemeClr val="accent5"/>
          </a:solidFill>
          <a:ln>
            <a:noFill/>
          </a:ln>
        </p:spPr>
      </p:pic>
      <p:sp>
        <p:nvSpPr>
          <p:cNvPr id="349" name="Google Shape;349;p14"/>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Tuesday, February 2, 20XX</a:t>
            </a:r>
            <a:endParaRPr/>
          </a:p>
        </p:txBody>
      </p:sp>
      <p:sp>
        <p:nvSpPr>
          <p:cNvPr id="350" name="Google Shape;350;p14"/>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Sample Footer Text</a:t>
            </a:r>
            <a:endParaRPr/>
          </a:p>
        </p:txBody>
      </p:sp>
      <p:sp>
        <p:nvSpPr>
          <p:cNvPr id="351" name="Google Shape;351;p1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5"/>
          <p:cNvSpPr txBox="1">
            <a:spLocks noGrp="1"/>
          </p:cNvSpPr>
          <p:nvPr>
            <p:ph type="title"/>
          </p:nvPr>
        </p:nvSpPr>
        <p:spPr>
          <a:xfrm>
            <a:off x="550864" y="549275"/>
            <a:ext cx="3566160" cy="338455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Play"/>
              <a:buNone/>
            </a:pPr>
            <a:r>
              <a:rPr lang="en-US"/>
              <a:t>The way to get started is to quit talking and begin doing.</a:t>
            </a:r>
            <a:endParaRPr/>
          </a:p>
        </p:txBody>
      </p:sp>
      <p:sp>
        <p:nvSpPr>
          <p:cNvPr id="357" name="Google Shape;357;p15"/>
          <p:cNvSpPr txBox="1">
            <a:spLocks noGrp="1"/>
          </p:cNvSpPr>
          <p:nvPr>
            <p:ph type="body" idx="1"/>
          </p:nvPr>
        </p:nvSpPr>
        <p:spPr>
          <a:xfrm>
            <a:off x="550863" y="4097338"/>
            <a:ext cx="3565524" cy="2351087"/>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400"/>
              <a:buNone/>
            </a:pPr>
            <a:r>
              <a:rPr lang="en-US"/>
              <a:t>Walt Disney</a:t>
            </a:r>
            <a:endParaRPr/>
          </a:p>
          <a:p>
            <a:pPr marL="228600" lvl="0" indent="-228600" algn="l" rtl="0">
              <a:lnSpc>
                <a:spcPct val="110000"/>
              </a:lnSpc>
              <a:spcBef>
                <a:spcPts val="1800"/>
              </a:spcBef>
              <a:spcAft>
                <a:spcPts val="0"/>
              </a:spcAft>
              <a:buClr>
                <a:schemeClr val="lt1"/>
              </a:buClr>
              <a:buSzPts val="2400"/>
              <a:buNone/>
            </a:pPr>
            <a:endParaRPr/>
          </a:p>
        </p:txBody>
      </p:sp>
      <p:pic>
        <p:nvPicPr>
          <p:cNvPr id="358" name="Google Shape;358;p15" descr="A person drawing on a white board"/>
          <p:cNvPicPr preferRelativeResize="0">
            <a:picLocks noGrp="1"/>
          </p:cNvPicPr>
          <p:nvPr>
            <p:ph type="pic" idx="2"/>
          </p:nvPr>
        </p:nvPicPr>
        <p:blipFill rotWithShape="1">
          <a:blip r:embed="rId3">
            <a:alphaModFix/>
          </a:blip>
          <a:srcRect/>
          <a:stretch/>
        </p:blipFill>
        <p:spPr>
          <a:xfrm>
            <a:off x="5535809" y="656633"/>
            <a:ext cx="5132388" cy="5132388"/>
          </a:xfrm>
          <a:prstGeom prst="rect">
            <a:avLst/>
          </a:prstGeom>
          <a:solidFill>
            <a:schemeClr val="accent5"/>
          </a:solidFill>
          <a:ln>
            <a:noFill/>
          </a:ln>
        </p:spPr>
      </p:pic>
      <p:sp>
        <p:nvSpPr>
          <p:cNvPr id="359" name="Google Shape;359;p1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6"/>
          <p:cNvSpPr txBox="1">
            <a:spLocks noGrp="1"/>
          </p:cNvSpPr>
          <p:nvPr>
            <p:ph type="ctrTitle"/>
          </p:nvPr>
        </p:nvSpPr>
        <p:spPr>
          <a:xfrm>
            <a:off x="548640" y="548640"/>
            <a:ext cx="8281987" cy="125304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Team</a:t>
            </a:r>
            <a:endParaRPr/>
          </a:p>
        </p:txBody>
      </p:sp>
      <p:pic>
        <p:nvPicPr>
          <p:cNvPr id="366" name="Google Shape;366;p16" descr="A man smiling in the office"/>
          <p:cNvPicPr preferRelativeResize="0">
            <a:picLocks noGrp="1"/>
          </p:cNvPicPr>
          <p:nvPr>
            <p:ph type="pic" idx="2"/>
          </p:nvPr>
        </p:nvPicPr>
        <p:blipFill rotWithShape="1">
          <a:blip r:embed="rId3">
            <a:alphaModFix/>
          </a:blip>
          <a:srcRect/>
          <a:stretch/>
        </p:blipFill>
        <p:spPr>
          <a:xfrm>
            <a:off x="1078992" y="1990724"/>
            <a:ext cx="1691640" cy="1435608"/>
          </a:xfrm>
          <a:prstGeom prst="rect">
            <a:avLst/>
          </a:prstGeom>
          <a:solidFill>
            <a:schemeClr val="accent5"/>
          </a:solidFill>
          <a:ln>
            <a:noFill/>
          </a:ln>
        </p:spPr>
      </p:pic>
      <p:pic>
        <p:nvPicPr>
          <p:cNvPr id="367" name="Google Shape;367;p16" descr="A lady smiling in the office"/>
          <p:cNvPicPr preferRelativeResize="0">
            <a:picLocks noGrp="1"/>
          </p:cNvPicPr>
          <p:nvPr>
            <p:ph type="pic" idx="3"/>
          </p:nvPr>
        </p:nvPicPr>
        <p:blipFill rotWithShape="1">
          <a:blip r:embed="rId4">
            <a:alphaModFix/>
          </a:blip>
          <a:srcRect/>
          <a:stretch/>
        </p:blipFill>
        <p:spPr>
          <a:xfrm>
            <a:off x="3838384" y="1990724"/>
            <a:ext cx="1691640" cy="1435608"/>
          </a:xfrm>
          <a:prstGeom prst="rect">
            <a:avLst/>
          </a:prstGeom>
          <a:solidFill>
            <a:schemeClr val="accent5"/>
          </a:solidFill>
          <a:ln>
            <a:noFill/>
          </a:ln>
        </p:spPr>
      </p:pic>
      <p:pic>
        <p:nvPicPr>
          <p:cNvPr id="368" name="Google Shape;368;p16" descr="A lady in the office smiling at the camera&#10;"/>
          <p:cNvPicPr preferRelativeResize="0">
            <a:picLocks noGrp="1"/>
          </p:cNvPicPr>
          <p:nvPr>
            <p:ph type="pic" idx="4"/>
          </p:nvPr>
        </p:nvPicPr>
        <p:blipFill rotWithShape="1">
          <a:blip r:embed="rId5">
            <a:alphaModFix/>
          </a:blip>
          <a:srcRect/>
          <a:stretch/>
        </p:blipFill>
        <p:spPr>
          <a:xfrm>
            <a:off x="6661976" y="1993392"/>
            <a:ext cx="1691640" cy="1435608"/>
          </a:xfrm>
          <a:prstGeom prst="rect">
            <a:avLst/>
          </a:prstGeom>
          <a:solidFill>
            <a:schemeClr val="accent5"/>
          </a:solidFill>
          <a:ln>
            <a:noFill/>
          </a:ln>
        </p:spPr>
      </p:pic>
      <p:pic>
        <p:nvPicPr>
          <p:cNvPr id="369" name="Google Shape;369;p16" descr="Smiling man with a beard"/>
          <p:cNvPicPr preferRelativeResize="0">
            <a:picLocks noGrp="1"/>
          </p:cNvPicPr>
          <p:nvPr>
            <p:ph type="pic" idx="5"/>
          </p:nvPr>
        </p:nvPicPr>
        <p:blipFill rotWithShape="1">
          <a:blip r:embed="rId6">
            <a:alphaModFix/>
          </a:blip>
          <a:srcRect/>
          <a:stretch/>
        </p:blipFill>
        <p:spPr>
          <a:xfrm>
            <a:off x="9485568" y="1990724"/>
            <a:ext cx="1691640" cy="1435608"/>
          </a:xfrm>
          <a:prstGeom prst="rect">
            <a:avLst/>
          </a:prstGeom>
          <a:solidFill>
            <a:schemeClr val="accent5"/>
          </a:solidFill>
          <a:ln>
            <a:noFill/>
          </a:ln>
        </p:spPr>
      </p:pic>
      <p:sp>
        <p:nvSpPr>
          <p:cNvPr id="370" name="Google Shape;370;p16"/>
          <p:cNvSpPr txBox="1">
            <a:spLocks noGrp="1"/>
          </p:cNvSpPr>
          <p:nvPr>
            <p:ph type="body" idx="1"/>
          </p:nvPr>
        </p:nvSpPr>
        <p:spPr>
          <a:xfrm>
            <a:off x="1079500" y="3781425"/>
            <a:ext cx="1711325" cy="365760"/>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000"/>
              <a:buNone/>
            </a:pPr>
            <a:r>
              <a:rPr lang="en-US"/>
              <a:t>Name</a:t>
            </a:r>
            <a:endParaRPr/>
          </a:p>
        </p:txBody>
      </p:sp>
      <p:sp>
        <p:nvSpPr>
          <p:cNvPr id="371" name="Google Shape;371;p16"/>
          <p:cNvSpPr txBox="1">
            <a:spLocks noGrp="1"/>
          </p:cNvSpPr>
          <p:nvPr>
            <p:ph type="body" idx="6"/>
          </p:nvPr>
        </p:nvSpPr>
        <p:spPr>
          <a:xfrm>
            <a:off x="1078733" y="4232949"/>
            <a:ext cx="1711572" cy="63817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1800"/>
              <a:buNone/>
            </a:pPr>
            <a:r>
              <a:rPr lang="en-US"/>
              <a:t>Title</a:t>
            </a:r>
            <a:endParaRPr/>
          </a:p>
        </p:txBody>
      </p:sp>
      <p:sp>
        <p:nvSpPr>
          <p:cNvPr id="372" name="Google Shape;372;p16"/>
          <p:cNvSpPr txBox="1">
            <a:spLocks noGrp="1"/>
          </p:cNvSpPr>
          <p:nvPr>
            <p:ph type="body" idx="7"/>
          </p:nvPr>
        </p:nvSpPr>
        <p:spPr>
          <a:xfrm>
            <a:off x="3839151" y="3781425"/>
            <a:ext cx="1711325" cy="365760"/>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000"/>
              <a:buNone/>
            </a:pPr>
            <a:r>
              <a:rPr lang="en-US"/>
              <a:t>Name</a:t>
            </a:r>
            <a:endParaRPr/>
          </a:p>
        </p:txBody>
      </p:sp>
      <p:sp>
        <p:nvSpPr>
          <p:cNvPr id="373" name="Google Shape;373;p16"/>
          <p:cNvSpPr txBox="1">
            <a:spLocks noGrp="1"/>
          </p:cNvSpPr>
          <p:nvPr>
            <p:ph type="body" idx="8"/>
          </p:nvPr>
        </p:nvSpPr>
        <p:spPr>
          <a:xfrm>
            <a:off x="3838384" y="4232949"/>
            <a:ext cx="1711572" cy="63817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1800"/>
              <a:buNone/>
            </a:pPr>
            <a:r>
              <a:rPr lang="en-US"/>
              <a:t>Title</a:t>
            </a:r>
            <a:endParaRPr/>
          </a:p>
        </p:txBody>
      </p:sp>
      <p:sp>
        <p:nvSpPr>
          <p:cNvPr id="374" name="Google Shape;374;p16"/>
          <p:cNvSpPr txBox="1">
            <a:spLocks noGrp="1"/>
          </p:cNvSpPr>
          <p:nvPr>
            <p:ph type="body" idx="9"/>
          </p:nvPr>
        </p:nvSpPr>
        <p:spPr>
          <a:xfrm>
            <a:off x="6662743" y="3781425"/>
            <a:ext cx="1711325" cy="365760"/>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000"/>
              <a:buNone/>
            </a:pPr>
            <a:r>
              <a:rPr lang="en-US"/>
              <a:t>Name</a:t>
            </a:r>
            <a:endParaRPr/>
          </a:p>
        </p:txBody>
      </p:sp>
      <p:sp>
        <p:nvSpPr>
          <p:cNvPr id="375" name="Google Shape;375;p16"/>
          <p:cNvSpPr txBox="1">
            <a:spLocks noGrp="1"/>
          </p:cNvSpPr>
          <p:nvPr>
            <p:ph type="body" idx="13"/>
          </p:nvPr>
        </p:nvSpPr>
        <p:spPr>
          <a:xfrm>
            <a:off x="6661976" y="4232949"/>
            <a:ext cx="1711572" cy="63817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1800"/>
              <a:buNone/>
            </a:pPr>
            <a:r>
              <a:rPr lang="en-US"/>
              <a:t>Title</a:t>
            </a:r>
            <a:endParaRPr/>
          </a:p>
        </p:txBody>
      </p:sp>
      <p:sp>
        <p:nvSpPr>
          <p:cNvPr id="376" name="Google Shape;376;p16"/>
          <p:cNvSpPr txBox="1">
            <a:spLocks noGrp="1"/>
          </p:cNvSpPr>
          <p:nvPr>
            <p:ph type="body" idx="14"/>
          </p:nvPr>
        </p:nvSpPr>
        <p:spPr>
          <a:xfrm>
            <a:off x="9433112" y="3787288"/>
            <a:ext cx="1711325" cy="365760"/>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000"/>
              <a:buNone/>
            </a:pPr>
            <a:r>
              <a:rPr lang="en-US"/>
              <a:t>Name</a:t>
            </a:r>
            <a:endParaRPr/>
          </a:p>
        </p:txBody>
      </p:sp>
      <p:sp>
        <p:nvSpPr>
          <p:cNvPr id="377" name="Google Shape;377;p16"/>
          <p:cNvSpPr txBox="1">
            <a:spLocks noGrp="1"/>
          </p:cNvSpPr>
          <p:nvPr>
            <p:ph type="body" idx="15"/>
          </p:nvPr>
        </p:nvSpPr>
        <p:spPr>
          <a:xfrm>
            <a:off x="9432345" y="4238812"/>
            <a:ext cx="1711572" cy="63817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1800"/>
              <a:buNone/>
            </a:pPr>
            <a:r>
              <a:rPr lang="en-US"/>
              <a:t>Title</a:t>
            </a:r>
            <a:endParaRPr/>
          </a:p>
        </p:txBody>
      </p:sp>
      <p:sp>
        <p:nvSpPr>
          <p:cNvPr id="378" name="Google Shape;378;p16"/>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Tuesday, February 2, 20XX</a:t>
            </a:r>
            <a:endParaRPr/>
          </a:p>
        </p:txBody>
      </p:sp>
      <p:sp>
        <p:nvSpPr>
          <p:cNvPr id="379" name="Google Shape;379;p16"/>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Sample Footer Text</a:t>
            </a:r>
            <a:endParaRPr/>
          </a:p>
        </p:txBody>
      </p:sp>
      <p:sp>
        <p:nvSpPr>
          <p:cNvPr id="380" name="Google Shape;380;p1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Timeline</a:t>
            </a:r>
            <a:endParaRPr/>
          </a:p>
        </p:txBody>
      </p:sp>
      <p:sp>
        <p:nvSpPr>
          <p:cNvPr id="387" name="Google Shape;387;p17"/>
          <p:cNvSpPr txBox="1">
            <a:spLocks noGrp="1"/>
          </p:cNvSpPr>
          <p:nvPr>
            <p:ph type="body" idx="1"/>
          </p:nvPr>
        </p:nvSpPr>
        <p:spPr>
          <a:xfrm>
            <a:off x="550863" y="2113199"/>
            <a:ext cx="11090274" cy="3979625"/>
          </a:xfrm>
          <a:prstGeom prst="rect">
            <a:avLst/>
          </a:prstGeom>
          <a:noFill/>
          <a:ln>
            <a:noFill/>
          </a:ln>
        </p:spPr>
        <p:txBody>
          <a:bodyPr spcFirstLastPara="1" wrap="square" lIns="0" tIns="0" rIns="0" bIns="0" anchor="t" anchorCtr="0">
            <a:noAutofit/>
          </a:bodyPr>
          <a:lstStyle/>
          <a:p>
            <a:pPr marL="228600" lvl="0" indent="-101600" algn="l" rtl="0">
              <a:lnSpc>
                <a:spcPct val="110000"/>
              </a:lnSpc>
              <a:spcBef>
                <a:spcPts val="0"/>
              </a:spcBef>
              <a:spcAft>
                <a:spcPts val="0"/>
              </a:spcAft>
              <a:buClr>
                <a:schemeClr val="lt1"/>
              </a:buClr>
              <a:buSzPts val="2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18"/>
          <p:cNvGrpSpPr/>
          <p:nvPr/>
        </p:nvGrpSpPr>
        <p:grpSpPr>
          <a:xfrm>
            <a:off x="10346504" y="1833152"/>
            <a:ext cx="1656714" cy="1656714"/>
            <a:chOff x="10112258" y="2147095"/>
            <a:chExt cx="1656714" cy="1656714"/>
          </a:xfrm>
        </p:grpSpPr>
        <p:sp>
          <p:nvSpPr>
            <p:cNvPr id="394" name="Google Shape;394;p18"/>
            <p:cNvSpPr/>
            <p:nvPr/>
          </p:nvSpPr>
          <p:spPr>
            <a:xfrm rot="8100000">
              <a:off x="10400615" y="234397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95" name="Google Shape;395;p18"/>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396" name="Google Shape;396;p18"/>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800"/>
              <a:buFont typeface="Play"/>
              <a:buNone/>
            </a:pPr>
            <a:r>
              <a:rPr lang="en-US"/>
              <a:t>Possibilities  </a:t>
            </a:r>
            <a:endParaRPr/>
          </a:p>
        </p:txBody>
      </p:sp>
      <p:sp>
        <p:nvSpPr>
          <p:cNvPr id="397" name="Google Shape;397;p18"/>
          <p:cNvSpPr txBox="1">
            <a:spLocks noGrp="1"/>
          </p:cNvSpPr>
          <p:nvPr>
            <p:ph type="body" idx="2"/>
          </p:nvPr>
        </p:nvSpPr>
        <p:spPr>
          <a:xfrm>
            <a:off x="550862" y="1461171"/>
            <a:ext cx="10751122" cy="4847554"/>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lt1"/>
              </a:buClr>
              <a:buSzPts val="2400"/>
              <a:buNone/>
            </a:pPr>
            <a:r>
              <a:rPr lang="en-US"/>
              <a:t>No regulation – </a:t>
            </a:r>
            <a:endParaRPr/>
          </a:p>
          <a:p>
            <a:pPr marL="0" lvl="0" indent="0" algn="l" rtl="0">
              <a:lnSpc>
                <a:spcPct val="110000"/>
              </a:lnSpc>
              <a:spcBef>
                <a:spcPts val="1800"/>
              </a:spcBef>
              <a:spcAft>
                <a:spcPts val="0"/>
              </a:spcAft>
              <a:buClr>
                <a:schemeClr val="lt1"/>
              </a:buClr>
              <a:buSzPts val="2400"/>
              <a:buNone/>
            </a:pPr>
            <a:r>
              <a:rPr lang="en-US"/>
              <a:t>Drug companies will have medical breakthroughs that prove safe and effective through simulation</a:t>
            </a:r>
            <a:endParaRPr/>
          </a:p>
          <a:p>
            <a:pPr marL="0" lvl="0" indent="0" algn="l" rtl="0">
              <a:lnSpc>
                <a:spcPct val="110000"/>
              </a:lnSpc>
              <a:spcBef>
                <a:spcPts val="1800"/>
              </a:spcBef>
              <a:spcAft>
                <a:spcPts val="0"/>
              </a:spcAft>
              <a:buClr>
                <a:schemeClr val="lt1"/>
              </a:buClr>
              <a:buSzPts val="2400"/>
              <a:buNone/>
            </a:pPr>
            <a:endParaRPr/>
          </a:p>
          <a:p>
            <a:pPr marL="0" lvl="0" indent="0" algn="l" rtl="0">
              <a:lnSpc>
                <a:spcPct val="110000"/>
              </a:lnSpc>
              <a:spcBef>
                <a:spcPts val="1800"/>
              </a:spcBef>
              <a:spcAft>
                <a:spcPts val="0"/>
              </a:spcAft>
              <a:buClr>
                <a:schemeClr val="lt1"/>
              </a:buClr>
              <a:buSzPts val="2400"/>
              <a:buNone/>
            </a:pPr>
            <a:endParaRPr/>
          </a:p>
        </p:txBody>
      </p:sp>
      <p:sp>
        <p:nvSpPr>
          <p:cNvPr id="398" name="Google Shape;398;p1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99" name="Google Shape;399;p18"/>
          <p:cNvSpPr/>
          <p:nvPr/>
        </p:nvSpPr>
        <p:spPr>
          <a:xfrm>
            <a:off x="4295775" y="0"/>
            <a:ext cx="360000" cy="274638"/>
          </a:xfrm>
          <a:custGeom>
            <a:avLst/>
            <a:gdLst/>
            <a:ahLst/>
            <a:cxnLst/>
            <a:rect l="l" t="t" r="r" b="b"/>
            <a:pathLst>
              <a:path w="360000" h="274638" extrusionOk="0">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19"/>
          <p:cNvGrpSpPr/>
          <p:nvPr/>
        </p:nvGrpSpPr>
        <p:grpSpPr>
          <a:xfrm>
            <a:off x="10346504" y="1833152"/>
            <a:ext cx="1656714" cy="1656714"/>
            <a:chOff x="10112258" y="2147095"/>
            <a:chExt cx="1656714" cy="1656714"/>
          </a:xfrm>
        </p:grpSpPr>
        <p:sp>
          <p:nvSpPr>
            <p:cNvPr id="406" name="Google Shape;406;p19"/>
            <p:cNvSpPr/>
            <p:nvPr/>
          </p:nvSpPr>
          <p:spPr>
            <a:xfrm rot="8100000">
              <a:off x="10400615" y="234397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07" name="Google Shape;407;p19"/>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408" name="Google Shape;408;p19"/>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800"/>
              <a:buFont typeface="Play"/>
              <a:buNone/>
            </a:pPr>
            <a:r>
              <a:rPr lang="en-US"/>
              <a:t>Content </a:t>
            </a:r>
            <a:endParaRPr/>
          </a:p>
        </p:txBody>
      </p:sp>
      <p:sp>
        <p:nvSpPr>
          <p:cNvPr id="409" name="Google Shape;409;p19"/>
          <p:cNvSpPr txBox="1">
            <a:spLocks noGrp="1"/>
          </p:cNvSpPr>
          <p:nvPr>
            <p:ph type="body" idx="1"/>
          </p:nvPr>
        </p:nvSpPr>
        <p:spPr>
          <a:xfrm>
            <a:off x="550864" y="1731375"/>
            <a:ext cx="5437186" cy="535354"/>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1400"/>
              <a:buNone/>
            </a:pPr>
            <a:r>
              <a:rPr lang="en-US"/>
              <a:t>SUBTITLE</a:t>
            </a:r>
            <a:endParaRPr/>
          </a:p>
        </p:txBody>
      </p:sp>
      <p:sp>
        <p:nvSpPr>
          <p:cNvPr id="410" name="Google Shape;410;p19"/>
          <p:cNvSpPr txBox="1">
            <a:spLocks noGrp="1"/>
          </p:cNvSpPr>
          <p:nvPr>
            <p:ph type="body" idx="2"/>
          </p:nvPr>
        </p:nvSpPr>
        <p:spPr>
          <a:xfrm>
            <a:off x="550863" y="2427370"/>
            <a:ext cx="5429114" cy="351555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400"/>
              <a:buChar char="•"/>
            </a:pPr>
            <a:r>
              <a:rPr lang="en-US"/>
              <a:t>Add text, images, art, and videos. </a:t>
            </a:r>
            <a:endParaRPr/>
          </a:p>
          <a:p>
            <a:pPr marL="228600" lvl="0" indent="-228600" algn="l" rtl="0">
              <a:lnSpc>
                <a:spcPct val="110000"/>
              </a:lnSpc>
              <a:spcBef>
                <a:spcPts val="1800"/>
              </a:spcBef>
              <a:spcAft>
                <a:spcPts val="0"/>
              </a:spcAft>
              <a:buClr>
                <a:schemeClr val="lt1"/>
              </a:buClr>
              <a:buSzPts val="2400"/>
              <a:buChar char="•"/>
            </a:pPr>
            <a:r>
              <a:rPr lang="en-US"/>
              <a:t>Add transitions, animations, and motion. </a:t>
            </a:r>
            <a:endParaRPr/>
          </a:p>
          <a:p>
            <a:pPr marL="228600" lvl="0" indent="-228600" algn="l" rtl="0">
              <a:lnSpc>
                <a:spcPct val="110000"/>
              </a:lnSpc>
              <a:spcBef>
                <a:spcPts val="1800"/>
              </a:spcBef>
              <a:spcAft>
                <a:spcPts val="0"/>
              </a:spcAft>
              <a:buClr>
                <a:schemeClr val="lt1"/>
              </a:buClr>
              <a:buSzPts val="2400"/>
              <a:buChar char="•"/>
            </a:pPr>
            <a:r>
              <a:rPr lang="en-US"/>
              <a:t>Save to OneDrive, to get to your presentations from your computer, tablet, or phone. </a:t>
            </a:r>
            <a:endParaRPr/>
          </a:p>
        </p:txBody>
      </p:sp>
      <p:sp>
        <p:nvSpPr>
          <p:cNvPr id="411" name="Google Shape;411;p19"/>
          <p:cNvSpPr txBox="1">
            <a:spLocks noGrp="1"/>
          </p:cNvSpPr>
          <p:nvPr>
            <p:ph type="body" idx="3"/>
          </p:nvPr>
        </p:nvSpPr>
        <p:spPr>
          <a:xfrm>
            <a:off x="6212024" y="1731375"/>
            <a:ext cx="5436392" cy="535354"/>
          </a:xfrm>
          <a:prstGeom prst="rect">
            <a:avLst/>
          </a:prstGeom>
          <a:noFill/>
          <a:ln>
            <a:noFill/>
          </a:ln>
        </p:spPr>
        <p:txBody>
          <a:bodyPr spcFirstLastPara="1" wrap="square" lIns="0" tIns="0" rIns="0" bIns="0" anchor="b" anchorCtr="0">
            <a:noAutofit/>
          </a:bodyPr>
          <a:lstStyle/>
          <a:p>
            <a:pPr marL="228600" lvl="0" indent="-228600" algn="l" rtl="0">
              <a:lnSpc>
                <a:spcPct val="110000"/>
              </a:lnSpc>
              <a:spcBef>
                <a:spcPts val="0"/>
              </a:spcBef>
              <a:spcAft>
                <a:spcPts val="0"/>
              </a:spcAft>
              <a:buClr>
                <a:schemeClr val="lt1"/>
              </a:buClr>
              <a:buSzPts val="1400"/>
              <a:buNone/>
            </a:pPr>
            <a:r>
              <a:rPr lang="en-US"/>
              <a:t>SUBTITLE</a:t>
            </a:r>
            <a:endParaRPr/>
          </a:p>
        </p:txBody>
      </p:sp>
      <p:sp>
        <p:nvSpPr>
          <p:cNvPr id="412" name="Google Shape;412;p19"/>
          <p:cNvSpPr txBox="1">
            <a:spLocks noGrp="1"/>
          </p:cNvSpPr>
          <p:nvPr>
            <p:ph type="body" idx="4"/>
          </p:nvPr>
        </p:nvSpPr>
        <p:spPr>
          <a:xfrm>
            <a:off x="6212023" y="2427370"/>
            <a:ext cx="5436391" cy="351555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400"/>
              <a:buChar char="•"/>
            </a:pPr>
            <a:r>
              <a:rPr lang="en-US"/>
              <a:t>Open the Design Ideas pane for instant slide makeovers. </a:t>
            </a:r>
            <a:endParaRPr/>
          </a:p>
          <a:p>
            <a:pPr marL="228600" lvl="0" indent="-228600" algn="l" rtl="0">
              <a:lnSpc>
                <a:spcPct val="110000"/>
              </a:lnSpc>
              <a:spcBef>
                <a:spcPts val="1800"/>
              </a:spcBef>
              <a:spcAft>
                <a:spcPts val="0"/>
              </a:spcAft>
              <a:buClr>
                <a:schemeClr val="lt1"/>
              </a:buClr>
              <a:buSzPts val="2400"/>
              <a:buChar char="•"/>
            </a:pPr>
            <a:r>
              <a:rPr lang="en-US"/>
              <a:t>When we have design ideas, we’ll show them to you right there. </a:t>
            </a:r>
            <a:endParaRPr/>
          </a:p>
          <a:p>
            <a:pPr marL="228600" lvl="0" indent="-76200" algn="l" rtl="0">
              <a:lnSpc>
                <a:spcPct val="110000"/>
              </a:lnSpc>
              <a:spcBef>
                <a:spcPts val="1800"/>
              </a:spcBef>
              <a:spcAft>
                <a:spcPts val="0"/>
              </a:spcAft>
              <a:buClr>
                <a:schemeClr val="lt1"/>
              </a:buClr>
              <a:buSzPts val="2400"/>
              <a:buNone/>
            </a:pPr>
            <a:endParaRPr/>
          </a:p>
        </p:txBody>
      </p:sp>
      <p:sp>
        <p:nvSpPr>
          <p:cNvPr id="413" name="Google Shape;413;p19"/>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Tuesday, February 2, 20XX</a:t>
            </a:r>
            <a:endParaRPr/>
          </a:p>
        </p:txBody>
      </p:sp>
      <p:sp>
        <p:nvSpPr>
          <p:cNvPr id="414" name="Google Shape;414;p19"/>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Sample Footer Text</a:t>
            </a:r>
            <a:endParaRPr/>
          </a:p>
        </p:txBody>
      </p:sp>
      <p:sp>
        <p:nvSpPr>
          <p:cNvPr id="415" name="Google Shape;415;p1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16" name="Google Shape;416;p19"/>
          <p:cNvSpPr/>
          <p:nvPr/>
        </p:nvSpPr>
        <p:spPr>
          <a:xfrm>
            <a:off x="4295775" y="0"/>
            <a:ext cx="360000" cy="274638"/>
          </a:xfrm>
          <a:custGeom>
            <a:avLst/>
            <a:gdLst/>
            <a:ahLst/>
            <a:cxnLst/>
            <a:rect l="l" t="t" r="r" b="b"/>
            <a:pathLst>
              <a:path w="360000" h="274638" extrusionOk="0">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2"/>
          <p:cNvGrpSpPr/>
          <p:nvPr/>
        </p:nvGrpSpPr>
        <p:grpSpPr>
          <a:xfrm>
            <a:off x="363888" y="5322560"/>
            <a:ext cx="1030305" cy="1030305"/>
            <a:chOff x="10240859" y="1436639"/>
            <a:chExt cx="1030305" cy="1030305"/>
          </a:xfrm>
        </p:grpSpPr>
        <p:sp>
          <p:nvSpPr>
            <p:cNvPr id="213" name="Google Shape;213;p2"/>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4" name="Google Shape;214;p2"/>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5" name="Google Shape;215;p2"/>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6" name="Google Shape;216;p2"/>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217" name="Google Shape;217;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8" name="Google Shape;218;p2"/>
          <p:cNvSpPr txBox="1">
            <a:spLocks noGrp="1"/>
          </p:cNvSpPr>
          <p:nvPr>
            <p:ph type="title"/>
          </p:nvPr>
        </p:nvSpPr>
        <p:spPr>
          <a:xfrm>
            <a:off x="550864" y="549275"/>
            <a:ext cx="3565524" cy="1997855"/>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800"/>
              <a:buFont typeface="Play"/>
              <a:buNone/>
            </a:pPr>
            <a:r>
              <a:rPr lang="en-US">
                <a:solidFill>
                  <a:schemeClr val="lt1"/>
                </a:solidFill>
                <a:latin typeface="Play"/>
                <a:ea typeface="Play"/>
                <a:cs typeface="Play"/>
                <a:sym typeface="Play"/>
              </a:rPr>
              <a:t>Your place in the world</a:t>
            </a:r>
            <a:endParaRPr/>
          </a:p>
        </p:txBody>
      </p:sp>
      <p:sp>
        <p:nvSpPr>
          <p:cNvPr id="219" name="Google Shape;219;p2"/>
          <p:cNvSpPr txBox="1">
            <a:spLocks noGrp="1"/>
          </p:cNvSpPr>
          <p:nvPr>
            <p:ph type="body" idx="4294967295"/>
          </p:nvPr>
        </p:nvSpPr>
        <p:spPr>
          <a:xfrm>
            <a:off x="363887" y="2678400"/>
            <a:ext cx="4262977" cy="3828812"/>
          </a:xfrm>
          <a:prstGeom prst="rect">
            <a:avLst/>
          </a:prstGeom>
          <a:solidFill>
            <a:schemeClr val="accent5"/>
          </a:solidFill>
          <a:ln>
            <a:noFill/>
          </a:ln>
        </p:spPr>
        <p:txBody>
          <a:bodyPr spcFirstLastPara="1" wrap="square" lIns="0" tIns="0" rIns="0" bIns="0" anchor="t" anchorCtr="0">
            <a:normAutofit/>
          </a:bodyPr>
          <a:lstStyle/>
          <a:p>
            <a:pPr marL="228600" marR="0" lvl="0" indent="-228600" algn="l" rtl="0">
              <a:lnSpc>
                <a:spcPct val="110000"/>
              </a:lnSpc>
              <a:spcBef>
                <a:spcPts val="0"/>
              </a:spcBef>
              <a:spcAft>
                <a:spcPts val="0"/>
              </a:spcAft>
              <a:buClr>
                <a:schemeClr val="lt1"/>
              </a:buClr>
              <a:buSzPts val="1800"/>
              <a:buFont typeface="Arial"/>
              <a:buChar char="•"/>
            </a:pPr>
            <a:r>
              <a:rPr lang="en-US" sz="1800" b="0" i="0" u="none" strike="noStrike" cap="none">
                <a:solidFill>
                  <a:schemeClr val="lt1"/>
                </a:solidFill>
                <a:latin typeface="Gill Sans"/>
                <a:ea typeface="Gill Sans"/>
                <a:cs typeface="Gill Sans"/>
                <a:sym typeface="Gill Sans"/>
              </a:rPr>
              <a:t>Who can you identify in this picture?</a:t>
            </a:r>
            <a:endParaRPr/>
          </a:p>
          <a:p>
            <a:pPr marL="228600" marR="0" lvl="0" indent="-228600" algn="l" rtl="0">
              <a:lnSpc>
                <a:spcPct val="110000"/>
              </a:lnSpc>
              <a:spcBef>
                <a:spcPts val="1800"/>
              </a:spcBef>
              <a:spcAft>
                <a:spcPts val="0"/>
              </a:spcAft>
              <a:buClr>
                <a:schemeClr val="lt1"/>
              </a:buClr>
              <a:buSzPts val="1800"/>
              <a:buFont typeface="Arial"/>
              <a:buChar char="•"/>
            </a:pPr>
            <a:r>
              <a:rPr lang="en-US" sz="1800" b="0" i="0" u="none" strike="noStrike" cap="none">
                <a:solidFill>
                  <a:schemeClr val="lt1"/>
                </a:solidFill>
                <a:latin typeface="Gill Sans"/>
                <a:ea typeface="Gill Sans"/>
                <a:cs typeface="Gill Sans"/>
                <a:sym typeface="Gill Sans"/>
              </a:rPr>
              <a:t>What do you think you have in common with these people?</a:t>
            </a:r>
            <a:endParaRPr/>
          </a:p>
          <a:p>
            <a:pPr marL="228600" marR="0" lvl="0" indent="-228600" algn="l" rtl="0">
              <a:lnSpc>
                <a:spcPct val="110000"/>
              </a:lnSpc>
              <a:spcBef>
                <a:spcPts val="1800"/>
              </a:spcBef>
              <a:spcAft>
                <a:spcPts val="0"/>
              </a:spcAft>
              <a:buClr>
                <a:schemeClr val="lt1"/>
              </a:buClr>
              <a:buSzPts val="1800"/>
              <a:buFont typeface="Arial"/>
              <a:buChar char="•"/>
            </a:pPr>
            <a:r>
              <a:rPr lang="en-US" sz="1800" b="0" i="0" u="none" strike="noStrike" cap="none">
                <a:solidFill>
                  <a:schemeClr val="lt1"/>
                </a:solidFill>
                <a:latin typeface="Gill Sans"/>
                <a:ea typeface="Gill Sans"/>
                <a:cs typeface="Gill Sans"/>
                <a:sym typeface="Gill Sans"/>
              </a:rPr>
              <a:t>Artificial Intelligence is the great equalizer  (or the </a:t>
            </a:r>
            <a:r>
              <a:rPr lang="en-US" sz="1800" b="0" i="1" u="none" strike="noStrike" cap="none">
                <a:solidFill>
                  <a:schemeClr val="lt1"/>
                </a:solidFill>
                <a:latin typeface="Gill Sans"/>
                <a:ea typeface="Gill Sans"/>
                <a:cs typeface="Gill Sans"/>
                <a:sym typeface="Gill Sans"/>
              </a:rPr>
              <a:t>second</a:t>
            </a:r>
            <a:r>
              <a:rPr lang="en-US" sz="1800" b="0" i="0" u="none" strike="noStrike" cap="none">
                <a:solidFill>
                  <a:schemeClr val="lt1"/>
                </a:solidFill>
                <a:latin typeface="Gill Sans"/>
                <a:ea typeface="Gill Sans"/>
                <a:cs typeface="Gill Sans"/>
                <a:sym typeface="Gill Sans"/>
              </a:rPr>
              <a:t> great equalizer)</a:t>
            </a:r>
            <a:endParaRPr/>
          </a:p>
          <a:p>
            <a:pPr marL="228600" marR="0" lvl="0" indent="-228600" algn="l" rtl="0">
              <a:lnSpc>
                <a:spcPct val="110000"/>
              </a:lnSpc>
              <a:spcBef>
                <a:spcPts val="1800"/>
              </a:spcBef>
              <a:spcAft>
                <a:spcPts val="0"/>
              </a:spcAft>
              <a:buClr>
                <a:schemeClr val="lt1"/>
              </a:buClr>
              <a:buSzPts val="1800"/>
              <a:buFont typeface="Arial"/>
              <a:buChar char="•"/>
            </a:pPr>
            <a:r>
              <a:rPr lang="en-US" sz="1800" b="0" i="0" u="none" strike="noStrike" cap="none">
                <a:solidFill>
                  <a:schemeClr val="lt1"/>
                </a:solidFill>
                <a:latin typeface="Gill Sans"/>
                <a:ea typeface="Gill Sans"/>
                <a:cs typeface="Gill Sans"/>
                <a:sym typeface="Gill Sans"/>
              </a:rPr>
              <a:t>Your ability to benefit from humanity’s greatest creation is only as good as your ability to use it</a:t>
            </a:r>
            <a:endParaRPr/>
          </a:p>
        </p:txBody>
      </p:sp>
      <p:pic>
        <p:nvPicPr>
          <p:cNvPr id="220" name="Google Shape;220;p2" descr="A collage of a person&#10;&#10;Description automatically generated with medium confidence"/>
          <p:cNvPicPr preferRelativeResize="0">
            <a:picLocks noGrp="1"/>
          </p:cNvPicPr>
          <p:nvPr>
            <p:ph type="pic" idx="2"/>
          </p:nvPr>
        </p:nvPicPr>
        <p:blipFill rotWithShape="1">
          <a:blip r:embed="rId3">
            <a:alphaModFix/>
          </a:blip>
          <a:srcRect l="7566" r="12492"/>
          <a:stretch/>
        </p:blipFill>
        <p:spPr>
          <a:xfrm>
            <a:off x="4743449" y="549275"/>
            <a:ext cx="6897687" cy="5759451"/>
          </a:xfrm>
          <a:prstGeom prst="rect">
            <a:avLst/>
          </a:prstGeom>
          <a:solidFill>
            <a:schemeClr val="accent5"/>
          </a:solidFill>
          <a:ln>
            <a:noFill/>
          </a:ln>
        </p:spPr>
      </p:pic>
      <p:sp>
        <p:nvSpPr>
          <p:cNvPr id="221" name="Google Shape;221;p2"/>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2</a:t>
            </a:fld>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0"/>
          <p:cNvSpPr txBox="1">
            <a:spLocks noGrp="1"/>
          </p:cNvSpPr>
          <p:nvPr>
            <p:ph type="title"/>
          </p:nvPr>
        </p:nvSpPr>
        <p:spPr>
          <a:xfrm>
            <a:off x="550863" y="4508500"/>
            <a:ext cx="4500562" cy="156295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Summary</a:t>
            </a:r>
            <a:endParaRPr/>
          </a:p>
        </p:txBody>
      </p:sp>
      <p:pic>
        <p:nvPicPr>
          <p:cNvPr id="423" name="Google Shape;423;p20" descr="Data Points Digital background"/>
          <p:cNvPicPr preferRelativeResize="0">
            <a:picLocks noGrp="1"/>
          </p:cNvPicPr>
          <p:nvPr>
            <p:ph type="pic" idx="2"/>
          </p:nvPr>
        </p:nvPicPr>
        <p:blipFill rotWithShape="1">
          <a:blip r:embed="rId3">
            <a:alphaModFix/>
          </a:blip>
          <a:srcRect/>
          <a:stretch/>
        </p:blipFill>
        <p:spPr>
          <a:xfrm>
            <a:off x="0" y="0"/>
            <a:ext cx="12192000" cy="3776472"/>
          </a:xfrm>
          <a:prstGeom prst="rect">
            <a:avLst/>
          </a:prstGeom>
          <a:solidFill>
            <a:schemeClr val="accent5"/>
          </a:solidFill>
          <a:ln>
            <a:noFill/>
          </a:ln>
        </p:spPr>
      </p:pic>
      <p:sp>
        <p:nvSpPr>
          <p:cNvPr id="424" name="Google Shape;424;p20"/>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rmAutofit lnSpcReduction="10000"/>
          </a:bodyPr>
          <a:lstStyle/>
          <a:p>
            <a:pPr marL="0" lvl="0" indent="0" algn="l" rtl="0">
              <a:lnSpc>
                <a:spcPct val="110000"/>
              </a:lnSpc>
              <a:spcBef>
                <a:spcPts val="0"/>
              </a:spcBef>
              <a:spcAft>
                <a:spcPts val="0"/>
              </a:spcAft>
              <a:buClr>
                <a:schemeClr val="lt1"/>
              </a:buClr>
              <a:buSzPts val="2000"/>
              <a:buNone/>
            </a:pPr>
            <a:r>
              <a:rPr lang="en-US"/>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endParaRPr/>
          </a:p>
        </p:txBody>
      </p:sp>
      <p:sp>
        <p:nvSpPr>
          <p:cNvPr id="425" name="Google Shape;425;p20"/>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Tuesday, February 2, 20XX</a:t>
            </a:r>
            <a:endParaRPr/>
          </a:p>
        </p:txBody>
      </p:sp>
      <p:sp>
        <p:nvSpPr>
          <p:cNvPr id="426" name="Google Shape;426;p20"/>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Sample Footer Text</a:t>
            </a:r>
            <a:endParaRPr/>
          </a:p>
        </p:txBody>
      </p:sp>
      <p:sp>
        <p:nvSpPr>
          <p:cNvPr id="427" name="Google Shape;427;p2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
          <p:cNvSpPr txBox="1">
            <a:spLocks noGrp="1"/>
          </p:cNvSpPr>
          <p:nvPr>
            <p:ph type="title"/>
          </p:nvPr>
        </p:nvSpPr>
        <p:spPr>
          <a:xfrm>
            <a:off x="660592" y="-401084"/>
            <a:ext cx="3565524" cy="199785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Play"/>
              <a:buNone/>
            </a:pPr>
            <a:r>
              <a:rPr lang="en-US"/>
              <a:t>ChatGPT</a:t>
            </a:r>
            <a:endParaRPr/>
          </a:p>
        </p:txBody>
      </p:sp>
      <p:sp>
        <p:nvSpPr>
          <p:cNvPr id="227" name="Google Shape;227;p3"/>
          <p:cNvSpPr txBox="1">
            <a:spLocks noGrp="1"/>
          </p:cNvSpPr>
          <p:nvPr>
            <p:ph type="body" idx="1"/>
          </p:nvPr>
        </p:nvSpPr>
        <p:spPr>
          <a:xfrm>
            <a:off x="550863" y="1728280"/>
            <a:ext cx="4578921" cy="4142168"/>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2000"/>
              <a:buNone/>
            </a:pPr>
            <a:r>
              <a:rPr lang="en-US"/>
              <a:t>What can ChatGPT do?</a:t>
            </a:r>
            <a:endParaRPr/>
          </a:p>
          <a:p>
            <a:pPr marL="228600" lvl="0" indent="-228600" algn="l" rtl="0">
              <a:lnSpc>
                <a:spcPct val="110000"/>
              </a:lnSpc>
              <a:spcBef>
                <a:spcPts val="1800"/>
              </a:spcBef>
              <a:spcAft>
                <a:spcPts val="0"/>
              </a:spcAft>
              <a:buClr>
                <a:schemeClr val="lt1"/>
              </a:buClr>
              <a:buSzPts val="2000"/>
              <a:buNone/>
            </a:pPr>
            <a:endParaRPr/>
          </a:p>
          <a:p>
            <a:pPr marL="228600" lvl="0" indent="-228600" algn="l" rtl="0">
              <a:lnSpc>
                <a:spcPct val="110000"/>
              </a:lnSpc>
              <a:spcBef>
                <a:spcPts val="1800"/>
              </a:spcBef>
              <a:spcAft>
                <a:spcPts val="0"/>
              </a:spcAft>
              <a:buClr>
                <a:schemeClr val="lt1"/>
              </a:buClr>
              <a:buSzPts val="2000"/>
              <a:buNone/>
            </a:pPr>
            <a:endParaRPr/>
          </a:p>
          <a:p>
            <a:pPr marL="228600" lvl="0" indent="-228600" algn="l" rtl="0">
              <a:lnSpc>
                <a:spcPct val="110000"/>
              </a:lnSpc>
              <a:spcBef>
                <a:spcPts val="1800"/>
              </a:spcBef>
              <a:spcAft>
                <a:spcPts val="0"/>
              </a:spcAft>
              <a:buClr>
                <a:schemeClr val="lt1"/>
              </a:buClr>
              <a:buSzPts val="2000"/>
              <a:buNone/>
            </a:pPr>
            <a:r>
              <a:rPr lang="en-US"/>
              <a:t>What can GPT-4 do?</a:t>
            </a:r>
            <a:endParaRPr/>
          </a:p>
          <a:p>
            <a:pPr marL="228600" lvl="0" indent="-228600" algn="l" rtl="0">
              <a:lnSpc>
                <a:spcPct val="110000"/>
              </a:lnSpc>
              <a:spcBef>
                <a:spcPts val="1800"/>
              </a:spcBef>
              <a:spcAft>
                <a:spcPts val="0"/>
              </a:spcAft>
              <a:buClr>
                <a:schemeClr val="lt1"/>
              </a:buClr>
              <a:buSzPts val="2000"/>
              <a:buNone/>
            </a:pPr>
            <a:endParaRPr/>
          </a:p>
        </p:txBody>
      </p:sp>
      <p:pic>
        <p:nvPicPr>
          <p:cNvPr id="228" name="Google Shape;228;p3" descr="Digital Data"/>
          <p:cNvPicPr preferRelativeResize="0">
            <a:picLocks noGrp="1"/>
          </p:cNvPicPr>
          <p:nvPr>
            <p:ph type="pic" idx="2"/>
          </p:nvPr>
        </p:nvPicPr>
        <p:blipFill rotWithShape="1">
          <a:blip r:embed="rId3">
            <a:alphaModFix/>
          </a:blip>
          <a:srcRect/>
          <a:stretch/>
        </p:blipFill>
        <p:spPr>
          <a:xfrm>
            <a:off x="5208928" y="1596771"/>
            <a:ext cx="3448558" cy="3448558"/>
          </a:xfrm>
          <a:prstGeom prst="rect">
            <a:avLst/>
          </a:prstGeom>
          <a:solidFill>
            <a:schemeClr val="accent5"/>
          </a:solidFill>
          <a:ln>
            <a:noFill/>
          </a:ln>
        </p:spPr>
      </p:pic>
      <p:pic>
        <p:nvPicPr>
          <p:cNvPr id="229" name="Google Shape;229;p3" descr="Data Points "/>
          <p:cNvPicPr preferRelativeResize="0">
            <a:picLocks noGrp="1"/>
          </p:cNvPicPr>
          <p:nvPr>
            <p:ph type="pic" idx="3"/>
          </p:nvPr>
        </p:nvPicPr>
        <p:blipFill rotWithShape="1">
          <a:blip r:embed="rId4">
            <a:alphaModFix/>
          </a:blip>
          <a:srcRect/>
          <a:stretch/>
        </p:blipFill>
        <p:spPr>
          <a:xfrm>
            <a:off x="8918575" y="596392"/>
            <a:ext cx="2263776" cy="2263776"/>
          </a:xfrm>
          <a:prstGeom prst="rect">
            <a:avLst/>
          </a:prstGeom>
          <a:solidFill>
            <a:schemeClr val="accent5"/>
          </a:solidFill>
          <a:ln>
            <a:noFill/>
          </a:ln>
        </p:spPr>
      </p:pic>
      <p:pic>
        <p:nvPicPr>
          <p:cNvPr id="230" name="Google Shape;230;p3" descr="Data Background"/>
          <p:cNvPicPr preferRelativeResize="0">
            <a:picLocks noGrp="1"/>
          </p:cNvPicPr>
          <p:nvPr>
            <p:ph type="pic" idx="4"/>
          </p:nvPr>
        </p:nvPicPr>
        <p:blipFill rotWithShape="1">
          <a:blip r:embed="rId5">
            <a:alphaModFix/>
          </a:blip>
          <a:srcRect/>
          <a:stretch/>
        </p:blipFill>
        <p:spPr>
          <a:xfrm>
            <a:off x="9091612" y="3324733"/>
            <a:ext cx="2936876" cy="2936876"/>
          </a:xfrm>
          <a:prstGeom prst="rect">
            <a:avLst/>
          </a:prstGeom>
          <a:solidFill>
            <a:schemeClr val="accent5"/>
          </a:solidFill>
          <a:ln>
            <a:noFill/>
          </a:ln>
        </p:spPr>
      </p:pic>
      <p:sp>
        <p:nvSpPr>
          <p:cNvPr id="231" name="Google Shape;231;p3"/>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6"/>
        <p:cNvGrpSpPr/>
        <p:nvPr/>
      </p:nvGrpSpPr>
      <p:grpSpPr>
        <a:xfrm>
          <a:off x="0" y="0"/>
          <a:ext cx="0" cy="0"/>
          <a:chOff x="0" y="0"/>
          <a:chExt cx="0" cy="0"/>
        </a:xfrm>
      </p:grpSpPr>
      <p:sp>
        <p:nvSpPr>
          <p:cNvPr id="237" name="Google Shape;237;p4"/>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38" name="Google Shape;238;p4"/>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39" name="Google Shape;239;p4"/>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nvGrpSpPr>
          <p:cNvPr id="240" name="Google Shape;240;p4"/>
          <p:cNvGrpSpPr/>
          <p:nvPr/>
        </p:nvGrpSpPr>
        <p:grpSpPr>
          <a:xfrm>
            <a:off x="1292493" y="4299807"/>
            <a:ext cx="2083885" cy="2083885"/>
            <a:chOff x="4842143" y="3556857"/>
            <a:chExt cx="2083885" cy="2083885"/>
          </a:xfrm>
        </p:grpSpPr>
        <p:sp>
          <p:nvSpPr>
            <p:cNvPr id="241" name="Google Shape;241;p4"/>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2" name="Google Shape;242;p4"/>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3" name="Google Shape;243;p4"/>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4" name="Google Shape;244;p4"/>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245" name="Google Shape;245;p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6" name="Google Shape;246;p4"/>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7" name="Google Shape;247;p4"/>
          <p:cNvSpPr/>
          <p:nvPr/>
        </p:nvSpPr>
        <p:spPr>
          <a:xfrm rot="10800000">
            <a:off x="0" y="-3"/>
            <a:ext cx="9000000"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8" name="Google Shape;248;p4"/>
          <p:cNvSpPr txBox="1">
            <a:spLocks noGrp="1"/>
          </p:cNvSpPr>
          <p:nvPr>
            <p:ph type="ctrTitle"/>
          </p:nvPr>
        </p:nvSpPr>
        <p:spPr>
          <a:xfrm>
            <a:off x="550862" y="-1044515"/>
            <a:ext cx="5437187" cy="298623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6400"/>
              <a:buFont typeface="Play"/>
              <a:buNone/>
            </a:pPr>
            <a:r>
              <a:rPr lang="en-US" sz="6400">
                <a:solidFill>
                  <a:schemeClr val="lt1"/>
                </a:solidFill>
                <a:latin typeface="Play"/>
                <a:ea typeface="Play"/>
                <a:cs typeface="Play"/>
                <a:sym typeface="Play"/>
              </a:rPr>
              <a:t>Prompt 1</a:t>
            </a:r>
            <a:endParaRPr/>
          </a:p>
        </p:txBody>
      </p:sp>
      <p:sp>
        <p:nvSpPr>
          <p:cNvPr id="249" name="Google Shape;249;p4"/>
          <p:cNvSpPr txBox="1">
            <a:spLocks noGrp="1"/>
          </p:cNvSpPr>
          <p:nvPr>
            <p:ph type="subTitle" idx="1"/>
          </p:nvPr>
        </p:nvSpPr>
        <p:spPr>
          <a:xfrm>
            <a:off x="550862" y="2305124"/>
            <a:ext cx="5437187" cy="426787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None/>
            </a:pPr>
            <a:r>
              <a:rPr lang="en-US" sz="3600">
                <a:latin typeface="Gill Sans"/>
                <a:ea typeface="Gill Sans"/>
                <a:cs typeface="Gill Sans"/>
                <a:sym typeface="Gill Sans"/>
              </a:rPr>
              <a:t>Academician </a:t>
            </a:r>
            <a:endParaRPr sz="1800">
              <a:latin typeface="Gill Sans"/>
              <a:ea typeface="Gill Sans"/>
              <a:cs typeface="Gill Sans"/>
              <a:sym typeface="Gill Sans"/>
            </a:endParaRPr>
          </a:p>
          <a:p>
            <a:pPr marL="342900" lvl="0" indent="-342900" algn="l" rtl="0">
              <a:lnSpc>
                <a:spcPct val="100000"/>
              </a:lnSpc>
              <a:spcBef>
                <a:spcPts val="1800"/>
              </a:spcBef>
              <a:spcAft>
                <a:spcPts val="0"/>
              </a:spcAft>
              <a:buClr>
                <a:schemeClr val="lt1"/>
              </a:buClr>
              <a:buSzPts val="2800"/>
              <a:buFont typeface="Arial"/>
              <a:buChar char="•"/>
            </a:pPr>
            <a:r>
              <a:rPr lang="en-US" sz="2800"/>
              <a:t>An outline for an article/essay/paper</a:t>
            </a:r>
            <a:endParaRPr/>
          </a:p>
          <a:p>
            <a:pPr marL="800100" lvl="1" indent="-342900" algn="l" rtl="0">
              <a:lnSpc>
                <a:spcPct val="100000"/>
              </a:lnSpc>
              <a:spcBef>
                <a:spcPts val="1300"/>
              </a:spcBef>
              <a:spcAft>
                <a:spcPts val="0"/>
              </a:spcAft>
              <a:buClr>
                <a:schemeClr val="lt1"/>
              </a:buClr>
              <a:buSzPts val="2000"/>
              <a:buChar char="•"/>
            </a:pPr>
            <a:r>
              <a:rPr lang="en-US" sz="2000"/>
              <a:t>Intro</a:t>
            </a:r>
            <a:endParaRPr/>
          </a:p>
          <a:p>
            <a:pPr marL="800100" lvl="1" indent="-342900" algn="l" rtl="0">
              <a:lnSpc>
                <a:spcPct val="100000"/>
              </a:lnSpc>
              <a:spcBef>
                <a:spcPts val="1300"/>
              </a:spcBef>
              <a:spcAft>
                <a:spcPts val="0"/>
              </a:spcAft>
              <a:buClr>
                <a:schemeClr val="lt1"/>
              </a:buClr>
              <a:buSzPts val="2000"/>
              <a:buChar char="•"/>
            </a:pPr>
            <a:r>
              <a:rPr lang="en-US" sz="2000"/>
              <a:t>body sections</a:t>
            </a:r>
            <a:endParaRPr/>
          </a:p>
          <a:p>
            <a:pPr marL="800100" lvl="1" indent="-342900" algn="l" rtl="0">
              <a:lnSpc>
                <a:spcPct val="100000"/>
              </a:lnSpc>
              <a:spcBef>
                <a:spcPts val="1300"/>
              </a:spcBef>
              <a:spcAft>
                <a:spcPts val="0"/>
              </a:spcAft>
              <a:buClr>
                <a:schemeClr val="lt1"/>
              </a:buClr>
              <a:buSzPts val="2000"/>
              <a:buChar char="•"/>
            </a:pPr>
            <a:r>
              <a:rPr lang="en-US" sz="2000"/>
              <a:t>conclusion</a:t>
            </a:r>
            <a:endParaRPr/>
          </a:p>
          <a:p>
            <a:pPr marL="342900" lvl="0" indent="-342900" algn="l" rtl="0">
              <a:lnSpc>
                <a:spcPct val="100000"/>
              </a:lnSpc>
              <a:spcBef>
                <a:spcPts val="1800"/>
              </a:spcBef>
              <a:spcAft>
                <a:spcPts val="0"/>
              </a:spcAft>
              <a:buClr>
                <a:schemeClr val="lt1"/>
              </a:buClr>
              <a:buSzPts val="2800"/>
              <a:buFont typeface="Arial"/>
              <a:buChar char="•"/>
            </a:pPr>
            <a:r>
              <a:rPr lang="en-US" sz="2800"/>
              <a:t>Sources</a:t>
            </a:r>
            <a:endParaRPr/>
          </a:p>
          <a:p>
            <a:pPr marL="0" lvl="0" indent="0" algn="l" rtl="0">
              <a:lnSpc>
                <a:spcPct val="100000"/>
              </a:lnSpc>
              <a:spcBef>
                <a:spcPts val="1800"/>
              </a:spcBef>
              <a:spcAft>
                <a:spcPts val="0"/>
              </a:spcAft>
              <a:buClr>
                <a:schemeClr val="lt1"/>
              </a:buClr>
              <a:buSzPts val="3600"/>
              <a:buNone/>
            </a:pPr>
            <a:endParaRPr sz="3600"/>
          </a:p>
        </p:txBody>
      </p:sp>
      <p:sp>
        <p:nvSpPr>
          <p:cNvPr id="250" name="Google Shape;250;p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4</a:t>
            </a:fld>
            <a:endParaRPr/>
          </a:p>
        </p:txBody>
      </p:sp>
      <p:sp>
        <p:nvSpPr>
          <p:cNvPr id="251" name="Google Shape;251;p4"/>
          <p:cNvSpPr txBox="1"/>
          <p:nvPr/>
        </p:nvSpPr>
        <p:spPr>
          <a:xfrm>
            <a:off x="5729190" y="1210273"/>
            <a:ext cx="5976159"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C6F6FA"/>
                </a:solidFill>
                <a:latin typeface="Arial"/>
                <a:ea typeface="Arial"/>
                <a:cs typeface="Arial"/>
                <a:sym typeface="Arial"/>
              </a:rPr>
              <a:t>I want you to act as an academician. You will be responsible for researching a topic and presenting the findings in an outline. Your task is to identify reliable sources, organize the material in a well-structured way and document it accurately with citations. My first suggestion request is “I need help writing an article on </a:t>
            </a:r>
            <a:r>
              <a:rPr lang="en-US" sz="2800" b="0" i="0" u="none" strike="noStrike" cap="none">
                <a:solidFill>
                  <a:srgbClr val="FFC000"/>
                </a:solidFill>
                <a:latin typeface="Arial"/>
                <a:ea typeface="Arial"/>
                <a:cs typeface="Arial"/>
                <a:sym typeface="Arial"/>
              </a:rPr>
              <a:t>Captain James Cook's second voyage</a:t>
            </a:r>
            <a:r>
              <a:rPr lang="en-US" sz="2800" b="0" i="0" u="none" strike="noStrike" cap="none">
                <a:solidFill>
                  <a:srgbClr val="C6F6FA"/>
                </a:solidFill>
                <a:latin typeface="Arial"/>
                <a:ea typeface="Arial"/>
                <a:cs typeface="Arial"/>
                <a:sym typeface="Arial"/>
              </a:rPr>
              <a:t> targeting </a:t>
            </a:r>
            <a:r>
              <a:rPr lang="en-US" sz="2800" b="0" i="0" u="none" strike="noStrike" cap="none">
                <a:solidFill>
                  <a:srgbClr val="FFC000"/>
                </a:solidFill>
                <a:latin typeface="Arial"/>
                <a:ea typeface="Arial"/>
                <a:cs typeface="Arial"/>
                <a:sym typeface="Arial"/>
              </a:rPr>
              <a:t>people not interested in history</a:t>
            </a:r>
            <a:r>
              <a:rPr lang="en-US" sz="2800" b="0" i="0" u="none" strike="noStrike" cap="none">
                <a:solidFill>
                  <a:srgbClr val="C6F6FA"/>
                </a:solidFill>
                <a:latin typeface="Arial"/>
                <a:ea typeface="Arial"/>
                <a:cs typeface="Arial"/>
                <a:sym typeface="Arial"/>
              </a:rPr>
              <a:t>.”</a:t>
            </a:r>
            <a:endParaRPr sz="2800" b="0" i="0" u="none" strike="noStrike" cap="none">
              <a:solidFill>
                <a:srgbClr val="C6F6FA"/>
              </a:solidFill>
              <a:latin typeface="Gill Sans"/>
              <a:ea typeface="Gill Sans"/>
              <a:cs typeface="Gill Sans"/>
              <a:sym typeface="Gill Sans"/>
            </a:endParaRPr>
          </a:p>
        </p:txBody>
      </p:sp>
      <p:sp>
        <p:nvSpPr>
          <p:cNvPr id="252" name="Google Shape;252;p4"/>
          <p:cNvSpPr txBox="1"/>
          <p:nvPr/>
        </p:nvSpPr>
        <p:spPr>
          <a:xfrm>
            <a:off x="3767582" y="4180592"/>
            <a:ext cx="192294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Gill Sans"/>
                <a:ea typeface="Gill Sans"/>
                <a:cs typeface="Gill Sans"/>
                <a:sym typeface="Gill Sans"/>
              </a:rPr>
              <a:t>Note: For this exercise, choose a topic you are familiar with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p5"/>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59" name="Google Shape;259;p5"/>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0" name="Google Shape;260;p5"/>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261" name="Google Shape;261;p5"/>
          <p:cNvGrpSpPr/>
          <p:nvPr/>
        </p:nvGrpSpPr>
        <p:grpSpPr>
          <a:xfrm>
            <a:off x="1292493" y="4299807"/>
            <a:ext cx="2083885" cy="2083885"/>
            <a:chOff x="4842143" y="3556857"/>
            <a:chExt cx="2083885" cy="2083885"/>
          </a:xfrm>
        </p:grpSpPr>
        <p:sp>
          <p:nvSpPr>
            <p:cNvPr id="262" name="Google Shape;262;p5"/>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3" name="Google Shape;263;p5"/>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4" name="Google Shape;264;p5"/>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5" name="Google Shape;265;p5"/>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266" name="Google Shape;266;p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7" name="Google Shape;267;p5"/>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8" name="Google Shape;268;p5"/>
          <p:cNvSpPr/>
          <p:nvPr/>
        </p:nvSpPr>
        <p:spPr>
          <a:xfrm rot="10800000">
            <a:off x="0" y="-3"/>
            <a:ext cx="9000000"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69" name="Google Shape;269;p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5</a:t>
            </a:fld>
            <a:endParaRPr/>
          </a:p>
        </p:txBody>
      </p:sp>
      <p:pic>
        <p:nvPicPr>
          <p:cNvPr id="270" name="Google Shape;270;p5" descr="Text&#10;&#10;Description automatically generated"/>
          <p:cNvPicPr preferRelativeResize="0"/>
          <p:nvPr/>
        </p:nvPicPr>
        <p:blipFill rotWithShape="1">
          <a:blip r:embed="rId3">
            <a:alphaModFix/>
          </a:blip>
          <a:srcRect/>
          <a:stretch/>
        </p:blipFill>
        <p:spPr>
          <a:xfrm>
            <a:off x="2639724" y="0"/>
            <a:ext cx="6912552" cy="6858000"/>
          </a:xfrm>
          <a:prstGeom prst="rect">
            <a:avLst/>
          </a:prstGeom>
          <a:noFill/>
          <a:ln>
            <a:noFill/>
          </a:ln>
        </p:spPr>
      </p:pic>
      <p:sp>
        <p:nvSpPr>
          <p:cNvPr id="271" name="Google Shape;271;p5"/>
          <p:cNvSpPr txBox="1"/>
          <p:nvPr/>
        </p:nvSpPr>
        <p:spPr>
          <a:xfrm>
            <a:off x="502920" y="448056"/>
            <a:ext cx="19568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Prompt #1</a:t>
            </a:r>
            <a:endParaRPr/>
          </a:p>
        </p:txBody>
      </p:sp>
      <p:sp>
        <p:nvSpPr>
          <p:cNvPr id="272" name="Google Shape;272;p5"/>
          <p:cNvSpPr txBox="1"/>
          <p:nvPr/>
        </p:nvSpPr>
        <p:spPr>
          <a:xfrm>
            <a:off x="594360" y="2359152"/>
            <a:ext cx="13864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1</a:t>
            </a:r>
            <a:r>
              <a:rPr lang="en-US" sz="1800" baseline="30000">
                <a:solidFill>
                  <a:schemeClr val="lt1"/>
                </a:solidFill>
                <a:latin typeface="Gill Sans"/>
                <a:ea typeface="Gill Sans"/>
                <a:cs typeface="Gill Sans"/>
                <a:sym typeface="Gill Sans"/>
              </a:rPr>
              <a:t>st</a:t>
            </a:r>
            <a:r>
              <a:rPr lang="en-US" sz="1800">
                <a:solidFill>
                  <a:schemeClr val="lt1"/>
                </a:solidFill>
                <a:latin typeface="Gill Sans"/>
                <a:ea typeface="Gill Sans"/>
                <a:cs typeface="Gill Sans"/>
                <a:sym typeface="Gill Sans"/>
              </a:rPr>
              <a:t> output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6</a:t>
            </a:fld>
            <a:endParaRPr/>
          </a:p>
        </p:txBody>
      </p:sp>
      <p:pic>
        <p:nvPicPr>
          <p:cNvPr id="279" name="Google Shape;279;p6" descr="Text&#10;&#10;Description automatically generated"/>
          <p:cNvPicPr preferRelativeResize="0"/>
          <p:nvPr/>
        </p:nvPicPr>
        <p:blipFill rotWithShape="1">
          <a:blip r:embed="rId3">
            <a:alphaModFix/>
          </a:blip>
          <a:srcRect/>
          <a:stretch/>
        </p:blipFill>
        <p:spPr>
          <a:xfrm>
            <a:off x="2639724" y="0"/>
            <a:ext cx="6912552" cy="6858000"/>
          </a:xfrm>
          <a:prstGeom prst="rect">
            <a:avLst/>
          </a:prstGeom>
          <a:noFill/>
          <a:ln>
            <a:noFill/>
          </a:ln>
        </p:spPr>
      </p:pic>
      <p:pic>
        <p:nvPicPr>
          <p:cNvPr id="280" name="Google Shape;280;p6"/>
          <p:cNvPicPr preferRelativeResize="0"/>
          <p:nvPr/>
        </p:nvPicPr>
        <p:blipFill rotWithShape="1">
          <a:blip r:embed="rId4">
            <a:alphaModFix/>
          </a:blip>
          <a:srcRect/>
          <a:stretch/>
        </p:blipFill>
        <p:spPr>
          <a:xfrm>
            <a:off x="1726704" y="2588256"/>
            <a:ext cx="1375920" cy="1809720"/>
          </a:xfrm>
          <a:prstGeom prst="rect">
            <a:avLst/>
          </a:prstGeom>
          <a:noFill/>
          <a:ln>
            <a:noFill/>
          </a:ln>
        </p:spPr>
      </p:pic>
      <p:pic>
        <p:nvPicPr>
          <p:cNvPr id="281" name="Google Shape;281;p6"/>
          <p:cNvPicPr preferRelativeResize="0"/>
          <p:nvPr/>
        </p:nvPicPr>
        <p:blipFill rotWithShape="1">
          <a:blip r:embed="rId5">
            <a:alphaModFix/>
          </a:blip>
          <a:srcRect/>
          <a:stretch/>
        </p:blipFill>
        <p:spPr>
          <a:xfrm>
            <a:off x="2623824" y="3968856"/>
            <a:ext cx="542880" cy="857880"/>
          </a:xfrm>
          <a:prstGeom prst="rect">
            <a:avLst/>
          </a:prstGeom>
          <a:noFill/>
          <a:ln>
            <a:noFill/>
          </a:ln>
        </p:spPr>
      </p:pic>
      <p:sp>
        <p:nvSpPr>
          <p:cNvPr id="282" name="Google Shape;282;p6"/>
          <p:cNvSpPr txBox="1"/>
          <p:nvPr/>
        </p:nvSpPr>
        <p:spPr>
          <a:xfrm>
            <a:off x="9731916" y="2559672"/>
            <a:ext cx="203911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C6F6FA"/>
                </a:solidFill>
                <a:latin typeface="Arial"/>
                <a:ea typeface="Arial"/>
                <a:cs typeface="Arial"/>
                <a:sym typeface="Arial"/>
              </a:rPr>
              <a:t>P</a:t>
            </a:r>
            <a:r>
              <a:rPr lang="en-US" sz="2800" b="0" i="0">
                <a:solidFill>
                  <a:srgbClr val="C6F6FA"/>
                </a:solidFill>
                <a:latin typeface="Arial"/>
                <a:ea typeface="Arial"/>
                <a:cs typeface="Arial"/>
                <a:sym typeface="Arial"/>
              </a:rPr>
              <a:t>lease write the paragraph for part 1 of section 2</a:t>
            </a:r>
            <a:endParaRPr sz="2800">
              <a:solidFill>
                <a:srgbClr val="C6F6FA"/>
              </a:solidFill>
              <a:latin typeface="Gill Sans"/>
              <a:ea typeface="Gill Sans"/>
              <a:cs typeface="Gill Sans"/>
              <a:sym typeface="Gill Sans"/>
            </a:endParaRPr>
          </a:p>
        </p:txBody>
      </p:sp>
      <p:sp>
        <p:nvSpPr>
          <p:cNvPr id="283" name="Google Shape;283;p6"/>
          <p:cNvSpPr txBox="1"/>
          <p:nvPr/>
        </p:nvSpPr>
        <p:spPr>
          <a:xfrm>
            <a:off x="9731916" y="5084064"/>
            <a:ext cx="22101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Gill Sans"/>
                <a:ea typeface="Gill Sans"/>
                <a:cs typeface="Gill Sans"/>
                <a:sym typeface="Gill Sans"/>
              </a:rPr>
              <a:t>(depending on outline format, wording may vary)</a:t>
            </a:r>
            <a:endParaRPr/>
          </a:p>
        </p:txBody>
      </p:sp>
      <p:sp>
        <p:nvSpPr>
          <p:cNvPr id="284" name="Google Shape;284;p6"/>
          <p:cNvSpPr txBox="1"/>
          <p:nvPr/>
        </p:nvSpPr>
        <p:spPr>
          <a:xfrm>
            <a:off x="2106222" y="873823"/>
            <a:ext cx="19568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Gill Sans"/>
                <a:ea typeface="Gill Sans"/>
                <a:cs typeface="Gill Sans"/>
                <a:sym typeface="Gill Sans"/>
              </a:rPr>
              <a:t>Prompt #1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7</a:t>
            </a:fld>
            <a:endParaRPr/>
          </a:p>
        </p:txBody>
      </p:sp>
      <p:pic>
        <p:nvPicPr>
          <p:cNvPr id="291" name="Google Shape;291;p7"/>
          <p:cNvPicPr preferRelativeResize="0"/>
          <p:nvPr/>
        </p:nvPicPr>
        <p:blipFill rotWithShape="1">
          <a:blip r:embed="rId3">
            <a:alphaModFix/>
          </a:blip>
          <a:srcRect/>
          <a:stretch/>
        </p:blipFill>
        <p:spPr>
          <a:xfrm>
            <a:off x="3398346" y="201168"/>
            <a:ext cx="8489681" cy="4882896"/>
          </a:xfrm>
          <a:prstGeom prst="rect">
            <a:avLst/>
          </a:prstGeom>
          <a:noFill/>
          <a:ln>
            <a:noFill/>
          </a:ln>
        </p:spPr>
      </p:pic>
      <p:sp>
        <p:nvSpPr>
          <p:cNvPr id="292" name="Google Shape;292;p7"/>
          <p:cNvSpPr txBox="1"/>
          <p:nvPr/>
        </p:nvSpPr>
        <p:spPr>
          <a:xfrm>
            <a:off x="874602" y="395847"/>
            <a:ext cx="203911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C6F6FA"/>
                </a:solidFill>
                <a:latin typeface="Arial"/>
                <a:ea typeface="Arial"/>
                <a:cs typeface="Arial"/>
                <a:sym typeface="Arial"/>
              </a:rPr>
              <a:t>P</a:t>
            </a:r>
            <a:r>
              <a:rPr lang="en-US" sz="2800" b="0" i="0">
                <a:solidFill>
                  <a:srgbClr val="C6F6FA"/>
                </a:solidFill>
                <a:latin typeface="Arial"/>
                <a:ea typeface="Arial"/>
                <a:cs typeface="Arial"/>
                <a:sym typeface="Arial"/>
              </a:rPr>
              <a:t>lease write the paragraph for part 1 of section 2</a:t>
            </a:r>
            <a:endParaRPr sz="2800">
              <a:solidFill>
                <a:srgbClr val="C6F6FA"/>
              </a:solidFill>
              <a:latin typeface="Gill Sans"/>
              <a:ea typeface="Gill Sans"/>
              <a:cs typeface="Gill Sans"/>
              <a:sym typeface="Gill Sans"/>
            </a:endParaRPr>
          </a:p>
        </p:txBody>
      </p:sp>
      <p:sp>
        <p:nvSpPr>
          <p:cNvPr id="293" name="Google Shape;293;p7"/>
          <p:cNvSpPr txBox="1"/>
          <p:nvPr/>
        </p:nvSpPr>
        <p:spPr>
          <a:xfrm>
            <a:off x="874602" y="2642616"/>
            <a:ext cx="22101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Gill Sans"/>
                <a:ea typeface="Gill Sans"/>
                <a:cs typeface="Gill Sans"/>
                <a:sym typeface="Gill Sans"/>
              </a:rPr>
              <a:t>(depending on outline format, wording may vary)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8"/>
          <p:cNvSpPr txBox="1">
            <a:spLocks noGrp="1"/>
          </p:cNvSpPr>
          <p:nvPr>
            <p:ph type="ctrTitle"/>
          </p:nvPr>
        </p:nvSpPr>
        <p:spPr>
          <a:xfrm>
            <a:off x="550862" y="-1044515"/>
            <a:ext cx="5437187" cy="298623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6400"/>
              <a:buFont typeface="Play"/>
              <a:buNone/>
            </a:pPr>
            <a:r>
              <a:rPr lang="en-US" sz="6400">
                <a:solidFill>
                  <a:schemeClr val="lt1"/>
                </a:solidFill>
                <a:latin typeface="Play"/>
                <a:ea typeface="Play"/>
                <a:cs typeface="Play"/>
                <a:sym typeface="Play"/>
              </a:rPr>
              <a:t>Prompt 2</a:t>
            </a:r>
            <a:endParaRPr/>
          </a:p>
        </p:txBody>
      </p:sp>
      <p:sp>
        <p:nvSpPr>
          <p:cNvPr id="300" name="Google Shape;300;p8"/>
          <p:cNvSpPr txBox="1">
            <a:spLocks noGrp="1"/>
          </p:cNvSpPr>
          <p:nvPr>
            <p:ph type="subTitle" idx="1"/>
          </p:nvPr>
        </p:nvSpPr>
        <p:spPr>
          <a:xfrm>
            <a:off x="486652" y="2305124"/>
            <a:ext cx="4780292" cy="426787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None/>
            </a:pPr>
            <a:r>
              <a:rPr lang="en-US" sz="3600"/>
              <a:t>“Perplexity” and “Burstiness.”</a:t>
            </a:r>
            <a:endParaRPr/>
          </a:p>
          <a:p>
            <a:pPr marL="0" lvl="0" indent="0" algn="l" rtl="0">
              <a:lnSpc>
                <a:spcPct val="100000"/>
              </a:lnSpc>
              <a:spcBef>
                <a:spcPts val="1800"/>
              </a:spcBef>
              <a:spcAft>
                <a:spcPts val="0"/>
              </a:spcAft>
              <a:buClr>
                <a:schemeClr val="lt1"/>
              </a:buClr>
              <a:buSzPts val="2400"/>
              <a:buNone/>
            </a:pPr>
            <a:r>
              <a:rPr lang="en-US"/>
              <a:t>A two-part prompt</a:t>
            </a:r>
            <a:endParaRPr/>
          </a:p>
          <a:p>
            <a:pPr marL="0" lvl="0" indent="0" algn="l" rtl="0">
              <a:lnSpc>
                <a:spcPct val="100000"/>
              </a:lnSpc>
              <a:spcBef>
                <a:spcPts val="1800"/>
              </a:spcBef>
              <a:spcAft>
                <a:spcPts val="0"/>
              </a:spcAft>
              <a:buClr>
                <a:schemeClr val="lt1"/>
              </a:buClr>
              <a:buSzPts val="2400"/>
              <a:buNone/>
            </a:pPr>
            <a:r>
              <a:rPr lang="en-US"/>
              <a:t>A writing improver</a:t>
            </a:r>
            <a:endParaRPr/>
          </a:p>
          <a:p>
            <a:pPr marL="0" lvl="0" indent="0" algn="l" rtl="0">
              <a:lnSpc>
                <a:spcPct val="100000"/>
              </a:lnSpc>
              <a:spcBef>
                <a:spcPts val="1800"/>
              </a:spcBef>
              <a:spcAft>
                <a:spcPts val="0"/>
              </a:spcAft>
              <a:buClr>
                <a:schemeClr val="lt1"/>
              </a:buClr>
              <a:buSzPts val="3600"/>
              <a:buNone/>
            </a:pPr>
            <a:endParaRPr sz="3600"/>
          </a:p>
        </p:txBody>
      </p:sp>
      <p:sp>
        <p:nvSpPr>
          <p:cNvPr id="301" name="Google Shape;301;p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8</a:t>
            </a:fld>
            <a:endParaRPr/>
          </a:p>
        </p:txBody>
      </p:sp>
      <p:sp>
        <p:nvSpPr>
          <p:cNvPr id="302" name="Google Shape;302;p8"/>
          <p:cNvSpPr txBox="1"/>
          <p:nvPr/>
        </p:nvSpPr>
        <p:spPr>
          <a:xfrm>
            <a:off x="5587789" y="384484"/>
            <a:ext cx="5809218"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C6F6FA"/>
                </a:solidFill>
                <a:latin typeface="Arial"/>
                <a:ea typeface="Arial"/>
                <a:cs typeface="Arial"/>
                <a:sym typeface="Arial"/>
              </a:rPr>
              <a:t>When it comes to writing content, two factors are crucial, "perplexity" and "burstiness." Perplexity measures the complexity of text. Separately, burstiness compares the variations of sentences humans tend to write with greater burstiness, for example, with some longer or complex sentences alongside shorter ones. Al sentences tend to be more uniform. Therefore, when writing the following content, I am going to ask you to create, I need it to have a good amount of perplexity and burstiness. Do you understand?</a:t>
            </a:r>
            <a:endParaRPr sz="2000">
              <a:solidFill>
                <a:srgbClr val="C6F6FA"/>
              </a:solidFill>
              <a:latin typeface="Gill Sans"/>
              <a:ea typeface="Gill Sans"/>
              <a:cs typeface="Gill Sans"/>
              <a:sym typeface="Gill Sans"/>
            </a:endParaRPr>
          </a:p>
        </p:txBody>
      </p:sp>
      <p:sp>
        <p:nvSpPr>
          <p:cNvPr id="303" name="Google Shape;303;p8"/>
          <p:cNvSpPr txBox="1"/>
          <p:nvPr/>
        </p:nvSpPr>
        <p:spPr>
          <a:xfrm>
            <a:off x="5714999" y="4900235"/>
            <a:ext cx="6126481"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6F6FA"/>
                </a:solidFill>
                <a:latin typeface="Gill Sans"/>
                <a:ea typeface="Gill Sans"/>
                <a:cs typeface="Gill Sans"/>
                <a:sym typeface="Gill Sans"/>
              </a:rPr>
              <a:t>Using the concepts written previously, rewrite this article with a high degree of perplexity and burstiness: </a:t>
            </a:r>
            <a:r>
              <a:rPr lang="en-US" sz="2400">
                <a:solidFill>
                  <a:srgbClr val="FFC000"/>
                </a:solidFill>
                <a:latin typeface="Gill Sans"/>
                <a:ea typeface="Gill Sans"/>
                <a:cs typeface="Gill Sans"/>
                <a:sym typeface="Gill Sans"/>
              </a:rPr>
              <a:t>(paste your paragraph)</a:t>
            </a:r>
            <a:endParaRPr/>
          </a:p>
          <a:p>
            <a:pPr marL="0" marR="0" lvl="0" indent="0" algn="l" rtl="0">
              <a:spcBef>
                <a:spcPts val="0"/>
              </a:spcBef>
              <a:spcAft>
                <a:spcPts val="0"/>
              </a:spcAft>
              <a:buNone/>
            </a:pPr>
            <a:endParaRPr sz="1800">
              <a:solidFill>
                <a:srgbClr val="C6F6FA"/>
              </a:solidFill>
              <a:latin typeface="Gill Sans"/>
              <a:ea typeface="Gill Sans"/>
              <a:cs typeface="Gill Sans"/>
              <a:sym typeface="Gill Sans"/>
            </a:endParaRPr>
          </a:p>
        </p:txBody>
      </p:sp>
      <p:sp>
        <p:nvSpPr>
          <p:cNvPr id="304" name="Google Shape;304;p8"/>
          <p:cNvSpPr txBox="1"/>
          <p:nvPr/>
        </p:nvSpPr>
        <p:spPr>
          <a:xfrm>
            <a:off x="9172281" y="4078190"/>
            <a:ext cx="4025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Gill Sans"/>
                <a:ea typeface="Gill Sans"/>
                <a:cs typeface="Gill Sans"/>
                <a:sym typeface="Gill Sans"/>
              </a:rPr>
              <a:t>ChatGPT: Yes, I understand…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9</a:t>
            </a:fld>
            <a:endParaRPr/>
          </a:p>
        </p:txBody>
      </p:sp>
      <p:pic>
        <p:nvPicPr>
          <p:cNvPr id="310" name="Google Shape;310;p9"/>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Float">
      <a:dk1>
        <a:srgbClr val="000000"/>
      </a:dk1>
      <a:lt1>
        <a:srgbClr val="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Widescreen</PresentationFormat>
  <Paragraphs>113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Gill Sans</vt:lpstr>
      <vt:lpstr>Play</vt:lpstr>
      <vt:lpstr>Arial</vt:lpstr>
      <vt:lpstr>3DFloatVTI</vt:lpstr>
      <vt:lpstr>Introduction to ChatGPT</vt:lpstr>
      <vt:lpstr>Your place in the world</vt:lpstr>
      <vt:lpstr>ChatGPT</vt:lpstr>
      <vt:lpstr>Prompt 1</vt:lpstr>
      <vt:lpstr>PowerPoint Presentation</vt:lpstr>
      <vt:lpstr>PowerPoint Presentation</vt:lpstr>
      <vt:lpstr>PowerPoint Presentation</vt:lpstr>
      <vt:lpstr>Prompt 2</vt:lpstr>
      <vt:lpstr>PowerPoint Presentation</vt:lpstr>
      <vt:lpstr>PowerPoint Presentation</vt:lpstr>
      <vt:lpstr>Prompt 3</vt:lpstr>
      <vt:lpstr>PowerPoint Presentation</vt:lpstr>
      <vt:lpstr>PowerPoint Presentation</vt:lpstr>
      <vt:lpstr>Thank You</vt:lpstr>
      <vt:lpstr>The way to get started is to quit talking and begin doing.</vt:lpstr>
      <vt:lpstr>Team</vt:lpstr>
      <vt:lpstr>Timeline</vt:lpstr>
      <vt:lpstr>Possibilities  </vt:lpstr>
      <vt:lpstr>Content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ChatGPT</dc:title>
  <dc:creator>Yuri Gushiken</dc:creator>
  <cp:lastModifiedBy>Yuri Gushiken</cp:lastModifiedBy>
  <cp:revision>1</cp:revision>
  <dcterms:created xsi:type="dcterms:W3CDTF">2023-03-31T17:19:47Z</dcterms:created>
  <dcterms:modified xsi:type="dcterms:W3CDTF">2023-05-02T09:59:47Z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