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63"/>
  </p:notesMasterIdLst>
  <p:sldIdLst>
    <p:sldId id="256" r:id="rId3"/>
    <p:sldId id="258" r:id="rId4"/>
    <p:sldId id="261" r:id="rId5"/>
    <p:sldId id="259" r:id="rId6"/>
    <p:sldId id="313" r:id="rId7"/>
    <p:sldId id="314" r:id="rId8"/>
    <p:sldId id="312" r:id="rId9"/>
    <p:sldId id="316" r:id="rId10"/>
    <p:sldId id="315" r:id="rId11"/>
    <p:sldId id="262" r:id="rId12"/>
    <p:sldId id="260"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x="9144000" cy="5143500" type="screen16x9"/>
  <p:notesSz cx="6858000" cy="9144000"/>
  <p:embeddedFontLst>
    <p:embeddedFont>
      <p:font typeface="Hachi Maru Pop" panose="020B0604020202020204" charset="-128"/>
      <p:regular r:id="rId64"/>
    </p:embeddedFont>
    <p:embeddedFont>
      <p:font typeface="Amatic SC" panose="00000500000000000000" pitchFamily="2" charset="-79"/>
      <p:regular r:id="rId65"/>
      <p:bold r:id="rId66"/>
    </p:embeddedFont>
    <p:embeddedFont>
      <p:font typeface="Architects Daughter" panose="020B0604020202020204" charset="0"/>
      <p:regular r:id="rId67"/>
    </p:embeddedFont>
    <p:embeddedFont>
      <p:font typeface="Calibri" panose="020F0502020204030204" pitchFamily="34" charset="0"/>
      <p:regular r:id="rId68"/>
      <p:bold r:id="rId69"/>
      <p:italic r:id="rId70"/>
      <p:boldItalic r:id="rId71"/>
    </p:embeddedFont>
    <p:embeddedFont>
      <p:font typeface="Fredoka One" panose="02000000000000000000" pitchFamily="2" charset="0"/>
      <p:regular r:id="rId72"/>
    </p:embeddedFont>
    <p:embeddedFont>
      <p:font typeface="Lato" panose="020F0502020204030203" pitchFamily="34" charset="0"/>
      <p:regular r:id="rId73"/>
      <p:bold r:id="rId74"/>
      <p:italic r:id="rId75"/>
      <p:boldItalic r:id="rId76"/>
    </p:embeddedFont>
    <p:embeddedFont>
      <p:font typeface="Lilita One" panose="020B0604020202020204" charset="0"/>
      <p:regular r:id="rId77"/>
    </p:embeddedFont>
    <p:embeddedFont>
      <p:font typeface="Nunito" pitchFamily="2" charset="0"/>
      <p:regular r:id="rId78"/>
      <p:bold r:id="rId79"/>
      <p:italic r:id="rId80"/>
      <p:boldItalic r:id="rId81"/>
    </p:embeddedFont>
    <p:embeddedFont>
      <p:font typeface="Nunito Black" pitchFamily="2" charset="0"/>
      <p:bold r:id="rId82"/>
      <p:boldItalic r:id="rId83"/>
    </p:embeddedFont>
    <p:embeddedFont>
      <p:font typeface="Nunito SemiBold" pitchFamily="2" charset="0"/>
      <p:regular r:id="rId84"/>
      <p:bold r:id="rId85"/>
      <p:italic r:id="rId86"/>
      <p:boldItalic r:id="rId87"/>
    </p:embeddedFont>
    <p:embeddedFont>
      <p:font typeface="Proxima Nova" panose="020B0604020202020204" charset="0"/>
      <p:regular r:id="rId88"/>
      <p:bold r:id="rId89"/>
      <p:italic r:id="rId90"/>
      <p:boldItalic r:id="rId91"/>
    </p:embeddedFont>
    <p:embeddedFont>
      <p:font typeface="Proxima Nova Semibold" panose="020B0604020202020204" charset="0"/>
      <p:regular r:id="rId92"/>
      <p:bold r:id="rId93"/>
      <p:boldItalic r:id="rId94"/>
    </p:embeddedFont>
    <p:embeddedFont>
      <p:font typeface="Raleway" pitchFamily="2" charset="0"/>
      <p:regular r:id="rId95"/>
      <p:bold r:id="rId96"/>
      <p:italic r:id="rId97"/>
      <p:boldItalic r:id="rId98"/>
    </p:embeddedFont>
    <p:embeddedFont>
      <p:font typeface="Roboto Medium" panose="02000000000000000000" pitchFamily="2" charset="0"/>
      <p:regular r:id="rId99"/>
      <p:bold r:id="rId100"/>
      <p:italic r:id="rId101"/>
      <p:boldItalic r:id="rId10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313B6D3-3FD5-4C00-A559-BB5C03B3253C}">
  <a:tblStyle styleId="{9313B6D3-3FD5-4C00-A559-BB5C03B3253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564"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notesMaster" Target="notesMasters/notesMaster1.xml"/><Relationship Id="rId68" Type="http://schemas.openxmlformats.org/officeDocument/2006/relationships/font" Target="fonts/font5.fntdata"/><Relationship Id="rId84" Type="http://schemas.openxmlformats.org/officeDocument/2006/relationships/font" Target="fonts/font21.fntdata"/><Relationship Id="rId89" Type="http://schemas.openxmlformats.org/officeDocument/2006/relationships/font" Target="fonts/font2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1.fntdata"/><Relationship Id="rId79" Type="http://schemas.openxmlformats.org/officeDocument/2006/relationships/font" Target="fonts/font16.fntdata"/><Relationship Id="rId102" Type="http://schemas.openxmlformats.org/officeDocument/2006/relationships/font" Target="fonts/font39.fntdata"/><Relationship Id="rId5" Type="http://schemas.openxmlformats.org/officeDocument/2006/relationships/slide" Target="slides/slide3.xml"/><Relationship Id="rId90" Type="http://schemas.openxmlformats.org/officeDocument/2006/relationships/font" Target="fonts/font27.fntdata"/><Relationship Id="rId95" Type="http://schemas.openxmlformats.org/officeDocument/2006/relationships/font" Target="fonts/font3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1.fntdata"/><Relationship Id="rId69" Type="http://schemas.openxmlformats.org/officeDocument/2006/relationships/font" Target="fonts/font6.fntdata"/><Relationship Id="rId80" Type="http://schemas.openxmlformats.org/officeDocument/2006/relationships/font" Target="fonts/font17.fntdata"/><Relationship Id="rId85" Type="http://schemas.openxmlformats.org/officeDocument/2006/relationships/font" Target="fonts/font22.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7.fntdata"/><Relationship Id="rId75" Type="http://schemas.openxmlformats.org/officeDocument/2006/relationships/font" Target="fonts/font12.fntdata"/><Relationship Id="rId83" Type="http://schemas.openxmlformats.org/officeDocument/2006/relationships/font" Target="fonts/font20.fntdata"/><Relationship Id="rId88" Type="http://schemas.openxmlformats.org/officeDocument/2006/relationships/font" Target="fonts/font25.fntdata"/><Relationship Id="rId91" Type="http://schemas.openxmlformats.org/officeDocument/2006/relationships/font" Target="fonts/font28.fntdata"/><Relationship Id="rId96" Type="http://schemas.openxmlformats.org/officeDocument/2006/relationships/font" Target="fonts/font3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font" Target="fonts/font23.fntdata"/><Relationship Id="rId94" Type="http://schemas.openxmlformats.org/officeDocument/2006/relationships/font" Target="fonts/font31.fntdata"/><Relationship Id="rId99" Type="http://schemas.openxmlformats.org/officeDocument/2006/relationships/font" Target="fonts/font36.fntdata"/><Relationship Id="rId101" Type="http://schemas.openxmlformats.org/officeDocument/2006/relationships/font" Target="fonts/font3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3.fntdata"/><Relationship Id="rId97" Type="http://schemas.openxmlformats.org/officeDocument/2006/relationships/font" Target="fonts/font34.fntdata"/><Relationship Id="rId10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8.fntdata"/><Relationship Id="rId92" Type="http://schemas.openxmlformats.org/officeDocument/2006/relationships/font" Target="fonts/font2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3.fntdata"/><Relationship Id="rId87" Type="http://schemas.openxmlformats.org/officeDocument/2006/relationships/font" Target="fonts/font24.fntdata"/><Relationship Id="rId61" Type="http://schemas.openxmlformats.org/officeDocument/2006/relationships/slide" Target="slides/slide59.xml"/><Relationship Id="rId82" Type="http://schemas.openxmlformats.org/officeDocument/2006/relationships/font" Target="fonts/font19.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4.fntdata"/><Relationship Id="rId100" Type="http://schemas.openxmlformats.org/officeDocument/2006/relationships/font" Target="fonts/font37.fntdata"/><Relationship Id="rId105"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9.fntdata"/><Relationship Id="rId93" Type="http://schemas.openxmlformats.org/officeDocument/2006/relationships/font" Target="fonts/font30.fntdata"/><Relationship Id="rId98" Type="http://schemas.openxmlformats.org/officeDocument/2006/relationships/font" Target="fonts/font35.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font" Target="fonts/font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
        <p:cNvGrpSpPr/>
        <p:nvPr/>
      </p:nvGrpSpPr>
      <p:grpSpPr>
        <a:xfrm>
          <a:off x="0" y="0"/>
          <a:ext cx="0" cy="0"/>
          <a:chOff x="0" y="0"/>
          <a:chExt cx="0" cy="0"/>
        </a:xfrm>
      </p:grpSpPr>
      <p:sp>
        <p:nvSpPr>
          <p:cNvPr id="250" name="Google Shape;25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 name="Google Shape;25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af5f55f87b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af5f55f87b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
        <p:cNvGrpSpPr/>
        <p:nvPr/>
      </p:nvGrpSpPr>
      <p:grpSpPr>
        <a:xfrm>
          <a:off x="0" y="0"/>
          <a:ext cx="0" cy="0"/>
          <a:chOff x="0" y="0"/>
          <a:chExt cx="0" cy="0"/>
        </a:xfrm>
      </p:grpSpPr>
      <p:sp>
        <p:nvSpPr>
          <p:cNvPr id="719" name="Google Shape;719;gafead7cd8e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 name="Google Shape;720;gafead7cd8e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af5f55f87b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af5f55f87b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
        <p:cNvGrpSpPr/>
        <p:nvPr/>
      </p:nvGrpSpPr>
      <p:grpSpPr>
        <a:xfrm>
          <a:off x="0" y="0"/>
          <a:ext cx="0" cy="0"/>
          <a:chOff x="0" y="0"/>
          <a:chExt cx="0" cy="0"/>
        </a:xfrm>
      </p:grpSpPr>
      <p:sp>
        <p:nvSpPr>
          <p:cNvPr id="753" name="Google Shape;753;ge7ae5f45d9_3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4" name="Google Shape;754;ge7ae5f45d9_3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e7ae5f45d9_3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e7ae5f45d9_3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e7ae5f45d9_3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e7ae5f45d9_3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af5f55f87b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af5f55f87b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d7e39904c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d7e39904c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af5f55f87b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af5f55f87b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af5f55f87b_0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af5f55f87b_0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
        <p:cNvGrpSpPr/>
        <p:nvPr/>
      </p:nvGrpSpPr>
      <p:grpSpPr>
        <a:xfrm>
          <a:off x="0" y="0"/>
          <a:ext cx="0" cy="0"/>
          <a:chOff x="0" y="0"/>
          <a:chExt cx="0" cy="0"/>
        </a:xfrm>
      </p:grpSpPr>
      <p:sp>
        <p:nvSpPr>
          <p:cNvPr id="376" name="Google Shape;376;gafead7cb4c_0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 name="Google Shape;377;gafead7cb4c_0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
        <p:cNvGrpSpPr/>
        <p:nvPr/>
      </p:nvGrpSpPr>
      <p:grpSpPr>
        <a:xfrm>
          <a:off x="0" y="0"/>
          <a:ext cx="0" cy="0"/>
          <a:chOff x="0" y="0"/>
          <a:chExt cx="0" cy="0"/>
        </a:xfrm>
      </p:grpSpPr>
      <p:sp>
        <p:nvSpPr>
          <p:cNvPr id="1102" name="Google Shape;1102;gafead7cb4c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3" name="Google Shape;1103;gafead7cb4c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fead7cb4c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fead7cb4c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ge7ae5f45d9_3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 name="Google Shape;1138;ge7ae5f45d9_3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e7ae5f45d9_3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e7ae5f45d9_3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e7ae5f45d9_3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e7ae5f45d9_3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3"/>
        <p:cNvGrpSpPr/>
        <p:nvPr/>
      </p:nvGrpSpPr>
      <p:grpSpPr>
        <a:xfrm>
          <a:off x="0" y="0"/>
          <a:ext cx="0" cy="0"/>
          <a:chOff x="0" y="0"/>
          <a:chExt cx="0" cy="0"/>
        </a:xfrm>
      </p:grpSpPr>
      <p:sp>
        <p:nvSpPr>
          <p:cNvPr id="1374" name="Google Shape;1374;ge7ae5f45d9_3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 name="Google Shape;1375;ge7ae5f45d9_3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e7ae5f45d9_3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e7ae5f45d9_3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e7ae5f45d9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e7ae5f45d9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e7ae5f45d9_3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e7ae5f45d9_3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e7ae5f45d9_3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e7ae5f45d9_3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
        <p:cNvGrpSpPr/>
        <p:nvPr/>
      </p:nvGrpSpPr>
      <p:grpSpPr>
        <a:xfrm>
          <a:off x="0" y="0"/>
          <a:ext cx="0" cy="0"/>
          <a:chOff x="0" y="0"/>
          <a:chExt cx="0" cy="0"/>
        </a:xfrm>
      </p:grpSpPr>
      <p:sp>
        <p:nvSpPr>
          <p:cNvPr id="541" name="Google Shape;541;gaf5f55f87b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af5f55f87b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9"/>
        <p:cNvGrpSpPr/>
        <p:nvPr/>
      </p:nvGrpSpPr>
      <p:grpSpPr>
        <a:xfrm>
          <a:off x="0" y="0"/>
          <a:ext cx="0" cy="0"/>
          <a:chOff x="0" y="0"/>
          <a:chExt cx="0" cy="0"/>
        </a:xfrm>
      </p:grpSpPr>
      <p:sp>
        <p:nvSpPr>
          <p:cNvPr id="1770" name="Google Shape;1770;ge7ae5f45d9_3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1" name="Google Shape;1771;ge7ae5f45d9_3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
        <p:cNvGrpSpPr/>
        <p:nvPr/>
      </p:nvGrpSpPr>
      <p:grpSpPr>
        <a:xfrm>
          <a:off x="0" y="0"/>
          <a:ext cx="0" cy="0"/>
          <a:chOff x="0" y="0"/>
          <a:chExt cx="0" cy="0"/>
        </a:xfrm>
      </p:grpSpPr>
      <p:sp>
        <p:nvSpPr>
          <p:cNvPr id="1837" name="Google Shape;1837;ge7ae5f45d9_0_1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8" name="Google Shape;1838;ge7ae5f45d9_0_1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9"/>
        <p:cNvGrpSpPr/>
        <p:nvPr/>
      </p:nvGrpSpPr>
      <p:grpSpPr>
        <a:xfrm>
          <a:off x="0" y="0"/>
          <a:ext cx="0" cy="0"/>
          <a:chOff x="0" y="0"/>
          <a:chExt cx="0" cy="0"/>
        </a:xfrm>
      </p:grpSpPr>
      <p:sp>
        <p:nvSpPr>
          <p:cNvPr id="1860" name="Google Shape;1860;gd7e39904c3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 name="Google Shape;1861;gd7e39904c3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af5f55f87b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af5f55f87b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3"/>
        <p:cNvGrpSpPr/>
        <p:nvPr/>
      </p:nvGrpSpPr>
      <p:grpSpPr>
        <a:xfrm>
          <a:off x="0" y="0"/>
          <a:ext cx="0" cy="0"/>
          <a:chOff x="0" y="0"/>
          <a:chExt cx="0" cy="0"/>
        </a:xfrm>
      </p:grpSpPr>
      <p:sp>
        <p:nvSpPr>
          <p:cNvPr id="1914" name="Google Shape;1914;gafead7cb4c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5" name="Google Shape;1915;gafead7cb4c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5"/>
        <p:cNvGrpSpPr/>
        <p:nvPr/>
      </p:nvGrpSpPr>
      <p:grpSpPr>
        <a:xfrm>
          <a:off x="0" y="0"/>
          <a:ext cx="0" cy="0"/>
          <a:chOff x="0" y="0"/>
          <a:chExt cx="0" cy="0"/>
        </a:xfrm>
      </p:grpSpPr>
      <p:sp>
        <p:nvSpPr>
          <p:cNvPr id="1936" name="Google Shape;1936;gafead7cb4c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7" name="Google Shape;1937;gafead7cb4c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4"/>
        <p:cNvGrpSpPr/>
        <p:nvPr/>
      </p:nvGrpSpPr>
      <p:grpSpPr>
        <a:xfrm>
          <a:off x="0" y="0"/>
          <a:ext cx="0" cy="0"/>
          <a:chOff x="0" y="0"/>
          <a:chExt cx="0" cy="0"/>
        </a:xfrm>
      </p:grpSpPr>
      <p:sp>
        <p:nvSpPr>
          <p:cNvPr id="1955" name="Google Shape;1955;gafead7cb4c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6" name="Google Shape;1956;gafead7cb4c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9"/>
        <p:cNvGrpSpPr/>
        <p:nvPr/>
      </p:nvGrpSpPr>
      <p:grpSpPr>
        <a:xfrm>
          <a:off x="0" y="0"/>
          <a:ext cx="0" cy="0"/>
          <a:chOff x="0" y="0"/>
          <a:chExt cx="0" cy="0"/>
        </a:xfrm>
      </p:grpSpPr>
      <p:sp>
        <p:nvSpPr>
          <p:cNvPr id="2000" name="Google Shape;2000;gaf5f55f87b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1" name="Google Shape;2001;gaf5f55f87b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7"/>
        <p:cNvGrpSpPr/>
        <p:nvPr/>
      </p:nvGrpSpPr>
      <p:grpSpPr>
        <a:xfrm>
          <a:off x="0" y="0"/>
          <a:ext cx="0" cy="0"/>
          <a:chOff x="0" y="0"/>
          <a:chExt cx="0" cy="0"/>
        </a:xfrm>
      </p:grpSpPr>
      <p:sp>
        <p:nvSpPr>
          <p:cNvPr id="2028" name="Google Shape;2028;gafead7cb4c_0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9" name="Google Shape;2029;gafead7cb4c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e6a2e7e372_0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e6a2e7e372_0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afead7cb4c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afead7cb4c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5"/>
        <p:cNvGrpSpPr/>
        <p:nvPr/>
      </p:nvGrpSpPr>
      <p:grpSpPr>
        <a:xfrm>
          <a:off x="0" y="0"/>
          <a:ext cx="0" cy="0"/>
          <a:chOff x="0" y="0"/>
          <a:chExt cx="0" cy="0"/>
        </a:xfrm>
      </p:grpSpPr>
      <p:sp>
        <p:nvSpPr>
          <p:cNvPr id="2406" name="Google Shape;2406;gafead7cb4c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7" name="Google Shape;2407;gafead7cb4c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4"/>
        <p:cNvGrpSpPr/>
        <p:nvPr/>
      </p:nvGrpSpPr>
      <p:grpSpPr>
        <a:xfrm>
          <a:off x="0" y="0"/>
          <a:ext cx="0" cy="0"/>
          <a:chOff x="0" y="0"/>
          <a:chExt cx="0" cy="0"/>
        </a:xfrm>
      </p:grpSpPr>
      <p:sp>
        <p:nvSpPr>
          <p:cNvPr id="2415" name="Google Shape;2415;ge7ae5f45d9_5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6" name="Google Shape;2416;ge7ae5f45d9_5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1"/>
        <p:cNvGrpSpPr/>
        <p:nvPr/>
      </p:nvGrpSpPr>
      <p:grpSpPr>
        <a:xfrm>
          <a:off x="0" y="0"/>
          <a:ext cx="0" cy="0"/>
          <a:chOff x="0" y="0"/>
          <a:chExt cx="0" cy="0"/>
        </a:xfrm>
      </p:grpSpPr>
      <p:sp>
        <p:nvSpPr>
          <p:cNvPr id="2422" name="Google Shape;2422;ge7ae5f45d9_5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3" name="Google Shape;2423;ge7ae5f45d9_5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8"/>
        <p:cNvGrpSpPr/>
        <p:nvPr/>
      </p:nvGrpSpPr>
      <p:grpSpPr>
        <a:xfrm>
          <a:off x="0" y="0"/>
          <a:ext cx="0" cy="0"/>
          <a:chOff x="0" y="0"/>
          <a:chExt cx="0" cy="0"/>
        </a:xfrm>
      </p:grpSpPr>
      <p:sp>
        <p:nvSpPr>
          <p:cNvPr id="2429" name="Google Shape;2429;ge7ae5f45d9_5_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0" name="Google Shape;2430;ge7ae5f45d9_5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e7ae5f45d9_5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e7ae5f45d9_5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9"/>
        <p:cNvGrpSpPr/>
        <p:nvPr/>
      </p:nvGrpSpPr>
      <p:grpSpPr>
        <a:xfrm>
          <a:off x="0" y="0"/>
          <a:ext cx="0" cy="0"/>
          <a:chOff x="0" y="0"/>
          <a:chExt cx="0" cy="0"/>
        </a:xfrm>
      </p:grpSpPr>
      <p:sp>
        <p:nvSpPr>
          <p:cNvPr id="2470" name="Google Shape;2470;ge7ae5f45d9_5_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1" name="Google Shape;2471;ge7ae5f45d9_5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6"/>
        <p:cNvGrpSpPr/>
        <p:nvPr/>
      </p:nvGrpSpPr>
      <p:grpSpPr>
        <a:xfrm>
          <a:off x="0" y="0"/>
          <a:ext cx="0" cy="0"/>
          <a:chOff x="0" y="0"/>
          <a:chExt cx="0" cy="0"/>
        </a:xfrm>
      </p:grpSpPr>
      <p:sp>
        <p:nvSpPr>
          <p:cNvPr id="2807" name="Google Shape;2807;ge7ae5f45d9_5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8" name="Google Shape;2808;ge7ae5f45d9_5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3"/>
        <p:cNvGrpSpPr/>
        <p:nvPr/>
      </p:nvGrpSpPr>
      <p:grpSpPr>
        <a:xfrm>
          <a:off x="0" y="0"/>
          <a:ext cx="0" cy="0"/>
          <a:chOff x="0" y="0"/>
          <a:chExt cx="0" cy="0"/>
        </a:xfrm>
      </p:grpSpPr>
      <p:sp>
        <p:nvSpPr>
          <p:cNvPr id="5594" name="Google Shape;5594;ge7ae5f45d9_5_3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5" name="Google Shape;5595;ge7ae5f45d9_5_3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2"/>
        <p:cNvGrpSpPr/>
        <p:nvPr/>
      </p:nvGrpSpPr>
      <p:grpSpPr>
        <a:xfrm>
          <a:off x="0" y="0"/>
          <a:ext cx="0" cy="0"/>
          <a:chOff x="0" y="0"/>
          <a:chExt cx="0" cy="0"/>
        </a:xfrm>
      </p:grpSpPr>
      <p:sp>
        <p:nvSpPr>
          <p:cNvPr id="6013" name="Google Shape;6013;ge7ae5f45d9_5_35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4" name="Google Shape;6014;ge7ae5f45d9_5_3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2"/>
        <p:cNvGrpSpPr/>
        <p:nvPr/>
      </p:nvGrpSpPr>
      <p:grpSpPr>
        <a:xfrm>
          <a:off x="0" y="0"/>
          <a:ext cx="0" cy="0"/>
          <a:chOff x="0" y="0"/>
          <a:chExt cx="0" cy="0"/>
        </a:xfrm>
      </p:grpSpPr>
      <p:sp>
        <p:nvSpPr>
          <p:cNvPr id="6183" name="Google Shape;6183;ge7ae5f45d9_5_37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4" name="Google Shape;6184;ge7ae5f45d9_5_3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afead7cb4c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afead7cb4c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44797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7"/>
        <p:cNvGrpSpPr/>
        <p:nvPr/>
      </p:nvGrpSpPr>
      <p:grpSpPr>
        <a:xfrm>
          <a:off x="0" y="0"/>
          <a:ext cx="0" cy="0"/>
          <a:chOff x="0" y="0"/>
          <a:chExt cx="0" cy="0"/>
        </a:xfrm>
      </p:grpSpPr>
      <p:sp>
        <p:nvSpPr>
          <p:cNvPr id="6588" name="Google Shape;6588;ge7ae5f45d9_5_41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9" name="Google Shape;6589;ge7ae5f45d9_5_4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7"/>
        <p:cNvGrpSpPr/>
        <p:nvPr/>
      </p:nvGrpSpPr>
      <p:grpSpPr>
        <a:xfrm>
          <a:off x="0" y="0"/>
          <a:ext cx="0" cy="0"/>
          <a:chOff x="0" y="0"/>
          <a:chExt cx="0" cy="0"/>
        </a:xfrm>
      </p:grpSpPr>
      <p:sp>
        <p:nvSpPr>
          <p:cNvPr id="6968" name="Google Shape;6968;ge7ae5f45d9_5_45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9" name="Google Shape;6969;ge7ae5f45d9_5_4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5"/>
        <p:cNvGrpSpPr/>
        <p:nvPr/>
      </p:nvGrpSpPr>
      <p:grpSpPr>
        <a:xfrm>
          <a:off x="0" y="0"/>
          <a:ext cx="0" cy="0"/>
          <a:chOff x="0" y="0"/>
          <a:chExt cx="0" cy="0"/>
        </a:xfrm>
      </p:grpSpPr>
      <p:sp>
        <p:nvSpPr>
          <p:cNvPr id="7886" name="Google Shape;7886;ge7ae5f45d9_5_54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7" name="Google Shape;7887;ge7ae5f45d9_5_5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9"/>
        <p:cNvGrpSpPr/>
        <p:nvPr/>
      </p:nvGrpSpPr>
      <p:grpSpPr>
        <a:xfrm>
          <a:off x="0" y="0"/>
          <a:ext cx="0" cy="0"/>
          <a:chOff x="0" y="0"/>
          <a:chExt cx="0" cy="0"/>
        </a:xfrm>
      </p:grpSpPr>
      <p:sp>
        <p:nvSpPr>
          <p:cNvPr id="9320" name="Google Shape;9320;ge7ae5f45d9_5_69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1" name="Google Shape;9321;ge7ae5f45d9_5_6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5"/>
        <p:cNvGrpSpPr/>
        <p:nvPr/>
      </p:nvGrpSpPr>
      <p:grpSpPr>
        <a:xfrm>
          <a:off x="0" y="0"/>
          <a:ext cx="0" cy="0"/>
          <a:chOff x="0" y="0"/>
          <a:chExt cx="0" cy="0"/>
        </a:xfrm>
      </p:grpSpPr>
      <p:sp>
        <p:nvSpPr>
          <p:cNvPr id="11876" name="Google Shape;11876;ge7ae5f45d9_5_94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77" name="Google Shape;11877;ge7ae5f45d9_5_9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5"/>
        <p:cNvGrpSpPr/>
        <p:nvPr/>
      </p:nvGrpSpPr>
      <p:grpSpPr>
        <a:xfrm>
          <a:off x="0" y="0"/>
          <a:ext cx="0" cy="0"/>
          <a:chOff x="0" y="0"/>
          <a:chExt cx="0" cy="0"/>
        </a:xfrm>
      </p:grpSpPr>
      <p:sp>
        <p:nvSpPr>
          <p:cNvPr id="13826" name="Google Shape;13826;ge7ae5f45d9_5_114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7" name="Google Shape;13827;ge7ae5f45d9_5_11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00"/>
        <p:cNvGrpSpPr/>
        <p:nvPr/>
      </p:nvGrpSpPr>
      <p:grpSpPr>
        <a:xfrm>
          <a:off x="0" y="0"/>
          <a:ext cx="0" cy="0"/>
          <a:chOff x="0" y="0"/>
          <a:chExt cx="0" cy="0"/>
        </a:xfrm>
      </p:grpSpPr>
      <p:sp>
        <p:nvSpPr>
          <p:cNvPr id="15601" name="Google Shape;15601;ge7ae5f45d9_5_131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2" name="Google Shape;15602;ge7ae5f45d9_5_13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4"/>
        <p:cNvGrpSpPr/>
        <p:nvPr/>
      </p:nvGrpSpPr>
      <p:grpSpPr>
        <a:xfrm>
          <a:off x="0" y="0"/>
          <a:ext cx="0" cy="0"/>
          <a:chOff x="0" y="0"/>
          <a:chExt cx="0" cy="0"/>
        </a:xfrm>
      </p:grpSpPr>
      <p:sp>
        <p:nvSpPr>
          <p:cNvPr id="16645" name="Google Shape;16645;ge7ae5f45d9_5_14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46" name="Google Shape;16646;ge7ae5f45d9_5_14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4"/>
        <p:cNvGrpSpPr/>
        <p:nvPr/>
      </p:nvGrpSpPr>
      <p:grpSpPr>
        <a:xfrm>
          <a:off x="0" y="0"/>
          <a:ext cx="0" cy="0"/>
          <a:chOff x="0" y="0"/>
          <a:chExt cx="0" cy="0"/>
        </a:xfrm>
      </p:grpSpPr>
      <p:sp>
        <p:nvSpPr>
          <p:cNvPr id="18365" name="Google Shape;18365;ge7ae5f45d9_5_20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6" name="Google Shape;18366;ge7ae5f45d9_5_20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afead7cb4c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afead7cb4c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73389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af5f55f87b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af5f55f87b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71659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af5f55f87b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af5f55f87b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af5f55f87b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af5f55f87b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2DDE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512575"/>
            <a:ext cx="4335000" cy="2257800"/>
          </a:xfrm>
          <a:prstGeom prst="rect">
            <a:avLst/>
          </a:prstGeom>
        </p:spPr>
        <p:txBody>
          <a:bodyPr spcFirstLastPara="1" wrap="square" lIns="91425" tIns="91425" rIns="91425" bIns="91425" anchor="ctr" anchorCtr="0">
            <a:noAutofit/>
          </a:bodyPr>
          <a:lstStyle>
            <a:lvl1pPr lvl="0" rtl="0">
              <a:spcBef>
                <a:spcPts val="0"/>
              </a:spcBef>
              <a:spcAft>
                <a:spcPts val="0"/>
              </a:spcAft>
              <a:buSzPts val="5000"/>
              <a:buFont typeface="Fredoka One"/>
              <a:buNone/>
              <a:defRPr sz="5000">
                <a:latin typeface="Fredoka One"/>
                <a:ea typeface="Fredoka One"/>
                <a:cs typeface="Fredoka One"/>
                <a:sym typeface="Fredoka One"/>
              </a:defRPr>
            </a:lvl1pPr>
            <a:lvl2pPr lvl="1" rtl="0">
              <a:spcBef>
                <a:spcPts val="0"/>
              </a:spcBef>
              <a:spcAft>
                <a:spcPts val="0"/>
              </a:spcAft>
              <a:buSzPts val="5200"/>
              <a:buFont typeface="Hachi Maru Pop"/>
              <a:buNone/>
              <a:defRPr sz="5200">
                <a:latin typeface="Hachi Maru Pop"/>
                <a:ea typeface="Hachi Maru Pop"/>
                <a:cs typeface="Hachi Maru Pop"/>
                <a:sym typeface="Hachi Maru Pop"/>
              </a:defRPr>
            </a:lvl2pPr>
            <a:lvl3pPr lvl="2" rtl="0">
              <a:spcBef>
                <a:spcPts val="0"/>
              </a:spcBef>
              <a:spcAft>
                <a:spcPts val="0"/>
              </a:spcAft>
              <a:buSzPts val="5200"/>
              <a:buFont typeface="Hachi Maru Pop"/>
              <a:buNone/>
              <a:defRPr sz="5200">
                <a:latin typeface="Hachi Maru Pop"/>
                <a:ea typeface="Hachi Maru Pop"/>
                <a:cs typeface="Hachi Maru Pop"/>
                <a:sym typeface="Hachi Maru Pop"/>
              </a:defRPr>
            </a:lvl3pPr>
            <a:lvl4pPr lvl="3" rtl="0">
              <a:spcBef>
                <a:spcPts val="0"/>
              </a:spcBef>
              <a:spcAft>
                <a:spcPts val="0"/>
              </a:spcAft>
              <a:buSzPts val="5200"/>
              <a:buFont typeface="Hachi Maru Pop"/>
              <a:buNone/>
              <a:defRPr sz="5200">
                <a:latin typeface="Hachi Maru Pop"/>
                <a:ea typeface="Hachi Maru Pop"/>
                <a:cs typeface="Hachi Maru Pop"/>
                <a:sym typeface="Hachi Maru Pop"/>
              </a:defRPr>
            </a:lvl4pPr>
            <a:lvl5pPr lvl="4" rtl="0">
              <a:spcBef>
                <a:spcPts val="0"/>
              </a:spcBef>
              <a:spcAft>
                <a:spcPts val="0"/>
              </a:spcAft>
              <a:buSzPts val="5200"/>
              <a:buFont typeface="Hachi Maru Pop"/>
              <a:buNone/>
              <a:defRPr sz="5200">
                <a:latin typeface="Hachi Maru Pop"/>
                <a:ea typeface="Hachi Maru Pop"/>
                <a:cs typeface="Hachi Maru Pop"/>
                <a:sym typeface="Hachi Maru Pop"/>
              </a:defRPr>
            </a:lvl5pPr>
            <a:lvl6pPr lvl="5" rtl="0">
              <a:spcBef>
                <a:spcPts val="0"/>
              </a:spcBef>
              <a:spcAft>
                <a:spcPts val="0"/>
              </a:spcAft>
              <a:buSzPts val="5200"/>
              <a:buFont typeface="Hachi Maru Pop"/>
              <a:buNone/>
              <a:defRPr sz="5200">
                <a:latin typeface="Hachi Maru Pop"/>
                <a:ea typeface="Hachi Maru Pop"/>
                <a:cs typeface="Hachi Maru Pop"/>
                <a:sym typeface="Hachi Maru Pop"/>
              </a:defRPr>
            </a:lvl6pPr>
            <a:lvl7pPr lvl="6" rtl="0">
              <a:spcBef>
                <a:spcPts val="0"/>
              </a:spcBef>
              <a:spcAft>
                <a:spcPts val="0"/>
              </a:spcAft>
              <a:buSzPts val="5200"/>
              <a:buFont typeface="Hachi Maru Pop"/>
              <a:buNone/>
              <a:defRPr sz="5200">
                <a:latin typeface="Hachi Maru Pop"/>
                <a:ea typeface="Hachi Maru Pop"/>
                <a:cs typeface="Hachi Maru Pop"/>
                <a:sym typeface="Hachi Maru Pop"/>
              </a:defRPr>
            </a:lvl7pPr>
            <a:lvl8pPr lvl="7" rtl="0">
              <a:spcBef>
                <a:spcPts val="0"/>
              </a:spcBef>
              <a:spcAft>
                <a:spcPts val="0"/>
              </a:spcAft>
              <a:buSzPts val="5200"/>
              <a:buFont typeface="Hachi Maru Pop"/>
              <a:buNone/>
              <a:defRPr sz="5200">
                <a:latin typeface="Hachi Maru Pop"/>
                <a:ea typeface="Hachi Maru Pop"/>
                <a:cs typeface="Hachi Maru Pop"/>
                <a:sym typeface="Hachi Maru Pop"/>
              </a:defRPr>
            </a:lvl8pPr>
            <a:lvl9pPr lvl="8" rtl="0">
              <a:spcBef>
                <a:spcPts val="0"/>
              </a:spcBef>
              <a:spcAft>
                <a:spcPts val="0"/>
              </a:spcAft>
              <a:buSzPts val="5200"/>
              <a:buFont typeface="Hachi Maru Pop"/>
              <a:buNone/>
              <a:defRPr sz="5200">
                <a:latin typeface="Hachi Maru Pop"/>
                <a:ea typeface="Hachi Maru Pop"/>
                <a:cs typeface="Hachi Maru Pop"/>
                <a:sym typeface="Hachi Maru Pop"/>
              </a:defRPr>
            </a:lvl9pPr>
          </a:lstStyle>
          <a:p>
            <a:endParaRPr/>
          </a:p>
        </p:txBody>
      </p:sp>
      <p:sp>
        <p:nvSpPr>
          <p:cNvPr id="10" name="Google Shape;10;p2"/>
          <p:cNvSpPr txBox="1">
            <a:spLocks noGrp="1"/>
          </p:cNvSpPr>
          <p:nvPr>
            <p:ph type="subTitle" idx="1"/>
          </p:nvPr>
        </p:nvSpPr>
        <p:spPr>
          <a:xfrm>
            <a:off x="822960" y="3941064"/>
            <a:ext cx="4745700" cy="4482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Nunito SemiBold"/>
              <a:buNone/>
              <a:defRPr sz="2000">
                <a:latin typeface="Nunito SemiBold"/>
                <a:ea typeface="Nunito SemiBold"/>
                <a:cs typeface="Nunito SemiBold"/>
                <a:sym typeface="Nunito SemiBold"/>
              </a:defRPr>
            </a:lvl1pPr>
            <a:lvl2pPr lvl="1" rtl="0">
              <a:lnSpc>
                <a:spcPct val="100000"/>
              </a:lnSpc>
              <a:spcBef>
                <a:spcPts val="0"/>
              </a:spcBef>
              <a:spcAft>
                <a:spcPts val="0"/>
              </a:spcAft>
              <a:buClr>
                <a:schemeClr val="accent2"/>
              </a:buClr>
              <a:buSzPts val="2800"/>
              <a:buNone/>
              <a:defRPr sz="2800">
                <a:solidFill>
                  <a:schemeClr val="accent2"/>
                </a:solidFill>
              </a:defRPr>
            </a:lvl2pPr>
            <a:lvl3pPr lvl="2" rtl="0">
              <a:lnSpc>
                <a:spcPct val="100000"/>
              </a:lnSpc>
              <a:spcBef>
                <a:spcPts val="0"/>
              </a:spcBef>
              <a:spcAft>
                <a:spcPts val="0"/>
              </a:spcAft>
              <a:buClr>
                <a:schemeClr val="accent2"/>
              </a:buClr>
              <a:buSzPts val="2800"/>
              <a:buNone/>
              <a:defRPr sz="2800">
                <a:solidFill>
                  <a:schemeClr val="accent2"/>
                </a:solidFill>
              </a:defRPr>
            </a:lvl3pPr>
            <a:lvl4pPr lvl="3" rtl="0">
              <a:lnSpc>
                <a:spcPct val="100000"/>
              </a:lnSpc>
              <a:spcBef>
                <a:spcPts val="0"/>
              </a:spcBef>
              <a:spcAft>
                <a:spcPts val="0"/>
              </a:spcAft>
              <a:buClr>
                <a:schemeClr val="accent2"/>
              </a:buClr>
              <a:buSzPts val="2800"/>
              <a:buNone/>
              <a:defRPr sz="2800">
                <a:solidFill>
                  <a:schemeClr val="accent2"/>
                </a:solidFill>
              </a:defRPr>
            </a:lvl4pPr>
            <a:lvl5pPr lvl="4" rtl="0">
              <a:lnSpc>
                <a:spcPct val="100000"/>
              </a:lnSpc>
              <a:spcBef>
                <a:spcPts val="0"/>
              </a:spcBef>
              <a:spcAft>
                <a:spcPts val="0"/>
              </a:spcAft>
              <a:buClr>
                <a:schemeClr val="accent2"/>
              </a:buClr>
              <a:buSzPts val="2800"/>
              <a:buNone/>
              <a:defRPr sz="2800">
                <a:solidFill>
                  <a:schemeClr val="accent2"/>
                </a:solidFill>
              </a:defRPr>
            </a:lvl5pPr>
            <a:lvl6pPr lvl="5" rtl="0">
              <a:lnSpc>
                <a:spcPct val="100000"/>
              </a:lnSpc>
              <a:spcBef>
                <a:spcPts val="0"/>
              </a:spcBef>
              <a:spcAft>
                <a:spcPts val="0"/>
              </a:spcAft>
              <a:buClr>
                <a:schemeClr val="accent2"/>
              </a:buClr>
              <a:buSzPts val="2800"/>
              <a:buNone/>
              <a:defRPr sz="2800">
                <a:solidFill>
                  <a:schemeClr val="accent2"/>
                </a:solidFill>
              </a:defRPr>
            </a:lvl6pPr>
            <a:lvl7pPr lvl="6" rtl="0">
              <a:lnSpc>
                <a:spcPct val="100000"/>
              </a:lnSpc>
              <a:spcBef>
                <a:spcPts val="0"/>
              </a:spcBef>
              <a:spcAft>
                <a:spcPts val="0"/>
              </a:spcAft>
              <a:buClr>
                <a:schemeClr val="accent2"/>
              </a:buClr>
              <a:buSzPts val="2800"/>
              <a:buNone/>
              <a:defRPr sz="2800">
                <a:solidFill>
                  <a:schemeClr val="accent2"/>
                </a:solidFill>
              </a:defRPr>
            </a:lvl7pPr>
            <a:lvl8pPr lvl="7" rtl="0">
              <a:lnSpc>
                <a:spcPct val="100000"/>
              </a:lnSpc>
              <a:spcBef>
                <a:spcPts val="0"/>
              </a:spcBef>
              <a:spcAft>
                <a:spcPts val="0"/>
              </a:spcAft>
              <a:buClr>
                <a:schemeClr val="accent2"/>
              </a:buClr>
              <a:buSzPts val="2800"/>
              <a:buNone/>
              <a:defRPr sz="2800">
                <a:solidFill>
                  <a:schemeClr val="accent2"/>
                </a:solidFill>
              </a:defRPr>
            </a:lvl8pPr>
            <a:lvl9pPr lvl="8" rtl="0">
              <a:lnSpc>
                <a:spcPct val="100000"/>
              </a:lnSpc>
              <a:spcBef>
                <a:spcPts val="0"/>
              </a:spcBef>
              <a:spcAft>
                <a:spcPts val="0"/>
              </a:spcAft>
              <a:buClr>
                <a:schemeClr val="accent2"/>
              </a:buClr>
              <a:buSzPts val="2800"/>
              <a:buNone/>
              <a:defRPr sz="2800">
                <a:solidFill>
                  <a:schemeClr val="accent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
  <p:cSld name="CUSTOM">
    <p:bg>
      <p:bgPr>
        <a:solidFill>
          <a:schemeClr val="accent2"/>
        </a:solidFill>
        <a:effectLst/>
      </p:bgPr>
    </p:bg>
    <p:spTree>
      <p:nvGrpSpPr>
        <p:cNvPr id="1" name="Shape 74"/>
        <p:cNvGrpSpPr/>
        <p:nvPr/>
      </p:nvGrpSpPr>
      <p:grpSpPr>
        <a:xfrm>
          <a:off x="0" y="0"/>
          <a:ext cx="0" cy="0"/>
          <a:chOff x="0" y="0"/>
          <a:chExt cx="0" cy="0"/>
        </a:xfrm>
      </p:grpSpPr>
      <p:sp>
        <p:nvSpPr>
          <p:cNvPr id="75" name="Google Shape;75;p13"/>
          <p:cNvSpPr txBox="1">
            <a:spLocks noGrp="1"/>
          </p:cNvSpPr>
          <p:nvPr>
            <p:ph type="subTitle" idx="1"/>
          </p:nvPr>
        </p:nvSpPr>
        <p:spPr>
          <a:xfrm>
            <a:off x="2240765" y="2065400"/>
            <a:ext cx="2103000" cy="54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Font typeface="Nunito SemiBold"/>
              <a:buNone/>
              <a:defRPr sz="1400"/>
            </a:lvl1pPr>
            <a:lvl2pPr lvl="1"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2pPr>
            <a:lvl3pPr lvl="2"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3pPr>
            <a:lvl4pPr lvl="3"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4pPr>
            <a:lvl5pPr lvl="4"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5pPr>
            <a:lvl6pPr lvl="5"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6pPr>
            <a:lvl7pPr lvl="6"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7pPr>
            <a:lvl8pPr lvl="7"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8pPr>
            <a:lvl9pPr lvl="8"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9pPr>
          </a:lstStyle>
          <a:p>
            <a:endParaRPr/>
          </a:p>
        </p:txBody>
      </p:sp>
      <p:sp>
        <p:nvSpPr>
          <p:cNvPr id="76" name="Google Shape;76;p13"/>
          <p:cNvSpPr txBox="1">
            <a:spLocks noGrp="1"/>
          </p:cNvSpPr>
          <p:nvPr>
            <p:ph type="title" hasCustomPrompt="1"/>
          </p:nvPr>
        </p:nvSpPr>
        <p:spPr>
          <a:xfrm>
            <a:off x="851100" y="1738000"/>
            <a:ext cx="1210800" cy="72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1pPr>
            <a:lvl2pPr lvl="1"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2pPr>
            <a:lvl3pPr lvl="2"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3pPr>
            <a:lvl4pPr lvl="3"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4pPr>
            <a:lvl5pPr lvl="4"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5pPr>
            <a:lvl6pPr lvl="5"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6pPr>
            <a:lvl7pPr lvl="6"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7pPr>
            <a:lvl8pPr lvl="7"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8pPr>
            <a:lvl9pPr lvl="8"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9pPr>
          </a:lstStyle>
          <a:p>
            <a:r>
              <a:t>xx%</a:t>
            </a:r>
          </a:p>
        </p:txBody>
      </p:sp>
      <p:sp>
        <p:nvSpPr>
          <p:cNvPr id="77" name="Google Shape;77;p13"/>
          <p:cNvSpPr txBox="1">
            <a:spLocks noGrp="1"/>
          </p:cNvSpPr>
          <p:nvPr>
            <p:ph type="subTitle" idx="2"/>
          </p:nvPr>
        </p:nvSpPr>
        <p:spPr>
          <a:xfrm>
            <a:off x="6010221" y="2065400"/>
            <a:ext cx="2103000" cy="54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Font typeface="Nunito SemiBold"/>
              <a:buNone/>
              <a:defRPr sz="1400"/>
            </a:lvl1pPr>
            <a:lvl2pPr lvl="1"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2pPr>
            <a:lvl3pPr lvl="2"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3pPr>
            <a:lvl4pPr lvl="3"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4pPr>
            <a:lvl5pPr lvl="4"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5pPr>
            <a:lvl6pPr lvl="5"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6pPr>
            <a:lvl7pPr lvl="6"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7pPr>
            <a:lvl8pPr lvl="7"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8pPr>
            <a:lvl9pPr lvl="8"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9pPr>
          </a:lstStyle>
          <a:p>
            <a:endParaRPr/>
          </a:p>
        </p:txBody>
      </p:sp>
      <p:sp>
        <p:nvSpPr>
          <p:cNvPr id="78" name="Google Shape;78;p13"/>
          <p:cNvSpPr txBox="1">
            <a:spLocks noGrp="1"/>
          </p:cNvSpPr>
          <p:nvPr>
            <p:ph type="title" idx="3" hasCustomPrompt="1"/>
          </p:nvPr>
        </p:nvSpPr>
        <p:spPr>
          <a:xfrm>
            <a:off x="4670425" y="1738000"/>
            <a:ext cx="1210800" cy="72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1pPr>
            <a:lvl2pPr lvl="1"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2pPr>
            <a:lvl3pPr lvl="2"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3pPr>
            <a:lvl4pPr lvl="3"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4pPr>
            <a:lvl5pPr lvl="4"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5pPr>
            <a:lvl6pPr lvl="5"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6pPr>
            <a:lvl7pPr lvl="6"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7pPr>
            <a:lvl8pPr lvl="7"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8pPr>
            <a:lvl9pPr lvl="8"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9pPr>
          </a:lstStyle>
          <a:p>
            <a:r>
              <a:t>xx%</a:t>
            </a:r>
          </a:p>
        </p:txBody>
      </p:sp>
      <p:sp>
        <p:nvSpPr>
          <p:cNvPr id="79" name="Google Shape;79;p13"/>
          <p:cNvSpPr txBox="1">
            <a:spLocks noGrp="1"/>
          </p:cNvSpPr>
          <p:nvPr>
            <p:ph type="ctrTitle" idx="4"/>
          </p:nvPr>
        </p:nvSpPr>
        <p:spPr>
          <a:xfrm>
            <a:off x="2240765" y="3284600"/>
            <a:ext cx="2103000" cy="42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2pPr>
            <a:lvl3pPr lvl="2"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3pPr>
            <a:lvl4pPr lvl="3"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4pPr>
            <a:lvl5pPr lvl="4"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5pPr>
            <a:lvl6pPr lvl="5"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6pPr>
            <a:lvl7pPr lvl="6"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7pPr>
            <a:lvl8pPr lvl="7"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8pPr>
            <a:lvl9pPr lvl="8"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9pPr>
          </a:lstStyle>
          <a:p>
            <a:endParaRPr/>
          </a:p>
        </p:txBody>
      </p:sp>
      <p:sp>
        <p:nvSpPr>
          <p:cNvPr id="80" name="Google Shape;80;p13"/>
          <p:cNvSpPr txBox="1">
            <a:spLocks noGrp="1"/>
          </p:cNvSpPr>
          <p:nvPr>
            <p:ph type="subTitle" idx="5"/>
          </p:nvPr>
        </p:nvSpPr>
        <p:spPr>
          <a:xfrm>
            <a:off x="2240765" y="3741800"/>
            <a:ext cx="2103000" cy="54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Font typeface="Nunito SemiBold"/>
              <a:buNone/>
              <a:defRPr sz="1400"/>
            </a:lvl1pPr>
            <a:lvl2pPr lvl="1"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2pPr>
            <a:lvl3pPr lvl="2"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3pPr>
            <a:lvl4pPr lvl="3"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4pPr>
            <a:lvl5pPr lvl="4"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5pPr>
            <a:lvl6pPr lvl="5"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6pPr>
            <a:lvl7pPr lvl="6"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7pPr>
            <a:lvl8pPr lvl="7"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8pPr>
            <a:lvl9pPr lvl="8"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9pPr>
          </a:lstStyle>
          <a:p>
            <a:endParaRPr/>
          </a:p>
        </p:txBody>
      </p:sp>
      <p:sp>
        <p:nvSpPr>
          <p:cNvPr id="81" name="Google Shape;81;p13"/>
          <p:cNvSpPr txBox="1">
            <a:spLocks noGrp="1"/>
          </p:cNvSpPr>
          <p:nvPr>
            <p:ph type="title" idx="6" hasCustomPrompt="1"/>
          </p:nvPr>
        </p:nvSpPr>
        <p:spPr>
          <a:xfrm>
            <a:off x="851100" y="3420846"/>
            <a:ext cx="1210800" cy="72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1pPr>
            <a:lvl2pPr lvl="1"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2pPr>
            <a:lvl3pPr lvl="2"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3pPr>
            <a:lvl4pPr lvl="3"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4pPr>
            <a:lvl5pPr lvl="4"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5pPr>
            <a:lvl6pPr lvl="5"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6pPr>
            <a:lvl7pPr lvl="6"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7pPr>
            <a:lvl8pPr lvl="7"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8pPr>
            <a:lvl9pPr lvl="8"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9pPr>
          </a:lstStyle>
          <a:p>
            <a:r>
              <a:t>xx%</a:t>
            </a:r>
          </a:p>
        </p:txBody>
      </p:sp>
      <p:sp>
        <p:nvSpPr>
          <p:cNvPr id="82" name="Google Shape;82;p13"/>
          <p:cNvSpPr txBox="1">
            <a:spLocks noGrp="1"/>
          </p:cNvSpPr>
          <p:nvPr>
            <p:ph type="ctrTitle" idx="7"/>
          </p:nvPr>
        </p:nvSpPr>
        <p:spPr>
          <a:xfrm>
            <a:off x="6010221" y="3284600"/>
            <a:ext cx="2103000" cy="42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2pPr>
            <a:lvl3pPr lvl="2"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3pPr>
            <a:lvl4pPr lvl="3"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4pPr>
            <a:lvl5pPr lvl="4"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5pPr>
            <a:lvl6pPr lvl="5"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6pPr>
            <a:lvl7pPr lvl="6"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7pPr>
            <a:lvl8pPr lvl="7"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8pPr>
            <a:lvl9pPr lvl="8"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9pPr>
          </a:lstStyle>
          <a:p>
            <a:endParaRPr/>
          </a:p>
        </p:txBody>
      </p:sp>
      <p:sp>
        <p:nvSpPr>
          <p:cNvPr id="83" name="Google Shape;83;p13"/>
          <p:cNvSpPr txBox="1">
            <a:spLocks noGrp="1"/>
          </p:cNvSpPr>
          <p:nvPr>
            <p:ph type="subTitle" idx="8"/>
          </p:nvPr>
        </p:nvSpPr>
        <p:spPr>
          <a:xfrm>
            <a:off x="6010221" y="3741800"/>
            <a:ext cx="2103000" cy="54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Font typeface="Nunito SemiBold"/>
              <a:buNone/>
              <a:defRPr sz="1400"/>
            </a:lvl1pPr>
            <a:lvl2pPr lvl="1"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2pPr>
            <a:lvl3pPr lvl="2"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3pPr>
            <a:lvl4pPr lvl="3"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4pPr>
            <a:lvl5pPr lvl="4"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5pPr>
            <a:lvl6pPr lvl="5"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6pPr>
            <a:lvl7pPr lvl="6"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7pPr>
            <a:lvl8pPr lvl="7"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8pPr>
            <a:lvl9pPr lvl="8" rtl="0">
              <a:lnSpc>
                <a:spcPct val="100000"/>
              </a:lnSpc>
              <a:spcBef>
                <a:spcPts val="0"/>
              </a:spcBef>
              <a:spcAft>
                <a:spcPts val="0"/>
              </a:spcAft>
              <a:buSzPts val="1400"/>
              <a:buFont typeface="Nunito SemiBold"/>
              <a:buNone/>
              <a:defRPr>
                <a:latin typeface="Nunito SemiBold"/>
                <a:ea typeface="Nunito SemiBold"/>
                <a:cs typeface="Nunito SemiBold"/>
                <a:sym typeface="Nunito SemiBold"/>
              </a:defRPr>
            </a:lvl9pPr>
          </a:lstStyle>
          <a:p>
            <a:endParaRPr/>
          </a:p>
        </p:txBody>
      </p:sp>
      <p:sp>
        <p:nvSpPr>
          <p:cNvPr id="84" name="Google Shape;84;p13"/>
          <p:cNvSpPr txBox="1">
            <a:spLocks noGrp="1"/>
          </p:cNvSpPr>
          <p:nvPr>
            <p:ph type="title" idx="9" hasCustomPrompt="1"/>
          </p:nvPr>
        </p:nvSpPr>
        <p:spPr>
          <a:xfrm>
            <a:off x="4670425" y="3420846"/>
            <a:ext cx="1210800" cy="72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1pPr>
            <a:lvl2pPr lvl="1"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2pPr>
            <a:lvl3pPr lvl="2"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3pPr>
            <a:lvl4pPr lvl="3"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4pPr>
            <a:lvl5pPr lvl="4"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5pPr>
            <a:lvl6pPr lvl="5"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6pPr>
            <a:lvl7pPr lvl="6"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7pPr>
            <a:lvl8pPr lvl="7"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8pPr>
            <a:lvl9pPr lvl="8" algn="ctr" rtl="0">
              <a:spcBef>
                <a:spcPts val="0"/>
              </a:spcBef>
              <a:spcAft>
                <a:spcPts val="0"/>
              </a:spcAft>
              <a:buClr>
                <a:schemeClr val="accent4"/>
              </a:buClr>
              <a:buSzPts val="4700"/>
              <a:buFont typeface="Lilita One"/>
              <a:buNone/>
              <a:defRPr sz="4700">
                <a:solidFill>
                  <a:schemeClr val="accent4"/>
                </a:solidFill>
                <a:latin typeface="Lilita One"/>
                <a:ea typeface="Lilita One"/>
                <a:cs typeface="Lilita One"/>
                <a:sym typeface="Lilita One"/>
              </a:defRPr>
            </a:lvl9pPr>
          </a:lstStyle>
          <a:p>
            <a:r>
              <a:t>xx%</a:t>
            </a:r>
          </a:p>
        </p:txBody>
      </p:sp>
      <p:sp>
        <p:nvSpPr>
          <p:cNvPr id="85" name="Google Shape;85;p13"/>
          <p:cNvSpPr txBox="1">
            <a:spLocks noGrp="1"/>
          </p:cNvSpPr>
          <p:nvPr>
            <p:ph type="ctrTitle" idx="13"/>
          </p:nvPr>
        </p:nvSpPr>
        <p:spPr>
          <a:xfrm>
            <a:off x="2240765" y="1608200"/>
            <a:ext cx="2103000" cy="42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2pPr>
            <a:lvl3pPr lvl="2"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3pPr>
            <a:lvl4pPr lvl="3"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4pPr>
            <a:lvl5pPr lvl="4"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5pPr>
            <a:lvl6pPr lvl="5"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6pPr>
            <a:lvl7pPr lvl="6"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7pPr>
            <a:lvl8pPr lvl="7"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8pPr>
            <a:lvl9pPr lvl="8"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9pPr>
          </a:lstStyle>
          <a:p>
            <a:endParaRPr/>
          </a:p>
        </p:txBody>
      </p:sp>
      <p:sp>
        <p:nvSpPr>
          <p:cNvPr id="86" name="Google Shape;86;p13"/>
          <p:cNvSpPr txBox="1">
            <a:spLocks noGrp="1"/>
          </p:cNvSpPr>
          <p:nvPr>
            <p:ph type="ctrTitle" idx="14"/>
          </p:nvPr>
        </p:nvSpPr>
        <p:spPr>
          <a:xfrm>
            <a:off x="6010221" y="1608200"/>
            <a:ext cx="2103000" cy="42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2pPr>
            <a:lvl3pPr lvl="2"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3pPr>
            <a:lvl4pPr lvl="3"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4pPr>
            <a:lvl5pPr lvl="4"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5pPr>
            <a:lvl6pPr lvl="5"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6pPr>
            <a:lvl7pPr lvl="6"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7pPr>
            <a:lvl8pPr lvl="7"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8pPr>
            <a:lvl9pPr lvl="8" rtl="0">
              <a:spcBef>
                <a:spcPts val="0"/>
              </a:spcBef>
              <a:spcAft>
                <a:spcPts val="0"/>
              </a:spcAft>
              <a:buClr>
                <a:schemeClr val="accent4"/>
              </a:buClr>
              <a:buSzPts val="2500"/>
              <a:buFont typeface="Lilita One"/>
              <a:buNone/>
              <a:defRPr sz="2500">
                <a:solidFill>
                  <a:schemeClr val="accent4"/>
                </a:solidFill>
                <a:latin typeface="Lilita One"/>
                <a:ea typeface="Lilita One"/>
                <a:cs typeface="Lilita One"/>
                <a:sym typeface="Lilita One"/>
              </a:defRPr>
            </a:lvl9pPr>
          </a:lstStyle>
          <a:p>
            <a:endParaRPr/>
          </a:p>
        </p:txBody>
      </p:sp>
      <p:sp>
        <p:nvSpPr>
          <p:cNvPr id="87" name="Google Shape;87;p13"/>
          <p:cNvSpPr txBox="1">
            <a:spLocks noGrp="1"/>
          </p:cNvSpPr>
          <p:nvPr>
            <p:ph type="title" idx="15"/>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3200"/>
              <a:buFont typeface="Lilita One"/>
              <a:buNone/>
              <a:defRPr sz="3000">
                <a:solidFill>
                  <a:schemeClr val="accent4"/>
                </a:solidFill>
                <a:latin typeface="Lilita One"/>
                <a:ea typeface="Lilita One"/>
                <a:cs typeface="Lilita One"/>
                <a:sym typeface="Lilita 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CUSTOM_1">
    <p:bg>
      <p:bgPr>
        <a:solidFill>
          <a:schemeClr val="accent2"/>
        </a:solidFill>
        <a:effectLst/>
      </p:bgPr>
    </p:bg>
    <p:spTree>
      <p:nvGrpSpPr>
        <p:cNvPr id="1" name="Shape 88"/>
        <p:cNvGrpSpPr/>
        <p:nvPr/>
      </p:nvGrpSpPr>
      <p:grpSpPr>
        <a:xfrm>
          <a:off x="0" y="0"/>
          <a:ext cx="0" cy="0"/>
          <a:chOff x="0" y="0"/>
          <a:chExt cx="0" cy="0"/>
        </a:xfrm>
      </p:grpSpPr>
      <p:sp>
        <p:nvSpPr>
          <p:cNvPr id="89" name="Google Shape;89;p14"/>
          <p:cNvSpPr txBox="1">
            <a:spLocks noGrp="1"/>
          </p:cNvSpPr>
          <p:nvPr>
            <p:ph type="title"/>
          </p:nvPr>
        </p:nvSpPr>
        <p:spPr>
          <a:xfrm>
            <a:off x="720100" y="1800000"/>
            <a:ext cx="20514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0" name="Google Shape;90;p14"/>
          <p:cNvSpPr txBox="1">
            <a:spLocks noGrp="1"/>
          </p:cNvSpPr>
          <p:nvPr>
            <p:ph type="subTitle" idx="1"/>
          </p:nvPr>
        </p:nvSpPr>
        <p:spPr>
          <a:xfrm>
            <a:off x="720100" y="2160000"/>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 name="Google Shape;91;p14"/>
          <p:cNvSpPr txBox="1">
            <a:spLocks noGrp="1"/>
          </p:cNvSpPr>
          <p:nvPr>
            <p:ph type="title" idx="2"/>
          </p:nvPr>
        </p:nvSpPr>
        <p:spPr>
          <a:xfrm>
            <a:off x="3546382" y="1800000"/>
            <a:ext cx="2051400" cy="4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 name="Google Shape;92;p14"/>
          <p:cNvSpPr txBox="1">
            <a:spLocks noGrp="1"/>
          </p:cNvSpPr>
          <p:nvPr>
            <p:ph type="subTitle" idx="3"/>
          </p:nvPr>
        </p:nvSpPr>
        <p:spPr>
          <a:xfrm>
            <a:off x="3546382" y="2160000"/>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 name="Google Shape;93;p14"/>
          <p:cNvSpPr txBox="1">
            <a:spLocks noGrp="1"/>
          </p:cNvSpPr>
          <p:nvPr>
            <p:ph type="title" idx="4"/>
          </p:nvPr>
        </p:nvSpPr>
        <p:spPr>
          <a:xfrm>
            <a:off x="6372826" y="1800000"/>
            <a:ext cx="2051400" cy="4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4" name="Google Shape;94;p14"/>
          <p:cNvSpPr txBox="1">
            <a:spLocks noGrp="1"/>
          </p:cNvSpPr>
          <p:nvPr>
            <p:ph type="subTitle" idx="5"/>
          </p:nvPr>
        </p:nvSpPr>
        <p:spPr>
          <a:xfrm>
            <a:off x="6372826" y="2160000"/>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 name="Google Shape;95;p14"/>
          <p:cNvSpPr txBox="1">
            <a:spLocks noGrp="1"/>
          </p:cNvSpPr>
          <p:nvPr>
            <p:ph type="title" idx="6"/>
          </p:nvPr>
        </p:nvSpPr>
        <p:spPr>
          <a:xfrm>
            <a:off x="720100" y="3697200"/>
            <a:ext cx="2051400" cy="4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 name="Google Shape;96;p14"/>
          <p:cNvSpPr txBox="1">
            <a:spLocks noGrp="1"/>
          </p:cNvSpPr>
          <p:nvPr>
            <p:ph type="subTitle" idx="7"/>
          </p:nvPr>
        </p:nvSpPr>
        <p:spPr>
          <a:xfrm>
            <a:off x="720100" y="4057200"/>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7" name="Google Shape;97;p14"/>
          <p:cNvSpPr txBox="1">
            <a:spLocks noGrp="1"/>
          </p:cNvSpPr>
          <p:nvPr>
            <p:ph type="title" idx="8"/>
          </p:nvPr>
        </p:nvSpPr>
        <p:spPr>
          <a:xfrm>
            <a:off x="3546382" y="3697795"/>
            <a:ext cx="2051400" cy="4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8" name="Google Shape;98;p14"/>
          <p:cNvSpPr txBox="1">
            <a:spLocks noGrp="1"/>
          </p:cNvSpPr>
          <p:nvPr>
            <p:ph type="subTitle" idx="9"/>
          </p:nvPr>
        </p:nvSpPr>
        <p:spPr>
          <a:xfrm>
            <a:off x="3546382" y="4057795"/>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 name="Google Shape;99;p14"/>
          <p:cNvSpPr txBox="1">
            <a:spLocks noGrp="1"/>
          </p:cNvSpPr>
          <p:nvPr>
            <p:ph type="title" idx="13"/>
          </p:nvPr>
        </p:nvSpPr>
        <p:spPr>
          <a:xfrm>
            <a:off x="6372826" y="3697795"/>
            <a:ext cx="2051400" cy="4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0" name="Google Shape;100;p14"/>
          <p:cNvSpPr txBox="1">
            <a:spLocks noGrp="1"/>
          </p:cNvSpPr>
          <p:nvPr>
            <p:ph type="subTitle" idx="14"/>
          </p:nvPr>
        </p:nvSpPr>
        <p:spPr>
          <a:xfrm>
            <a:off x="6372826" y="4057795"/>
            <a:ext cx="2051400" cy="5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14"/>
          <p:cNvSpPr txBox="1">
            <a:spLocks noGrp="1"/>
          </p:cNvSpPr>
          <p:nvPr>
            <p:ph type="title" idx="15"/>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102" name="Google Shape;102;p14"/>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4"/>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4"/>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4"/>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4"/>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4"/>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2">
    <p:bg>
      <p:bgPr>
        <a:solidFill>
          <a:schemeClr val="accent2"/>
        </a:solidFill>
        <a:effectLst/>
      </p:bgPr>
    </p:bg>
    <p:spTree>
      <p:nvGrpSpPr>
        <p:cNvPr id="1" name="Shape 108"/>
        <p:cNvGrpSpPr/>
        <p:nvPr/>
      </p:nvGrpSpPr>
      <p:grpSpPr>
        <a:xfrm>
          <a:off x="0" y="0"/>
          <a:ext cx="0" cy="0"/>
          <a:chOff x="0" y="0"/>
          <a:chExt cx="0" cy="0"/>
        </a:xfrm>
      </p:grpSpPr>
      <p:sp>
        <p:nvSpPr>
          <p:cNvPr id="109" name="Google Shape;109;p15"/>
          <p:cNvSpPr txBox="1">
            <a:spLocks noGrp="1"/>
          </p:cNvSpPr>
          <p:nvPr>
            <p:ph type="title"/>
          </p:nvPr>
        </p:nvSpPr>
        <p:spPr>
          <a:xfrm>
            <a:off x="720000" y="1474175"/>
            <a:ext cx="1176000" cy="42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10" name="Google Shape;110;p15"/>
          <p:cNvSpPr txBox="1">
            <a:spLocks noGrp="1"/>
          </p:cNvSpPr>
          <p:nvPr>
            <p:ph type="subTitle" idx="1"/>
          </p:nvPr>
        </p:nvSpPr>
        <p:spPr>
          <a:xfrm>
            <a:off x="720000" y="1910375"/>
            <a:ext cx="2213700" cy="80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11" name="Google Shape;111;p15"/>
          <p:cNvSpPr txBox="1">
            <a:spLocks noGrp="1"/>
          </p:cNvSpPr>
          <p:nvPr>
            <p:ph type="title" idx="2"/>
          </p:nvPr>
        </p:nvSpPr>
        <p:spPr>
          <a:xfrm>
            <a:off x="720067" y="3371375"/>
            <a:ext cx="1176000" cy="428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12" name="Google Shape;112;p15"/>
          <p:cNvSpPr txBox="1">
            <a:spLocks noGrp="1"/>
          </p:cNvSpPr>
          <p:nvPr>
            <p:ph type="subTitle" idx="3"/>
          </p:nvPr>
        </p:nvSpPr>
        <p:spPr>
          <a:xfrm>
            <a:off x="720000" y="3807575"/>
            <a:ext cx="2213700" cy="80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160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13" name="Google Shape;113;p15"/>
          <p:cNvSpPr txBox="1">
            <a:spLocks noGrp="1"/>
          </p:cNvSpPr>
          <p:nvPr>
            <p:ph type="title" idx="4"/>
          </p:nvPr>
        </p:nvSpPr>
        <p:spPr>
          <a:xfrm>
            <a:off x="7035575" y="1474175"/>
            <a:ext cx="1395300" cy="42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114" name="Google Shape;114;p15"/>
          <p:cNvSpPr txBox="1">
            <a:spLocks noGrp="1"/>
          </p:cNvSpPr>
          <p:nvPr>
            <p:ph type="subTitle" idx="5"/>
          </p:nvPr>
        </p:nvSpPr>
        <p:spPr>
          <a:xfrm>
            <a:off x="6217973" y="1910375"/>
            <a:ext cx="2212800" cy="803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15" name="Google Shape;115;p15"/>
          <p:cNvSpPr txBox="1">
            <a:spLocks noGrp="1"/>
          </p:cNvSpPr>
          <p:nvPr>
            <p:ph type="title" idx="6"/>
          </p:nvPr>
        </p:nvSpPr>
        <p:spPr>
          <a:xfrm>
            <a:off x="7035575" y="3371375"/>
            <a:ext cx="1395300" cy="42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116" name="Google Shape;116;p15"/>
          <p:cNvSpPr txBox="1">
            <a:spLocks noGrp="1"/>
          </p:cNvSpPr>
          <p:nvPr>
            <p:ph type="subTitle" idx="7"/>
          </p:nvPr>
        </p:nvSpPr>
        <p:spPr>
          <a:xfrm>
            <a:off x="6217973" y="3807575"/>
            <a:ext cx="2212800" cy="803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17" name="Google Shape;117;p15"/>
          <p:cNvSpPr txBox="1">
            <a:spLocks noGrp="1"/>
          </p:cNvSpPr>
          <p:nvPr>
            <p:ph type="title" idx="8"/>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118" name="Google Shape;118;p15"/>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5"/>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5"/>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5"/>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5"/>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5"/>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3">
    <p:bg>
      <p:bgPr>
        <a:solidFill>
          <a:schemeClr val="accent2"/>
        </a:solidFill>
        <a:effectLst/>
      </p:bgPr>
    </p:bg>
    <p:spTree>
      <p:nvGrpSpPr>
        <p:cNvPr id="1" name="Shape 124"/>
        <p:cNvGrpSpPr/>
        <p:nvPr/>
      </p:nvGrpSpPr>
      <p:grpSpPr>
        <a:xfrm>
          <a:off x="0" y="0"/>
          <a:ext cx="0" cy="0"/>
          <a:chOff x="0" y="0"/>
          <a:chExt cx="0" cy="0"/>
        </a:xfrm>
      </p:grpSpPr>
      <p:sp>
        <p:nvSpPr>
          <p:cNvPr id="125" name="Google Shape;125;p16"/>
          <p:cNvSpPr txBox="1">
            <a:spLocks noGrp="1"/>
          </p:cNvSpPr>
          <p:nvPr>
            <p:ph type="title"/>
          </p:nvPr>
        </p:nvSpPr>
        <p:spPr>
          <a:xfrm>
            <a:off x="776200" y="3163800"/>
            <a:ext cx="2190300" cy="42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6" name="Google Shape;126;p16"/>
          <p:cNvSpPr txBox="1">
            <a:spLocks noGrp="1"/>
          </p:cNvSpPr>
          <p:nvPr>
            <p:ph type="subTitle" idx="1"/>
          </p:nvPr>
        </p:nvSpPr>
        <p:spPr>
          <a:xfrm>
            <a:off x="776200" y="3600000"/>
            <a:ext cx="2190300" cy="8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16"/>
          <p:cNvSpPr txBox="1">
            <a:spLocks noGrp="1"/>
          </p:cNvSpPr>
          <p:nvPr>
            <p:ph type="title" idx="2"/>
          </p:nvPr>
        </p:nvSpPr>
        <p:spPr>
          <a:xfrm>
            <a:off x="6180244" y="3163800"/>
            <a:ext cx="2190300" cy="42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8" name="Google Shape;128;p16"/>
          <p:cNvSpPr txBox="1">
            <a:spLocks noGrp="1"/>
          </p:cNvSpPr>
          <p:nvPr>
            <p:ph type="subTitle" idx="3"/>
          </p:nvPr>
        </p:nvSpPr>
        <p:spPr>
          <a:xfrm>
            <a:off x="6180244" y="3600000"/>
            <a:ext cx="2190300" cy="8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9" name="Google Shape;129;p16"/>
          <p:cNvSpPr txBox="1">
            <a:spLocks noGrp="1"/>
          </p:cNvSpPr>
          <p:nvPr>
            <p:ph type="title" idx="4"/>
          </p:nvPr>
        </p:nvSpPr>
        <p:spPr>
          <a:xfrm>
            <a:off x="3477114" y="3163825"/>
            <a:ext cx="2190300" cy="42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0" name="Google Shape;130;p16"/>
          <p:cNvSpPr txBox="1">
            <a:spLocks noGrp="1"/>
          </p:cNvSpPr>
          <p:nvPr>
            <p:ph type="subTitle" idx="5"/>
          </p:nvPr>
        </p:nvSpPr>
        <p:spPr>
          <a:xfrm>
            <a:off x="3477114" y="3600000"/>
            <a:ext cx="2190300" cy="8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 name="Google Shape;131;p16"/>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6"/>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6"/>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6"/>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6"/>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6"/>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6"/>
          <p:cNvSpPr txBox="1">
            <a:spLocks noGrp="1"/>
          </p:cNvSpPr>
          <p:nvPr>
            <p:ph type="title" idx="6"/>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3200"/>
              <a:buFont typeface="Lilita One"/>
              <a:buNone/>
              <a:defRPr>
                <a:solidFill>
                  <a:schemeClr val="accent4"/>
                </a:solidFill>
                <a:latin typeface="Lilita One"/>
                <a:ea typeface="Lilita One"/>
                <a:cs typeface="Lilita One"/>
                <a:sym typeface="Lilita 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3_2">
    <p:bg>
      <p:bgPr>
        <a:solidFill>
          <a:schemeClr val="accent2"/>
        </a:solidFill>
        <a:effectLst/>
      </p:bgPr>
    </p:bg>
    <p:spTree>
      <p:nvGrpSpPr>
        <p:cNvPr id="1" name="Shape 138"/>
        <p:cNvGrpSpPr/>
        <p:nvPr/>
      </p:nvGrpSpPr>
      <p:grpSpPr>
        <a:xfrm>
          <a:off x="0" y="0"/>
          <a:ext cx="0" cy="0"/>
          <a:chOff x="0" y="0"/>
          <a:chExt cx="0" cy="0"/>
        </a:xfrm>
      </p:grpSpPr>
      <p:sp>
        <p:nvSpPr>
          <p:cNvPr id="139" name="Google Shape;139;p17"/>
          <p:cNvSpPr txBox="1">
            <a:spLocks noGrp="1"/>
          </p:cNvSpPr>
          <p:nvPr>
            <p:ph type="title"/>
          </p:nvPr>
        </p:nvSpPr>
        <p:spPr>
          <a:xfrm>
            <a:off x="713225" y="1258800"/>
            <a:ext cx="3280500" cy="4284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40" name="Google Shape;140;p17"/>
          <p:cNvSpPr txBox="1">
            <a:spLocks noGrp="1"/>
          </p:cNvSpPr>
          <p:nvPr>
            <p:ph type="subTitle" idx="1"/>
          </p:nvPr>
        </p:nvSpPr>
        <p:spPr>
          <a:xfrm>
            <a:off x="713225" y="1847400"/>
            <a:ext cx="3280500" cy="27612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SzPts val="14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141" name="Google Shape;141;p17"/>
          <p:cNvSpPr txBox="1">
            <a:spLocks noGrp="1"/>
          </p:cNvSpPr>
          <p:nvPr>
            <p:ph type="title" idx="2"/>
          </p:nvPr>
        </p:nvSpPr>
        <p:spPr>
          <a:xfrm>
            <a:off x="5143851" y="1258810"/>
            <a:ext cx="3280500" cy="4284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50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42" name="Google Shape;142;p17"/>
          <p:cNvSpPr txBox="1">
            <a:spLocks noGrp="1"/>
          </p:cNvSpPr>
          <p:nvPr>
            <p:ph type="subTitle" idx="3"/>
          </p:nvPr>
        </p:nvSpPr>
        <p:spPr>
          <a:xfrm>
            <a:off x="5143848" y="1847400"/>
            <a:ext cx="3280500" cy="27612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SzPts val="14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143" name="Google Shape;143;p17"/>
          <p:cNvSpPr txBox="1">
            <a:spLocks noGrp="1"/>
          </p:cNvSpPr>
          <p:nvPr>
            <p:ph type="title" idx="4"/>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144" name="Google Shape;144;p17"/>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7"/>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7"/>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7"/>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7"/>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7"/>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s">
  <p:cSld name="CUSTOM_9">
    <p:bg>
      <p:bgPr>
        <a:solidFill>
          <a:schemeClr val="accent2"/>
        </a:solidFill>
        <a:effectLst/>
      </p:bgPr>
    </p:bg>
    <p:spTree>
      <p:nvGrpSpPr>
        <p:cNvPr id="1" name="Shape 150"/>
        <p:cNvGrpSpPr/>
        <p:nvPr/>
      </p:nvGrpSpPr>
      <p:grpSpPr>
        <a:xfrm>
          <a:off x="0" y="0"/>
          <a:ext cx="0" cy="0"/>
          <a:chOff x="0" y="0"/>
          <a:chExt cx="0" cy="0"/>
        </a:xfrm>
      </p:grpSpPr>
      <p:sp>
        <p:nvSpPr>
          <p:cNvPr id="151" name="Google Shape;151;p18"/>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sz="3000"/>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152" name="Google Shape;152;p18"/>
          <p:cNvSpPr txBox="1">
            <a:spLocks noGrp="1"/>
          </p:cNvSpPr>
          <p:nvPr>
            <p:ph type="title" idx="2" hasCustomPrompt="1"/>
          </p:nvPr>
        </p:nvSpPr>
        <p:spPr>
          <a:xfrm>
            <a:off x="720044" y="3205500"/>
            <a:ext cx="2411400" cy="636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100"/>
              <a:buNone/>
              <a:defRPr sz="5100"/>
            </a:lvl1pPr>
            <a:lvl2pPr lvl="1" algn="ctr" rtl="0">
              <a:spcBef>
                <a:spcPts val="0"/>
              </a:spcBef>
              <a:spcAft>
                <a:spcPts val="0"/>
              </a:spcAft>
              <a:buSzPts val="5100"/>
              <a:buNone/>
              <a:defRPr sz="5100" b="1"/>
            </a:lvl2pPr>
            <a:lvl3pPr lvl="2" algn="ctr" rtl="0">
              <a:spcBef>
                <a:spcPts val="0"/>
              </a:spcBef>
              <a:spcAft>
                <a:spcPts val="0"/>
              </a:spcAft>
              <a:buSzPts val="5100"/>
              <a:buNone/>
              <a:defRPr sz="5100" b="1"/>
            </a:lvl3pPr>
            <a:lvl4pPr lvl="3" algn="ctr" rtl="0">
              <a:spcBef>
                <a:spcPts val="0"/>
              </a:spcBef>
              <a:spcAft>
                <a:spcPts val="0"/>
              </a:spcAft>
              <a:buSzPts val="5100"/>
              <a:buNone/>
              <a:defRPr sz="5100" b="1"/>
            </a:lvl4pPr>
            <a:lvl5pPr lvl="4" algn="ctr" rtl="0">
              <a:spcBef>
                <a:spcPts val="0"/>
              </a:spcBef>
              <a:spcAft>
                <a:spcPts val="0"/>
              </a:spcAft>
              <a:buSzPts val="5100"/>
              <a:buNone/>
              <a:defRPr sz="5100" b="1"/>
            </a:lvl5pPr>
            <a:lvl6pPr lvl="5" algn="ctr" rtl="0">
              <a:spcBef>
                <a:spcPts val="0"/>
              </a:spcBef>
              <a:spcAft>
                <a:spcPts val="0"/>
              </a:spcAft>
              <a:buSzPts val="5100"/>
              <a:buNone/>
              <a:defRPr sz="5100" b="1"/>
            </a:lvl6pPr>
            <a:lvl7pPr lvl="6" algn="ctr" rtl="0">
              <a:spcBef>
                <a:spcPts val="0"/>
              </a:spcBef>
              <a:spcAft>
                <a:spcPts val="0"/>
              </a:spcAft>
              <a:buSzPts val="5100"/>
              <a:buNone/>
              <a:defRPr sz="5100" b="1"/>
            </a:lvl7pPr>
            <a:lvl8pPr lvl="7" algn="ctr" rtl="0">
              <a:spcBef>
                <a:spcPts val="0"/>
              </a:spcBef>
              <a:spcAft>
                <a:spcPts val="0"/>
              </a:spcAft>
              <a:buSzPts val="5100"/>
              <a:buNone/>
              <a:defRPr sz="5100" b="1"/>
            </a:lvl8pPr>
            <a:lvl9pPr lvl="8" algn="ctr" rtl="0">
              <a:spcBef>
                <a:spcPts val="0"/>
              </a:spcBef>
              <a:spcAft>
                <a:spcPts val="0"/>
              </a:spcAft>
              <a:buSzPts val="5100"/>
              <a:buNone/>
              <a:defRPr sz="5100" b="1"/>
            </a:lvl9pPr>
          </a:lstStyle>
          <a:p>
            <a:r>
              <a:t>xx%</a:t>
            </a:r>
          </a:p>
        </p:txBody>
      </p:sp>
      <p:sp>
        <p:nvSpPr>
          <p:cNvPr id="153" name="Google Shape;153;p18"/>
          <p:cNvSpPr txBox="1">
            <a:spLocks noGrp="1"/>
          </p:cNvSpPr>
          <p:nvPr>
            <p:ph type="title" idx="3" hasCustomPrompt="1"/>
          </p:nvPr>
        </p:nvSpPr>
        <p:spPr>
          <a:xfrm>
            <a:off x="3371850" y="3205500"/>
            <a:ext cx="2411400" cy="635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100"/>
              <a:buNone/>
              <a:defRPr sz="5100"/>
            </a:lvl1pPr>
            <a:lvl2pPr lvl="1" algn="ctr" rtl="0">
              <a:spcBef>
                <a:spcPts val="0"/>
              </a:spcBef>
              <a:spcAft>
                <a:spcPts val="0"/>
              </a:spcAft>
              <a:buSzPts val="5100"/>
              <a:buNone/>
              <a:defRPr sz="5100" b="1"/>
            </a:lvl2pPr>
            <a:lvl3pPr lvl="2" algn="ctr" rtl="0">
              <a:spcBef>
                <a:spcPts val="0"/>
              </a:spcBef>
              <a:spcAft>
                <a:spcPts val="0"/>
              </a:spcAft>
              <a:buSzPts val="5100"/>
              <a:buNone/>
              <a:defRPr sz="5100" b="1"/>
            </a:lvl3pPr>
            <a:lvl4pPr lvl="3" algn="ctr" rtl="0">
              <a:spcBef>
                <a:spcPts val="0"/>
              </a:spcBef>
              <a:spcAft>
                <a:spcPts val="0"/>
              </a:spcAft>
              <a:buSzPts val="5100"/>
              <a:buNone/>
              <a:defRPr sz="5100" b="1"/>
            </a:lvl4pPr>
            <a:lvl5pPr lvl="4" algn="ctr" rtl="0">
              <a:spcBef>
                <a:spcPts val="0"/>
              </a:spcBef>
              <a:spcAft>
                <a:spcPts val="0"/>
              </a:spcAft>
              <a:buSzPts val="5100"/>
              <a:buNone/>
              <a:defRPr sz="5100" b="1"/>
            </a:lvl5pPr>
            <a:lvl6pPr lvl="5" algn="ctr" rtl="0">
              <a:spcBef>
                <a:spcPts val="0"/>
              </a:spcBef>
              <a:spcAft>
                <a:spcPts val="0"/>
              </a:spcAft>
              <a:buSzPts val="5100"/>
              <a:buNone/>
              <a:defRPr sz="5100" b="1"/>
            </a:lvl6pPr>
            <a:lvl7pPr lvl="6" algn="ctr" rtl="0">
              <a:spcBef>
                <a:spcPts val="0"/>
              </a:spcBef>
              <a:spcAft>
                <a:spcPts val="0"/>
              </a:spcAft>
              <a:buSzPts val="5100"/>
              <a:buNone/>
              <a:defRPr sz="5100" b="1"/>
            </a:lvl7pPr>
            <a:lvl8pPr lvl="7" algn="ctr" rtl="0">
              <a:spcBef>
                <a:spcPts val="0"/>
              </a:spcBef>
              <a:spcAft>
                <a:spcPts val="0"/>
              </a:spcAft>
              <a:buSzPts val="5100"/>
              <a:buNone/>
              <a:defRPr sz="5100" b="1"/>
            </a:lvl8pPr>
            <a:lvl9pPr lvl="8" algn="ctr" rtl="0">
              <a:spcBef>
                <a:spcPts val="0"/>
              </a:spcBef>
              <a:spcAft>
                <a:spcPts val="0"/>
              </a:spcAft>
              <a:buSzPts val="5100"/>
              <a:buNone/>
              <a:defRPr sz="5100" b="1"/>
            </a:lvl9pPr>
          </a:lstStyle>
          <a:p>
            <a:r>
              <a:t>xx%</a:t>
            </a:r>
          </a:p>
        </p:txBody>
      </p:sp>
      <p:sp>
        <p:nvSpPr>
          <p:cNvPr id="154" name="Google Shape;154;p18"/>
          <p:cNvSpPr txBox="1">
            <a:spLocks noGrp="1"/>
          </p:cNvSpPr>
          <p:nvPr>
            <p:ph type="title" idx="4" hasCustomPrompt="1"/>
          </p:nvPr>
        </p:nvSpPr>
        <p:spPr>
          <a:xfrm>
            <a:off x="6023609" y="3205500"/>
            <a:ext cx="2411400" cy="635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100"/>
              <a:buNone/>
              <a:defRPr sz="5100"/>
            </a:lvl1pPr>
            <a:lvl2pPr lvl="1" algn="ctr" rtl="0">
              <a:spcBef>
                <a:spcPts val="0"/>
              </a:spcBef>
              <a:spcAft>
                <a:spcPts val="0"/>
              </a:spcAft>
              <a:buSzPts val="5100"/>
              <a:buNone/>
              <a:defRPr sz="5100" b="1"/>
            </a:lvl2pPr>
            <a:lvl3pPr lvl="2" algn="ctr" rtl="0">
              <a:spcBef>
                <a:spcPts val="0"/>
              </a:spcBef>
              <a:spcAft>
                <a:spcPts val="0"/>
              </a:spcAft>
              <a:buSzPts val="5100"/>
              <a:buNone/>
              <a:defRPr sz="5100" b="1"/>
            </a:lvl3pPr>
            <a:lvl4pPr lvl="3" algn="ctr" rtl="0">
              <a:spcBef>
                <a:spcPts val="0"/>
              </a:spcBef>
              <a:spcAft>
                <a:spcPts val="0"/>
              </a:spcAft>
              <a:buSzPts val="5100"/>
              <a:buNone/>
              <a:defRPr sz="5100" b="1"/>
            </a:lvl4pPr>
            <a:lvl5pPr lvl="4" algn="ctr" rtl="0">
              <a:spcBef>
                <a:spcPts val="0"/>
              </a:spcBef>
              <a:spcAft>
                <a:spcPts val="0"/>
              </a:spcAft>
              <a:buSzPts val="5100"/>
              <a:buNone/>
              <a:defRPr sz="5100" b="1"/>
            </a:lvl5pPr>
            <a:lvl6pPr lvl="5" algn="ctr" rtl="0">
              <a:spcBef>
                <a:spcPts val="0"/>
              </a:spcBef>
              <a:spcAft>
                <a:spcPts val="0"/>
              </a:spcAft>
              <a:buSzPts val="5100"/>
              <a:buNone/>
              <a:defRPr sz="5100" b="1"/>
            </a:lvl6pPr>
            <a:lvl7pPr lvl="6" algn="ctr" rtl="0">
              <a:spcBef>
                <a:spcPts val="0"/>
              </a:spcBef>
              <a:spcAft>
                <a:spcPts val="0"/>
              </a:spcAft>
              <a:buSzPts val="5100"/>
              <a:buNone/>
              <a:defRPr sz="5100" b="1"/>
            </a:lvl7pPr>
            <a:lvl8pPr lvl="7" algn="ctr" rtl="0">
              <a:spcBef>
                <a:spcPts val="0"/>
              </a:spcBef>
              <a:spcAft>
                <a:spcPts val="0"/>
              </a:spcAft>
              <a:buSzPts val="5100"/>
              <a:buNone/>
              <a:defRPr sz="5100" b="1"/>
            </a:lvl8pPr>
            <a:lvl9pPr lvl="8" algn="ctr" rtl="0">
              <a:spcBef>
                <a:spcPts val="0"/>
              </a:spcBef>
              <a:spcAft>
                <a:spcPts val="0"/>
              </a:spcAft>
              <a:buSzPts val="5100"/>
              <a:buNone/>
              <a:defRPr sz="5100" b="1"/>
            </a:lvl9pPr>
          </a:lstStyle>
          <a:p>
            <a:r>
              <a:t>xx%</a:t>
            </a:r>
          </a:p>
        </p:txBody>
      </p:sp>
      <p:sp>
        <p:nvSpPr>
          <p:cNvPr id="155" name="Google Shape;155;p18"/>
          <p:cNvSpPr txBox="1">
            <a:spLocks noGrp="1"/>
          </p:cNvSpPr>
          <p:nvPr>
            <p:ph type="subTitle" idx="1"/>
          </p:nvPr>
        </p:nvSpPr>
        <p:spPr>
          <a:xfrm>
            <a:off x="720044" y="3841575"/>
            <a:ext cx="2411400" cy="54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18"/>
          <p:cNvSpPr txBox="1">
            <a:spLocks noGrp="1"/>
          </p:cNvSpPr>
          <p:nvPr>
            <p:ph type="subTitle" idx="5"/>
          </p:nvPr>
        </p:nvSpPr>
        <p:spPr>
          <a:xfrm>
            <a:off x="6023609" y="3841575"/>
            <a:ext cx="2411400" cy="54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18"/>
          <p:cNvSpPr txBox="1">
            <a:spLocks noGrp="1"/>
          </p:cNvSpPr>
          <p:nvPr>
            <p:ph type="subTitle" idx="6"/>
          </p:nvPr>
        </p:nvSpPr>
        <p:spPr>
          <a:xfrm>
            <a:off x="3371850" y="3841575"/>
            <a:ext cx="2411400" cy="54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grpSp>
        <p:nvGrpSpPr>
          <p:cNvPr id="158" name="Google Shape;158;p18"/>
          <p:cNvGrpSpPr/>
          <p:nvPr/>
        </p:nvGrpSpPr>
        <p:grpSpPr>
          <a:xfrm>
            <a:off x="-1336277" y="-1251363"/>
            <a:ext cx="3803822" cy="3375439"/>
            <a:chOff x="-1336277" y="-1251363"/>
            <a:chExt cx="3803822" cy="3375439"/>
          </a:xfrm>
        </p:grpSpPr>
        <p:sp>
          <p:nvSpPr>
            <p:cNvPr id="159" name="Google Shape;159;p18"/>
            <p:cNvSpPr/>
            <p:nvPr/>
          </p:nvSpPr>
          <p:spPr>
            <a:xfrm rot="8822455" flipH="1">
              <a:off x="-935486" y="-4584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8"/>
            <p:cNvSpPr/>
            <p:nvPr/>
          </p:nvSpPr>
          <p:spPr>
            <a:xfrm rot="8822455" flipH="1">
              <a:off x="-1106070" y="-4882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8"/>
            <p:cNvSpPr/>
            <p:nvPr/>
          </p:nvSpPr>
          <p:spPr>
            <a:xfrm rot="8822455" flipH="1">
              <a:off x="-754974" y="-4335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18"/>
          <p:cNvSpPr/>
          <p:nvPr/>
        </p:nvSpPr>
        <p:spPr>
          <a:xfrm rot="1098394">
            <a:off x="8388776"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8"/>
          <p:cNvSpPr/>
          <p:nvPr/>
        </p:nvSpPr>
        <p:spPr>
          <a:xfrm rot="1098430">
            <a:off x="8019991"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BCEBA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8"/>
          <p:cNvSpPr/>
          <p:nvPr/>
        </p:nvSpPr>
        <p:spPr>
          <a:xfrm>
            <a:off x="8039479"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8"/>
          <p:cNvSpPr/>
          <p:nvPr/>
        </p:nvSpPr>
        <p:spPr>
          <a:xfrm rot="1098392">
            <a:off x="7958620" y="677863"/>
            <a:ext cx="359700" cy="34676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E7B6C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8">
    <p:bg>
      <p:bgPr>
        <a:solidFill>
          <a:schemeClr val="accent2"/>
        </a:solidFill>
        <a:effectLst/>
      </p:bgPr>
    </p:bg>
    <p:spTree>
      <p:nvGrpSpPr>
        <p:cNvPr id="1" name="Shape 166"/>
        <p:cNvGrpSpPr/>
        <p:nvPr/>
      </p:nvGrpSpPr>
      <p:grpSpPr>
        <a:xfrm>
          <a:off x="0" y="0"/>
          <a:ext cx="0" cy="0"/>
          <a:chOff x="0" y="0"/>
          <a:chExt cx="0" cy="0"/>
        </a:xfrm>
      </p:grpSpPr>
      <p:sp>
        <p:nvSpPr>
          <p:cNvPr id="167" name="Google Shape;167;p19"/>
          <p:cNvSpPr txBox="1">
            <a:spLocks noGrp="1"/>
          </p:cNvSpPr>
          <p:nvPr>
            <p:ph type="title"/>
          </p:nvPr>
        </p:nvSpPr>
        <p:spPr>
          <a:xfrm>
            <a:off x="5667049" y="1598713"/>
            <a:ext cx="2763600" cy="1016400"/>
          </a:xfrm>
          <a:prstGeom prst="rect">
            <a:avLst/>
          </a:prstGeom>
        </p:spPr>
        <p:txBody>
          <a:bodyPr spcFirstLastPara="1" wrap="square" lIns="0" tIns="0" rIns="0" bIns="0" anchor="ctr" anchorCtr="0">
            <a:noAutofit/>
          </a:bodyPr>
          <a:lstStyle>
            <a:lvl1pPr lvl="0" algn="r" rtl="0">
              <a:spcBef>
                <a:spcPts val="0"/>
              </a:spcBef>
              <a:spcAft>
                <a:spcPts val="0"/>
              </a:spcAft>
              <a:buSzPts val="4000"/>
              <a:buNone/>
              <a:defRPr sz="4000"/>
            </a:lvl1pPr>
            <a:lvl2pPr lvl="1" algn="r" rtl="0">
              <a:spcBef>
                <a:spcPts val="0"/>
              </a:spcBef>
              <a:spcAft>
                <a:spcPts val="0"/>
              </a:spcAft>
              <a:buSzPts val="3800"/>
              <a:buNone/>
              <a:defRPr sz="3800"/>
            </a:lvl2pPr>
            <a:lvl3pPr lvl="2" algn="r" rtl="0">
              <a:spcBef>
                <a:spcPts val="0"/>
              </a:spcBef>
              <a:spcAft>
                <a:spcPts val="0"/>
              </a:spcAft>
              <a:buSzPts val="3800"/>
              <a:buNone/>
              <a:defRPr sz="3800"/>
            </a:lvl3pPr>
            <a:lvl4pPr lvl="3" algn="r" rtl="0">
              <a:spcBef>
                <a:spcPts val="0"/>
              </a:spcBef>
              <a:spcAft>
                <a:spcPts val="0"/>
              </a:spcAft>
              <a:buSzPts val="3800"/>
              <a:buNone/>
              <a:defRPr sz="3800"/>
            </a:lvl4pPr>
            <a:lvl5pPr lvl="4" algn="r" rtl="0">
              <a:spcBef>
                <a:spcPts val="0"/>
              </a:spcBef>
              <a:spcAft>
                <a:spcPts val="0"/>
              </a:spcAft>
              <a:buSzPts val="3800"/>
              <a:buNone/>
              <a:defRPr sz="3800"/>
            </a:lvl5pPr>
            <a:lvl6pPr lvl="5" algn="r" rtl="0">
              <a:spcBef>
                <a:spcPts val="0"/>
              </a:spcBef>
              <a:spcAft>
                <a:spcPts val="0"/>
              </a:spcAft>
              <a:buSzPts val="3800"/>
              <a:buNone/>
              <a:defRPr sz="3800"/>
            </a:lvl6pPr>
            <a:lvl7pPr lvl="6" algn="r" rtl="0">
              <a:spcBef>
                <a:spcPts val="0"/>
              </a:spcBef>
              <a:spcAft>
                <a:spcPts val="0"/>
              </a:spcAft>
              <a:buSzPts val="3800"/>
              <a:buNone/>
              <a:defRPr sz="3800"/>
            </a:lvl7pPr>
            <a:lvl8pPr lvl="7" algn="r" rtl="0">
              <a:spcBef>
                <a:spcPts val="0"/>
              </a:spcBef>
              <a:spcAft>
                <a:spcPts val="0"/>
              </a:spcAft>
              <a:buSzPts val="3800"/>
              <a:buNone/>
              <a:defRPr sz="3800"/>
            </a:lvl8pPr>
            <a:lvl9pPr lvl="8" algn="r" rtl="0">
              <a:spcBef>
                <a:spcPts val="0"/>
              </a:spcBef>
              <a:spcAft>
                <a:spcPts val="0"/>
              </a:spcAft>
              <a:buSzPts val="3800"/>
              <a:buNone/>
              <a:defRPr sz="3800"/>
            </a:lvl9pPr>
          </a:lstStyle>
          <a:p>
            <a:endParaRPr/>
          </a:p>
        </p:txBody>
      </p:sp>
      <p:sp>
        <p:nvSpPr>
          <p:cNvPr id="168" name="Google Shape;168;p19"/>
          <p:cNvSpPr txBox="1">
            <a:spLocks noGrp="1"/>
          </p:cNvSpPr>
          <p:nvPr>
            <p:ph type="subTitle" idx="1"/>
          </p:nvPr>
        </p:nvSpPr>
        <p:spPr>
          <a:xfrm>
            <a:off x="5667025" y="2798513"/>
            <a:ext cx="2763600" cy="121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sz="1400">
                <a:solidFill>
                  <a:schemeClr val="dk1"/>
                </a:solidFill>
              </a:defRPr>
            </a:lvl1pPr>
            <a:lvl2pPr lvl="1" algn="r" rtl="0">
              <a:lnSpc>
                <a:spcPct val="100000"/>
              </a:lnSpc>
              <a:spcBef>
                <a:spcPts val="160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19"/>
          <p:cNvSpPr/>
          <p:nvPr/>
        </p:nvSpPr>
        <p:spPr>
          <a:xfrm flipH="1">
            <a:off x="-110887" y="-100350"/>
            <a:ext cx="4416186" cy="2669706"/>
          </a:xfrm>
          <a:custGeom>
            <a:avLst/>
            <a:gdLst/>
            <a:ahLst/>
            <a:cxnLst/>
            <a:rect l="l" t="t" r="r" b="b"/>
            <a:pathLst>
              <a:path w="47619" h="28787" extrusionOk="0">
                <a:moveTo>
                  <a:pt x="1" y="0"/>
                </a:moveTo>
                <a:cubicBezTo>
                  <a:pt x="1609" y="3064"/>
                  <a:pt x="5648" y="5236"/>
                  <a:pt x="10381" y="5236"/>
                </a:cubicBezTo>
                <a:cubicBezTo>
                  <a:pt x="14115" y="5236"/>
                  <a:pt x="17415" y="3887"/>
                  <a:pt x="19427" y="1822"/>
                </a:cubicBezTo>
                <a:cubicBezTo>
                  <a:pt x="20022" y="5869"/>
                  <a:pt x="23497" y="8978"/>
                  <a:pt x="27712" y="8978"/>
                </a:cubicBezTo>
                <a:cubicBezTo>
                  <a:pt x="28017" y="8978"/>
                  <a:pt x="28314" y="8963"/>
                  <a:pt x="28611" y="8925"/>
                </a:cubicBezTo>
                <a:cubicBezTo>
                  <a:pt x="29030" y="19427"/>
                  <a:pt x="37239" y="27925"/>
                  <a:pt x="47619" y="28786"/>
                </a:cubicBezTo>
                <a:lnTo>
                  <a:pt x="47619"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9"/>
          <p:cNvSpPr/>
          <p:nvPr/>
        </p:nvSpPr>
        <p:spPr>
          <a:xfrm rot="1098394">
            <a:off x="8388776"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9"/>
          <p:cNvSpPr/>
          <p:nvPr/>
        </p:nvSpPr>
        <p:spPr>
          <a:xfrm rot="1098430">
            <a:off x="8019991"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9"/>
          <p:cNvSpPr/>
          <p:nvPr/>
        </p:nvSpPr>
        <p:spPr>
          <a:xfrm>
            <a:off x="8039479"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8_1">
    <p:bg>
      <p:bgPr>
        <a:solidFill>
          <a:schemeClr val="accent2"/>
        </a:solidFill>
        <a:effectLst/>
      </p:bgPr>
    </p:bg>
    <p:spTree>
      <p:nvGrpSpPr>
        <p:cNvPr id="1" name="Shape 173"/>
        <p:cNvGrpSpPr/>
        <p:nvPr/>
      </p:nvGrpSpPr>
      <p:grpSpPr>
        <a:xfrm>
          <a:off x="0" y="0"/>
          <a:ext cx="0" cy="0"/>
          <a:chOff x="0" y="0"/>
          <a:chExt cx="0" cy="0"/>
        </a:xfrm>
      </p:grpSpPr>
      <p:sp>
        <p:nvSpPr>
          <p:cNvPr id="174" name="Google Shape;174;p20"/>
          <p:cNvSpPr txBox="1">
            <a:spLocks noGrp="1"/>
          </p:cNvSpPr>
          <p:nvPr>
            <p:ph type="title"/>
          </p:nvPr>
        </p:nvSpPr>
        <p:spPr>
          <a:xfrm flipH="1">
            <a:off x="739222" y="1535100"/>
            <a:ext cx="2887200" cy="1016400"/>
          </a:xfrm>
          <a:prstGeom prst="rect">
            <a:avLst/>
          </a:prstGeom>
        </p:spPr>
        <p:txBody>
          <a:bodyPr spcFirstLastPara="1" wrap="square" lIns="0" tIns="0" rIns="0" bIns="0" anchor="ctr" anchorCtr="0">
            <a:noAutofit/>
          </a:bodyPr>
          <a:lstStyle>
            <a:lvl1pPr lvl="0" rtl="0">
              <a:spcBef>
                <a:spcPts val="0"/>
              </a:spcBef>
              <a:spcAft>
                <a:spcPts val="0"/>
              </a:spcAft>
              <a:buSzPts val="4000"/>
              <a:buNone/>
              <a:defRPr sz="4000"/>
            </a:lvl1pPr>
            <a:lvl2pPr lvl="1" rtl="0">
              <a:spcBef>
                <a:spcPts val="0"/>
              </a:spcBef>
              <a:spcAft>
                <a:spcPts val="0"/>
              </a:spcAft>
              <a:buSzPts val="3800"/>
              <a:buNone/>
              <a:defRPr sz="3800"/>
            </a:lvl2pPr>
            <a:lvl3pPr lvl="2" rtl="0">
              <a:spcBef>
                <a:spcPts val="0"/>
              </a:spcBef>
              <a:spcAft>
                <a:spcPts val="0"/>
              </a:spcAft>
              <a:buSzPts val="3800"/>
              <a:buNone/>
              <a:defRPr sz="3800"/>
            </a:lvl3pPr>
            <a:lvl4pPr lvl="3" rtl="0">
              <a:spcBef>
                <a:spcPts val="0"/>
              </a:spcBef>
              <a:spcAft>
                <a:spcPts val="0"/>
              </a:spcAft>
              <a:buSzPts val="3800"/>
              <a:buNone/>
              <a:defRPr sz="3800"/>
            </a:lvl4pPr>
            <a:lvl5pPr lvl="4" rtl="0">
              <a:spcBef>
                <a:spcPts val="0"/>
              </a:spcBef>
              <a:spcAft>
                <a:spcPts val="0"/>
              </a:spcAft>
              <a:buSzPts val="3800"/>
              <a:buNone/>
              <a:defRPr sz="3800"/>
            </a:lvl5pPr>
            <a:lvl6pPr lvl="5" rtl="0">
              <a:spcBef>
                <a:spcPts val="0"/>
              </a:spcBef>
              <a:spcAft>
                <a:spcPts val="0"/>
              </a:spcAft>
              <a:buSzPts val="3800"/>
              <a:buNone/>
              <a:defRPr sz="3800"/>
            </a:lvl6pPr>
            <a:lvl7pPr lvl="6" rtl="0">
              <a:spcBef>
                <a:spcPts val="0"/>
              </a:spcBef>
              <a:spcAft>
                <a:spcPts val="0"/>
              </a:spcAft>
              <a:buSzPts val="3800"/>
              <a:buNone/>
              <a:defRPr sz="3800"/>
            </a:lvl7pPr>
            <a:lvl8pPr lvl="7" rtl="0">
              <a:spcBef>
                <a:spcPts val="0"/>
              </a:spcBef>
              <a:spcAft>
                <a:spcPts val="0"/>
              </a:spcAft>
              <a:buSzPts val="3800"/>
              <a:buNone/>
              <a:defRPr sz="3800"/>
            </a:lvl8pPr>
            <a:lvl9pPr lvl="8" rtl="0">
              <a:spcBef>
                <a:spcPts val="0"/>
              </a:spcBef>
              <a:spcAft>
                <a:spcPts val="0"/>
              </a:spcAft>
              <a:buSzPts val="3800"/>
              <a:buNone/>
              <a:defRPr sz="3800"/>
            </a:lvl9pPr>
          </a:lstStyle>
          <a:p>
            <a:endParaRPr/>
          </a:p>
        </p:txBody>
      </p:sp>
      <p:sp>
        <p:nvSpPr>
          <p:cNvPr id="175" name="Google Shape;175;p20"/>
          <p:cNvSpPr txBox="1">
            <a:spLocks noGrp="1"/>
          </p:cNvSpPr>
          <p:nvPr>
            <p:ph type="subTitle" idx="1"/>
          </p:nvPr>
        </p:nvSpPr>
        <p:spPr>
          <a:xfrm flipH="1">
            <a:off x="739243" y="2734900"/>
            <a:ext cx="2887200" cy="121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160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6" name="Google Shape;176;p20"/>
          <p:cNvSpPr/>
          <p:nvPr/>
        </p:nvSpPr>
        <p:spPr>
          <a:xfrm>
            <a:off x="4864693" y="-100350"/>
            <a:ext cx="4416186" cy="2669706"/>
          </a:xfrm>
          <a:custGeom>
            <a:avLst/>
            <a:gdLst/>
            <a:ahLst/>
            <a:cxnLst/>
            <a:rect l="l" t="t" r="r" b="b"/>
            <a:pathLst>
              <a:path w="47619" h="28787" extrusionOk="0">
                <a:moveTo>
                  <a:pt x="1" y="0"/>
                </a:moveTo>
                <a:cubicBezTo>
                  <a:pt x="1609" y="3064"/>
                  <a:pt x="5648" y="5236"/>
                  <a:pt x="10381" y="5236"/>
                </a:cubicBezTo>
                <a:cubicBezTo>
                  <a:pt x="14115" y="5236"/>
                  <a:pt x="17415" y="3887"/>
                  <a:pt x="19427" y="1822"/>
                </a:cubicBezTo>
                <a:cubicBezTo>
                  <a:pt x="20022" y="5869"/>
                  <a:pt x="23497" y="8978"/>
                  <a:pt x="27712" y="8978"/>
                </a:cubicBezTo>
                <a:cubicBezTo>
                  <a:pt x="28017" y="8978"/>
                  <a:pt x="28314" y="8963"/>
                  <a:pt x="28611" y="8925"/>
                </a:cubicBezTo>
                <a:cubicBezTo>
                  <a:pt x="29030" y="19427"/>
                  <a:pt x="37239" y="27925"/>
                  <a:pt x="47619" y="28786"/>
                </a:cubicBezTo>
                <a:lnTo>
                  <a:pt x="47619"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0"/>
          <p:cNvSpPr/>
          <p:nvPr/>
        </p:nvSpPr>
        <p:spPr>
          <a:xfrm rot="-1098394" flipH="1">
            <a:off x="192013"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0"/>
          <p:cNvSpPr/>
          <p:nvPr/>
        </p:nvSpPr>
        <p:spPr>
          <a:xfrm rot="-1098430" flipH="1">
            <a:off x="751057"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0"/>
          <p:cNvSpPr/>
          <p:nvPr/>
        </p:nvSpPr>
        <p:spPr>
          <a:xfrm flipH="1">
            <a:off x="932514"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CUSTOM_4">
    <p:bg>
      <p:bgPr>
        <a:solidFill>
          <a:schemeClr val="accent2"/>
        </a:solidFill>
        <a:effectLst/>
      </p:bgPr>
    </p:bg>
    <p:spTree>
      <p:nvGrpSpPr>
        <p:cNvPr id="1" name="Shape 180"/>
        <p:cNvGrpSpPr/>
        <p:nvPr/>
      </p:nvGrpSpPr>
      <p:grpSpPr>
        <a:xfrm>
          <a:off x="0" y="0"/>
          <a:ext cx="0" cy="0"/>
          <a:chOff x="0" y="0"/>
          <a:chExt cx="0" cy="0"/>
        </a:xfrm>
      </p:grpSpPr>
      <p:sp>
        <p:nvSpPr>
          <p:cNvPr id="181" name="Google Shape;181;p21"/>
          <p:cNvSpPr/>
          <p:nvPr/>
        </p:nvSpPr>
        <p:spPr>
          <a:xfrm>
            <a:off x="1237650" y="-847800"/>
            <a:ext cx="6668700" cy="6668700"/>
          </a:xfrm>
          <a:prstGeom prst="donut">
            <a:avLst>
              <a:gd name="adj" fmla="val 8632"/>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1"/>
          <p:cNvSpPr/>
          <p:nvPr/>
        </p:nvSpPr>
        <p:spPr>
          <a:xfrm>
            <a:off x="1690581" y="-394869"/>
            <a:ext cx="5763000" cy="5763000"/>
          </a:xfrm>
          <a:prstGeom prst="donut">
            <a:avLst>
              <a:gd name="adj" fmla="val 8632"/>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1"/>
          <p:cNvSpPr/>
          <p:nvPr/>
        </p:nvSpPr>
        <p:spPr>
          <a:xfrm>
            <a:off x="2125190" y="39740"/>
            <a:ext cx="4893300" cy="4893300"/>
          </a:xfrm>
          <a:prstGeom prst="donut">
            <a:avLst>
              <a:gd name="adj" fmla="val 8632"/>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1"/>
          <p:cNvSpPr txBox="1">
            <a:spLocks noGrp="1"/>
          </p:cNvSpPr>
          <p:nvPr>
            <p:ph type="title"/>
          </p:nvPr>
        </p:nvSpPr>
        <p:spPr>
          <a:xfrm>
            <a:off x="1070550" y="1439700"/>
            <a:ext cx="7002900" cy="15636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274300" tIns="91425" rIns="274300" bIns="91425" anchor="ctr" anchorCtr="0">
            <a:noAutofit/>
          </a:bodyPr>
          <a:lstStyle>
            <a:lvl1pPr lvl="0" algn="ctr" rtl="0">
              <a:spcBef>
                <a:spcPts val="0"/>
              </a:spcBef>
              <a:spcAft>
                <a:spcPts val="0"/>
              </a:spcAft>
              <a:buClr>
                <a:schemeClr val="dk1"/>
              </a:buClr>
              <a:buSzPts val="2600"/>
              <a:buFont typeface="Nunito"/>
              <a:buNone/>
              <a:defRPr sz="2500">
                <a:solidFill>
                  <a:schemeClr val="dk1"/>
                </a:solidFill>
                <a:latin typeface="Nunito"/>
                <a:ea typeface="Nunito"/>
                <a:cs typeface="Nunito"/>
                <a:sym typeface="Nunito"/>
              </a:defRPr>
            </a:lvl1pPr>
            <a:lvl2pPr lvl="1"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2pPr>
            <a:lvl3pPr lvl="2"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3pPr>
            <a:lvl4pPr lvl="3"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4pPr>
            <a:lvl5pPr lvl="4"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5pPr>
            <a:lvl6pPr lvl="5"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6pPr>
            <a:lvl7pPr lvl="6"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7pPr>
            <a:lvl8pPr lvl="7"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8pPr>
            <a:lvl9pPr lvl="8" algn="ctr" rtl="0">
              <a:spcBef>
                <a:spcPts val="0"/>
              </a:spcBef>
              <a:spcAft>
                <a:spcPts val="0"/>
              </a:spcAft>
              <a:buClr>
                <a:schemeClr val="dk1"/>
              </a:buClr>
              <a:buSzPts val="4800"/>
              <a:buFont typeface="Nunito"/>
              <a:buNone/>
              <a:defRPr sz="4800">
                <a:solidFill>
                  <a:schemeClr val="dk1"/>
                </a:solidFill>
                <a:latin typeface="Nunito"/>
                <a:ea typeface="Nunito"/>
                <a:cs typeface="Nunito"/>
                <a:sym typeface="Nunito"/>
              </a:defRPr>
            </a:lvl9pPr>
          </a:lstStyle>
          <a:p>
            <a:endParaRPr/>
          </a:p>
        </p:txBody>
      </p:sp>
      <p:sp>
        <p:nvSpPr>
          <p:cNvPr id="185" name="Google Shape;185;p21"/>
          <p:cNvSpPr txBox="1">
            <a:spLocks noGrp="1"/>
          </p:cNvSpPr>
          <p:nvPr>
            <p:ph type="title" idx="2"/>
          </p:nvPr>
        </p:nvSpPr>
        <p:spPr>
          <a:xfrm>
            <a:off x="1237650" y="3003300"/>
            <a:ext cx="6668700" cy="70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100"/>
              <a:buNone/>
              <a:defRPr sz="2500"/>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2DDE3"/>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1101000" y="2444198"/>
            <a:ext cx="4366500" cy="1518300"/>
          </a:xfrm>
          <a:prstGeom prst="rect">
            <a:avLst/>
          </a:prstGeom>
        </p:spPr>
        <p:txBody>
          <a:bodyPr spcFirstLastPara="1" wrap="square" lIns="91425" tIns="91425" rIns="91425" bIns="91425" anchor="ctr" anchorCtr="0">
            <a:noAutofit/>
          </a:bodyPr>
          <a:lstStyle>
            <a:lvl1pPr lvl="0" rtl="0">
              <a:spcBef>
                <a:spcPts val="0"/>
              </a:spcBef>
              <a:spcAft>
                <a:spcPts val="0"/>
              </a:spcAft>
              <a:buSzPts val="4200"/>
              <a:buFont typeface="Lilita One"/>
              <a:buNone/>
              <a:defRPr sz="4200">
                <a:latin typeface="Lilita One"/>
                <a:ea typeface="Lilita One"/>
                <a:cs typeface="Lilita One"/>
                <a:sym typeface="Lilita One"/>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1250330" y="980049"/>
            <a:ext cx="1763100" cy="111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800"/>
              <a:buFont typeface="Lilita One"/>
              <a:buNone/>
              <a:defRPr sz="7000">
                <a:latin typeface="Lilita One"/>
                <a:ea typeface="Lilita One"/>
                <a:cs typeface="Lilita One"/>
                <a:sym typeface="Lilita One"/>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14" name="Google Shape;14;p3"/>
          <p:cNvSpPr txBox="1">
            <a:spLocks noGrp="1"/>
          </p:cNvSpPr>
          <p:nvPr>
            <p:ph type="subTitle" idx="1"/>
          </p:nvPr>
        </p:nvSpPr>
        <p:spPr>
          <a:xfrm>
            <a:off x="1206500" y="3979500"/>
            <a:ext cx="5392800" cy="4482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Nunito SemiBold"/>
              <a:buNone/>
              <a:defRPr sz="2000"/>
            </a:lvl1pPr>
            <a:lvl2pPr lvl="1" rtl="0">
              <a:lnSpc>
                <a:spcPct val="100000"/>
              </a:lnSpc>
              <a:spcBef>
                <a:spcPts val="0"/>
              </a:spcBef>
              <a:spcAft>
                <a:spcPts val="0"/>
              </a:spcAft>
              <a:buClr>
                <a:schemeClr val="accent2"/>
              </a:buClr>
              <a:buSzPts val="2800"/>
              <a:buNone/>
              <a:defRPr sz="2800">
                <a:solidFill>
                  <a:schemeClr val="accent2"/>
                </a:solidFill>
              </a:defRPr>
            </a:lvl2pPr>
            <a:lvl3pPr lvl="2" rtl="0">
              <a:lnSpc>
                <a:spcPct val="100000"/>
              </a:lnSpc>
              <a:spcBef>
                <a:spcPts val="0"/>
              </a:spcBef>
              <a:spcAft>
                <a:spcPts val="0"/>
              </a:spcAft>
              <a:buClr>
                <a:schemeClr val="accent2"/>
              </a:buClr>
              <a:buSzPts val="2800"/>
              <a:buNone/>
              <a:defRPr sz="2800">
                <a:solidFill>
                  <a:schemeClr val="accent2"/>
                </a:solidFill>
              </a:defRPr>
            </a:lvl3pPr>
            <a:lvl4pPr lvl="3" rtl="0">
              <a:lnSpc>
                <a:spcPct val="100000"/>
              </a:lnSpc>
              <a:spcBef>
                <a:spcPts val="0"/>
              </a:spcBef>
              <a:spcAft>
                <a:spcPts val="0"/>
              </a:spcAft>
              <a:buClr>
                <a:schemeClr val="accent2"/>
              </a:buClr>
              <a:buSzPts val="2800"/>
              <a:buNone/>
              <a:defRPr sz="2800">
                <a:solidFill>
                  <a:schemeClr val="accent2"/>
                </a:solidFill>
              </a:defRPr>
            </a:lvl4pPr>
            <a:lvl5pPr lvl="4" rtl="0">
              <a:lnSpc>
                <a:spcPct val="100000"/>
              </a:lnSpc>
              <a:spcBef>
                <a:spcPts val="0"/>
              </a:spcBef>
              <a:spcAft>
                <a:spcPts val="0"/>
              </a:spcAft>
              <a:buClr>
                <a:schemeClr val="accent2"/>
              </a:buClr>
              <a:buSzPts val="2800"/>
              <a:buNone/>
              <a:defRPr sz="2800">
                <a:solidFill>
                  <a:schemeClr val="accent2"/>
                </a:solidFill>
              </a:defRPr>
            </a:lvl5pPr>
            <a:lvl6pPr lvl="5" rtl="0">
              <a:lnSpc>
                <a:spcPct val="100000"/>
              </a:lnSpc>
              <a:spcBef>
                <a:spcPts val="0"/>
              </a:spcBef>
              <a:spcAft>
                <a:spcPts val="0"/>
              </a:spcAft>
              <a:buClr>
                <a:schemeClr val="accent2"/>
              </a:buClr>
              <a:buSzPts val="2800"/>
              <a:buNone/>
              <a:defRPr sz="2800">
                <a:solidFill>
                  <a:schemeClr val="accent2"/>
                </a:solidFill>
              </a:defRPr>
            </a:lvl6pPr>
            <a:lvl7pPr lvl="6" rtl="0">
              <a:lnSpc>
                <a:spcPct val="100000"/>
              </a:lnSpc>
              <a:spcBef>
                <a:spcPts val="0"/>
              </a:spcBef>
              <a:spcAft>
                <a:spcPts val="0"/>
              </a:spcAft>
              <a:buClr>
                <a:schemeClr val="accent2"/>
              </a:buClr>
              <a:buSzPts val="2800"/>
              <a:buNone/>
              <a:defRPr sz="2800">
                <a:solidFill>
                  <a:schemeClr val="accent2"/>
                </a:solidFill>
              </a:defRPr>
            </a:lvl7pPr>
            <a:lvl8pPr lvl="7" rtl="0">
              <a:lnSpc>
                <a:spcPct val="100000"/>
              </a:lnSpc>
              <a:spcBef>
                <a:spcPts val="0"/>
              </a:spcBef>
              <a:spcAft>
                <a:spcPts val="0"/>
              </a:spcAft>
              <a:buClr>
                <a:schemeClr val="accent2"/>
              </a:buClr>
              <a:buSzPts val="2800"/>
              <a:buNone/>
              <a:defRPr sz="2800">
                <a:solidFill>
                  <a:schemeClr val="accent2"/>
                </a:solidFill>
              </a:defRPr>
            </a:lvl8pPr>
            <a:lvl9pPr lvl="8" rtl="0">
              <a:lnSpc>
                <a:spcPct val="100000"/>
              </a:lnSpc>
              <a:spcBef>
                <a:spcPts val="0"/>
              </a:spcBef>
              <a:spcAft>
                <a:spcPts val="0"/>
              </a:spcAft>
              <a:buClr>
                <a:schemeClr val="accent2"/>
              </a:buClr>
              <a:buSzPts val="2800"/>
              <a:buNone/>
              <a:defRPr sz="2800">
                <a:solidFill>
                  <a:schemeClr val="accent2"/>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CUSTOM_7">
    <p:bg>
      <p:bgPr>
        <a:solidFill>
          <a:schemeClr val="accent2"/>
        </a:solidFill>
        <a:effectLst/>
      </p:bgPr>
    </p:bg>
    <p:spTree>
      <p:nvGrpSpPr>
        <p:cNvPr id="1" name="Shape 186"/>
        <p:cNvGrpSpPr/>
        <p:nvPr/>
      </p:nvGrpSpPr>
      <p:grpSpPr>
        <a:xfrm>
          <a:off x="0" y="0"/>
          <a:ext cx="0" cy="0"/>
          <a:chOff x="0" y="0"/>
          <a:chExt cx="0" cy="0"/>
        </a:xfrm>
      </p:grpSpPr>
      <p:grpSp>
        <p:nvGrpSpPr>
          <p:cNvPr id="187" name="Google Shape;187;p22"/>
          <p:cNvGrpSpPr/>
          <p:nvPr/>
        </p:nvGrpSpPr>
        <p:grpSpPr>
          <a:xfrm flipH="1">
            <a:off x="-1336277" y="-1251363"/>
            <a:ext cx="3803822" cy="3375439"/>
            <a:chOff x="6686732" y="-1175163"/>
            <a:chExt cx="3803822" cy="3375439"/>
          </a:xfrm>
        </p:grpSpPr>
        <p:sp>
          <p:nvSpPr>
            <p:cNvPr id="188" name="Google Shape;188;p22"/>
            <p:cNvSpPr/>
            <p:nvPr/>
          </p:nvSpPr>
          <p:spPr>
            <a:xfrm rot="-8822455">
              <a:off x="7239989" y="-3822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2"/>
            <p:cNvSpPr/>
            <p:nvPr/>
          </p:nvSpPr>
          <p:spPr>
            <a:xfrm rot="-8822455">
              <a:off x="6916939" y="-4120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2"/>
            <p:cNvSpPr/>
            <p:nvPr/>
          </p:nvSpPr>
          <p:spPr>
            <a:xfrm rot="-8822455">
              <a:off x="7560011" y="-3573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22"/>
          <p:cNvSpPr/>
          <p:nvPr/>
        </p:nvSpPr>
        <p:spPr>
          <a:xfrm rot="1098394">
            <a:off x="8388776"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2"/>
          <p:cNvSpPr/>
          <p:nvPr/>
        </p:nvSpPr>
        <p:spPr>
          <a:xfrm rot="1098430">
            <a:off x="8019991"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2"/>
          <p:cNvSpPr/>
          <p:nvPr/>
        </p:nvSpPr>
        <p:spPr>
          <a:xfrm>
            <a:off x="8039479"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2"/>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CUSTOM_7_1">
    <p:bg>
      <p:bgPr>
        <a:solidFill>
          <a:schemeClr val="accent2"/>
        </a:solidFill>
        <a:effectLst/>
      </p:bgPr>
    </p:bg>
    <p:spTree>
      <p:nvGrpSpPr>
        <p:cNvPr id="1" name="Shape 195"/>
        <p:cNvGrpSpPr/>
        <p:nvPr/>
      </p:nvGrpSpPr>
      <p:grpSpPr>
        <a:xfrm>
          <a:off x="0" y="0"/>
          <a:ext cx="0" cy="0"/>
          <a:chOff x="0" y="0"/>
          <a:chExt cx="0" cy="0"/>
        </a:xfrm>
      </p:grpSpPr>
      <p:grpSp>
        <p:nvGrpSpPr>
          <p:cNvPr id="196" name="Google Shape;196;p23"/>
          <p:cNvGrpSpPr/>
          <p:nvPr/>
        </p:nvGrpSpPr>
        <p:grpSpPr>
          <a:xfrm flipH="1">
            <a:off x="-1336277" y="-1251363"/>
            <a:ext cx="3803822" cy="3375439"/>
            <a:chOff x="6686732" y="-1175163"/>
            <a:chExt cx="3803822" cy="3375439"/>
          </a:xfrm>
        </p:grpSpPr>
        <p:sp>
          <p:nvSpPr>
            <p:cNvPr id="197" name="Google Shape;197;p23"/>
            <p:cNvSpPr/>
            <p:nvPr/>
          </p:nvSpPr>
          <p:spPr>
            <a:xfrm rot="-8822455">
              <a:off x="7239989" y="-3822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3"/>
            <p:cNvSpPr/>
            <p:nvPr/>
          </p:nvSpPr>
          <p:spPr>
            <a:xfrm rot="-8822455">
              <a:off x="6916939" y="-4120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3"/>
            <p:cNvSpPr/>
            <p:nvPr/>
          </p:nvSpPr>
          <p:spPr>
            <a:xfrm rot="-8822455">
              <a:off x="7560011" y="-3573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 name="Google Shape;200;p23"/>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CUSTOM_7_1_1">
    <p:bg>
      <p:bgPr>
        <a:solidFill>
          <a:schemeClr val="accent2"/>
        </a:solidFill>
        <a:effectLst/>
      </p:bgPr>
    </p:bg>
    <p:spTree>
      <p:nvGrpSpPr>
        <p:cNvPr id="1" name="Shape 201"/>
        <p:cNvGrpSpPr/>
        <p:nvPr/>
      </p:nvGrpSpPr>
      <p:grpSpPr>
        <a:xfrm>
          <a:off x="0" y="0"/>
          <a:ext cx="0" cy="0"/>
          <a:chOff x="0" y="0"/>
          <a:chExt cx="0" cy="0"/>
        </a:xfrm>
      </p:grpSpPr>
      <p:grpSp>
        <p:nvGrpSpPr>
          <p:cNvPr id="202" name="Google Shape;202;p24"/>
          <p:cNvGrpSpPr/>
          <p:nvPr/>
        </p:nvGrpSpPr>
        <p:grpSpPr>
          <a:xfrm>
            <a:off x="-4076005" y="-832116"/>
            <a:ext cx="7711255" cy="7969551"/>
            <a:chOff x="-4076005" y="-832116"/>
            <a:chExt cx="7711255" cy="7969551"/>
          </a:xfrm>
        </p:grpSpPr>
        <p:sp>
          <p:nvSpPr>
            <p:cNvPr id="203" name="Google Shape;203;p24"/>
            <p:cNvSpPr/>
            <p:nvPr/>
          </p:nvSpPr>
          <p:spPr>
            <a:xfrm rot="7882850">
              <a:off x="-3478424" y="1277574"/>
              <a:ext cx="6098063" cy="3358481"/>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4"/>
            <p:cNvSpPr/>
            <p:nvPr/>
          </p:nvSpPr>
          <p:spPr>
            <a:xfrm rot="7882850">
              <a:off x="-3797558" y="1174127"/>
              <a:ext cx="7154360" cy="3957064"/>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4"/>
            <p:cNvSpPr/>
            <p:nvPr/>
          </p:nvSpPr>
          <p:spPr>
            <a:xfrm rot="7882850">
              <a:off x="-3159789" y="1389188"/>
              <a:ext cx="5027000" cy="2769257"/>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 name="Google Shape;206;p24"/>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CUSTOM_3_1">
    <p:bg>
      <p:bgPr>
        <a:solidFill>
          <a:schemeClr val="accent2"/>
        </a:solidFill>
        <a:effectLst/>
      </p:bgPr>
    </p:bg>
    <p:spTree>
      <p:nvGrpSpPr>
        <p:cNvPr id="1" name="Shape 207"/>
        <p:cNvGrpSpPr/>
        <p:nvPr/>
      </p:nvGrpSpPr>
      <p:grpSpPr>
        <a:xfrm>
          <a:off x="0" y="0"/>
          <a:ext cx="0" cy="0"/>
          <a:chOff x="0" y="0"/>
          <a:chExt cx="0" cy="0"/>
        </a:xfrm>
      </p:grpSpPr>
      <p:grpSp>
        <p:nvGrpSpPr>
          <p:cNvPr id="208" name="Google Shape;208;p25"/>
          <p:cNvGrpSpPr/>
          <p:nvPr/>
        </p:nvGrpSpPr>
        <p:grpSpPr>
          <a:xfrm>
            <a:off x="-2175733" y="-2630940"/>
            <a:ext cx="5796331" cy="5143539"/>
            <a:chOff x="-2175733" y="-2630940"/>
            <a:chExt cx="5796331" cy="5143539"/>
          </a:xfrm>
        </p:grpSpPr>
        <p:sp>
          <p:nvSpPr>
            <p:cNvPr id="209" name="Google Shape;209;p25"/>
            <p:cNvSpPr/>
            <p:nvPr/>
          </p:nvSpPr>
          <p:spPr>
            <a:xfrm rot="8822459" flipH="1">
              <a:off x="-1565005" y="-1422653"/>
              <a:ext cx="4342542" cy="2391625"/>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rot="8822459" flipH="1">
              <a:off x="-1824942" y="-1468112"/>
              <a:ext cx="5094750" cy="2817884"/>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5"/>
            <p:cNvSpPr/>
            <p:nvPr/>
          </p:nvSpPr>
          <p:spPr>
            <a:xfrm rot="8822459" flipH="1">
              <a:off x="-1289937" y="-1384739"/>
              <a:ext cx="3579818" cy="1972029"/>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25"/>
          <p:cNvGrpSpPr/>
          <p:nvPr/>
        </p:nvGrpSpPr>
        <p:grpSpPr>
          <a:xfrm>
            <a:off x="7126184" y="2614280"/>
            <a:ext cx="3637081" cy="3123395"/>
            <a:chOff x="7126184" y="2614280"/>
            <a:chExt cx="3637081" cy="3123395"/>
          </a:xfrm>
        </p:grpSpPr>
        <p:sp>
          <p:nvSpPr>
            <p:cNvPr id="213" name="Google Shape;213;p25"/>
            <p:cNvSpPr/>
            <p:nvPr/>
          </p:nvSpPr>
          <p:spPr>
            <a:xfrm rot="9783615" flipH="1">
              <a:off x="7413104" y="3136675"/>
              <a:ext cx="2314080" cy="2314080"/>
            </a:xfrm>
            <a:prstGeom prst="lightningBolt">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5"/>
            <p:cNvSpPr/>
            <p:nvPr/>
          </p:nvSpPr>
          <p:spPr>
            <a:xfrm rot="9783615" flipH="1">
              <a:off x="7775973" y="3027983"/>
              <a:ext cx="2314080" cy="2314080"/>
            </a:xfrm>
            <a:prstGeom prst="lightningBolt">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5"/>
            <p:cNvSpPr/>
            <p:nvPr/>
          </p:nvSpPr>
          <p:spPr>
            <a:xfrm rot="9783615" flipH="1">
              <a:off x="8162264" y="2901200"/>
              <a:ext cx="2314080" cy="2314080"/>
            </a:xfrm>
            <a:prstGeom prst="lightningBol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25"/>
          <p:cNvSpPr txBox="1"/>
          <p:nvPr/>
        </p:nvSpPr>
        <p:spPr>
          <a:xfrm>
            <a:off x="2146900" y="3841500"/>
            <a:ext cx="4850100" cy="522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dk1"/>
                </a:solidFill>
                <a:latin typeface="Nunito"/>
                <a:ea typeface="Nunito"/>
                <a:cs typeface="Nunito"/>
                <a:sym typeface="Nunito"/>
              </a:rPr>
              <a:t>CREDITS: This presentation template was created by </a:t>
            </a:r>
            <a:r>
              <a:rPr lang="en" sz="12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dk1"/>
                </a:solidFill>
                <a:latin typeface="Nunito"/>
                <a:ea typeface="Nunito"/>
                <a:cs typeface="Nunito"/>
                <a:sym typeface="Nunito"/>
              </a:rPr>
              <a:t>, including icons by </a:t>
            </a:r>
            <a:r>
              <a:rPr lang="en"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dk1"/>
                </a:solidFill>
                <a:latin typeface="Nunito"/>
                <a:ea typeface="Nunito"/>
                <a:cs typeface="Nunito"/>
                <a:sym typeface="Nunito"/>
              </a:rPr>
              <a:t>, and infographics &amp; images by </a:t>
            </a:r>
            <a:r>
              <a:rPr lang="en" sz="12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200">
                <a:solidFill>
                  <a:schemeClr val="dk1"/>
                </a:solidFill>
                <a:latin typeface="Nunito"/>
                <a:ea typeface="Nunito"/>
                <a:cs typeface="Nunito"/>
                <a:sym typeface="Nunito"/>
              </a:rPr>
              <a:t>. </a:t>
            </a:r>
            <a:endParaRPr sz="1200">
              <a:solidFill>
                <a:schemeClr val="dk1"/>
              </a:solidFill>
              <a:latin typeface="Nunito"/>
              <a:ea typeface="Nunito"/>
              <a:cs typeface="Nunito"/>
              <a:sym typeface="Nunito"/>
            </a:endParaRPr>
          </a:p>
        </p:txBody>
      </p:sp>
      <p:sp>
        <p:nvSpPr>
          <p:cNvPr id="217" name="Google Shape;217;p25"/>
          <p:cNvSpPr txBox="1">
            <a:spLocks noGrp="1"/>
          </p:cNvSpPr>
          <p:nvPr>
            <p:ph type="subTitle" idx="1"/>
          </p:nvPr>
        </p:nvSpPr>
        <p:spPr>
          <a:xfrm>
            <a:off x="2415450" y="1502475"/>
            <a:ext cx="4313100" cy="130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25"/>
          <p:cNvSpPr txBox="1">
            <a:spLocks noGrp="1"/>
          </p:cNvSpPr>
          <p:nvPr>
            <p:ph type="title"/>
          </p:nvPr>
        </p:nvSpPr>
        <p:spPr>
          <a:xfrm>
            <a:off x="2599800" y="760248"/>
            <a:ext cx="3944400" cy="59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000"/>
            </a:lvl1pPr>
            <a:lvl2pPr lvl="1" algn="ctr" rtl="0">
              <a:spcBef>
                <a:spcPts val="0"/>
              </a:spcBef>
              <a:spcAft>
                <a:spcPts val="0"/>
              </a:spcAft>
              <a:buSzPts val="6000"/>
              <a:buFont typeface="Nunito"/>
              <a:buNone/>
              <a:defRPr sz="6000">
                <a:latin typeface="Nunito"/>
                <a:ea typeface="Nunito"/>
                <a:cs typeface="Nunito"/>
                <a:sym typeface="Nunito"/>
              </a:defRPr>
            </a:lvl2pPr>
            <a:lvl3pPr lvl="2" algn="ctr" rtl="0">
              <a:spcBef>
                <a:spcPts val="0"/>
              </a:spcBef>
              <a:spcAft>
                <a:spcPts val="0"/>
              </a:spcAft>
              <a:buSzPts val="6000"/>
              <a:buFont typeface="Nunito"/>
              <a:buNone/>
              <a:defRPr sz="6000">
                <a:latin typeface="Nunito"/>
                <a:ea typeface="Nunito"/>
                <a:cs typeface="Nunito"/>
                <a:sym typeface="Nunito"/>
              </a:defRPr>
            </a:lvl3pPr>
            <a:lvl4pPr lvl="3" algn="ctr" rtl="0">
              <a:spcBef>
                <a:spcPts val="0"/>
              </a:spcBef>
              <a:spcAft>
                <a:spcPts val="0"/>
              </a:spcAft>
              <a:buSzPts val="6000"/>
              <a:buFont typeface="Nunito"/>
              <a:buNone/>
              <a:defRPr sz="6000">
                <a:latin typeface="Nunito"/>
                <a:ea typeface="Nunito"/>
                <a:cs typeface="Nunito"/>
                <a:sym typeface="Nunito"/>
              </a:defRPr>
            </a:lvl4pPr>
            <a:lvl5pPr lvl="4" algn="ctr" rtl="0">
              <a:spcBef>
                <a:spcPts val="0"/>
              </a:spcBef>
              <a:spcAft>
                <a:spcPts val="0"/>
              </a:spcAft>
              <a:buSzPts val="6000"/>
              <a:buFont typeface="Nunito"/>
              <a:buNone/>
              <a:defRPr sz="6000">
                <a:latin typeface="Nunito"/>
                <a:ea typeface="Nunito"/>
                <a:cs typeface="Nunito"/>
                <a:sym typeface="Nunito"/>
              </a:defRPr>
            </a:lvl5pPr>
            <a:lvl6pPr lvl="5" algn="ctr" rtl="0">
              <a:spcBef>
                <a:spcPts val="0"/>
              </a:spcBef>
              <a:spcAft>
                <a:spcPts val="0"/>
              </a:spcAft>
              <a:buSzPts val="6000"/>
              <a:buFont typeface="Nunito"/>
              <a:buNone/>
              <a:defRPr sz="6000">
                <a:latin typeface="Nunito"/>
                <a:ea typeface="Nunito"/>
                <a:cs typeface="Nunito"/>
                <a:sym typeface="Nunito"/>
              </a:defRPr>
            </a:lvl6pPr>
            <a:lvl7pPr lvl="6" algn="ctr" rtl="0">
              <a:spcBef>
                <a:spcPts val="0"/>
              </a:spcBef>
              <a:spcAft>
                <a:spcPts val="0"/>
              </a:spcAft>
              <a:buSzPts val="6000"/>
              <a:buFont typeface="Nunito"/>
              <a:buNone/>
              <a:defRPr sz="6000">
                <a:latin typeface="Nunito"/>
                <a:ea typeface="Nunito"/>
                <a:cs typeface="Nunito"/>
                <a:sym typeface="Nunito"/>
              </a:defRPr>
            </a:lvl7pPr>
            <a:lvl8pPr lvl="7" algn="ctr" rtl="0">
              <a:spcBef>
                <a:spcPts val="0"/>
              </a:spcBef>
              <a:spcAft>
                <a:spcPts val="0"/>
              </a:spcAft>
              <a:buSzPts val="6000"/>
              <a:buFont typeface="Nunito"/>
              <a:buNone/>
              <a:defRPr sz="6000">
                <a:latin typeface="Nunito"/>
                <a:ea typeface="Nunito"/>
                <a:cs typeface="Nunito"/>
                <a:sym typeface="Nunito"/>
              </a:defRPr>
            </a:lvl8pPr>
            <a:lvl9pPr lvl="8" algn="ctr" rtl="0">
              <a:spcBef>
                <a:spcPts val="0"/>
              </a:spcBef>
              <a:spcAft>
                <a:spcPts val="0"/>
              </a:spcAft>
              <a:buSzPts val="6000"/>
              <a:buFont typeface="Nunito"/>
              <a:buNone/>
              <a:defRPr sz="6000">
                <a:latin typeface="Nunito"/>
                <a:ea typeface="Nunito"/>
                <a:cs typeface="Nunito"/>
                <a:sym typeface="Nunito"/>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5">
    <p:bg>
      <p:bgPr>
        <a:solidFill>
          <a:schemeClr val="accent2"/>
        </a:solidFill>
        <a:effectLst/>
      </p:bgPr>
    </p:bg>
    <p:spTree>
      <p:nvGrpSpPr>
        <p:cNvPr id="1" name="Shape 219"/>
        <p:cNvGrpSpPr/>
        <p:nvPr/>
      </p:nvGrpSpPr>
      <p:grpSpPr>
        <a:xfrm>
          <a:off x="0" y="0"/>
          <a:ext cx="0" cy="0"/>
          <a:chOff x="0" y="0"/>
          <a:chExt cx="0" cy="0"/>
        </a:xfrm>
      </p:grpSpPr>
      <p:sp>
        <p:nvSpPr>
          <p:cNvPr id="220" name="Google Shape;220;p26"/>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6"/>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6"/>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6"/>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6"/>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6"/>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6"/>
          <p:cNvSpPr/>
          <p:nvPr/>
        </p:nvSpPr>
        <p:spPr>
          <a:xfrm flipH="1">
            <a:off x="8413134" y="4024196"/>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6"/>
          <p:cNvSpPr/>
          <p:nvPr/>
        </p:nvSpPr>
        <p:spPr>
          <a:xfrm flipH="1">
            <a:off x="7913940" y="460783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6"/>
          <p:cNvSpPr/>
          <p:nvPr/>
        </p:nvSpPr>
        <p:spPr>
          <a:xfrm flipH="1">
            <a:off x="8560197" y="4691648"/>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6"/>
          <p:cNvSpPr/>
          <p:nvPr/>
        </p:nvSpPr>
        <p:spPr>
          <a:xfrm>
            <a:off x="217740" y="4024196"/>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6"/>
          <p:cNvSpPr/>
          <p:nvPr/>
        </p:nvSpPr>
        <p:spPr>
          <a:xfrm>
            <a:off x="829062" y="460783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6"/>
          <p:cNvSpPr/>
          <p:nvPr/>
        </p:nvSpPr>
        <p:spPr>
          <a:xfrm>
            <a:off x="364803" y="4691648"/>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6">
    <p:bg>
      <p:bgPr>
        <a:solidFill>
          <a:schemeClr val="accent2"/>
        </a:solidFill>
        <a:effectLst/>
      </p:bgPr>
    </p:bg>
    <p:spTree>
      <p:nvGrpSpPr>
        <p:cNvPr id="1" name="Shape 232"/>
        <p:cNvGrpSpPr/>
        <p:nvPr/>
      </p:nvGrpSpPr>
      <p:grpSpPr>
        <a:xfrm>
          <a:off x="0" y="0"/>
          <a:ext cx="0" cy="0"/>
          <a:chOff x="0" y="0"/>
          <a:chExt cx="0" cy="0"/>
        </a:xfrm>
      </p:grpSpPr>
      <p:grpSp>
        <p:nvGrpSpPr>
          <p:cNvPr id="233" name="Google Shape;233;p27"/>
          <p:cNvGrpSpPr/>
          <p:nvPr/>
        </p:nvGrpSpPr>
        <p:grpSpPr>
          <a:xfrm>
            <a:off x="6610532" y="-1251363"/>
            <a:ext cx="3803822" cy="3375439"/>
            <a:chOff x="6686732" y="-1175163"/>
            <a:chExt cx="3803822" cy="3375439"/>
          </a:xfrm>
        </p:grpSpPr>
        <p:sp>
          <p:nvSpPr>
            <p:cNvPr id="234" name="Google Shape;234;p27"/>
            <p:cNvSpPr/>
            <p:nvPr/>
          </p:nvSpPr>
          <p:spPr>
            <a:xfrm rot="-8822455">
              <a:off x="7239989" y="-3822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rot="-8822455">
              <a:off x="6916939" y="-4120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rot="-8822455">
              <a:off x="7560011" y="-3573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 name="Google Shape;237;p27"/>
          <p:cNvSpPr/>
          <p:nvPr/>
        </p:nvSpPr>
        <p:spPr>
          <a:xfrm rot="-1098394" flipH="1">
            <a:off x="176298"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rot="-1098430" flipH="1">
            <a:off x="735342"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flipH="1">
            <a:off x="916799"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rot="9715800" flipH="1">
            <a:off x="8410234" y="4509500"/>
            <a:ext cx="497234" cy="47936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7"/>
          <p:cNvSpPr/>
          <p:nvPr/>
        </p:nvSpPr>
        <p:spPr>
          <a:xfrm rot="9715681" flipH="1">
            <a:off x="7936877" y="4670551"/>
            <a:ext cx="336672" cy="32457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C7E5F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7"/>
          <p:cNvSpPr/>
          <p:nvPr/>
        </p:nvSpPr>
        <p:spPr>
          <a:xfrm rot="9719309" flipH="1">
            <a:off x="8135061" y="4303499"/>
            <a:ext cx="166878" cy="166878"/>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7"/>
          <p:cNvSpPr/>
          <p:nvPr/>
        </p:nvSpPr>
        <p:spPr>
          <a:xfrm rot="9715800" flipH="1">
            <a:off x="222284" y="4454625"/>
            <a:ext cx="497234" cy="47936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BCEBA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7"/>
          <p:cNvSpPr/>
          <p:nvPr/>
        </p:nvSpPr>
        <p:spPr>
          <a:xfrm rot="9719309" flipH="1">
            <a:off x="851374" y="4830224"/>
            <a:ext cx="166878" cy="166878"/>
          </a:xfrm>
          <a:prstGeom prst="ellipse">
            <a:avLst/>
          </a:prstGeom>
          <a:solidFill>
            <a:srgbClr val="C5596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2"/>
        </a:solidFill>
        <a:effectLst/>
      </p:bgPr>
    </p:bg>
    <p:spTree>
      <p:nvGrpSpPr>
        <p:cNvPr id="1" name="Shape 21"/>
        <p:cNvGrpSpPr/>
        <p:nvPr/>
      </p:nvGrpSpPr>
      <p:grpSpPr>
        <a:xfrm>
          <a:off x="0" y="0"/>
          <a:ext cx="0" cy="0"/>
          <a:chOff x="0" y="0"/>
          <a:chExt cx="0" cy="0"/>
        </a:xfrm>
      </p:grpSpPr>
      <p:sp>
        <p:nvSpPr>
          <p:cNvPr id="22" name="Google Shape;22;p5"/>
          <p:cNvSpPr txBox="1">
            <a:spLocks noGrp="1"/>
          </p:cNvSpPr>
          <p:nvPr>
            <p:ph type="title"/>
          </p:nvPr>
        </p:nvSpPr>
        <p:spPr>
          <a:xfrm>
            <a:off x="1295750" y="3158175"/>
            <a:ext cx="23514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5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 name="Google Shape;23;p5"/>
          <p:cNvSpPr txBox="1">
            <a:spLocks noGrp="1"/>
          </p:cNvSpPr>
          <p:nvPr>
            <p:ph type="subTitle" idx="1"/>
          </p:nvPr>
        </p:nvSpPr>
        <p:spPr>
          <a:xfrm>
            <a:off x="1295750" y="3586575"/>
            <a:ext cx="2351400" cy="79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4" name="Google Shape;24;p5"/>
          <p:cNvSpPr txBox="1">
            <a:spLocks noGrp="1"/>
          </p:cNvSpPr>
          <p:nvPr>
            <p:ph type="title" idx="2"/>
          </p:nvPr>
        </p:nvSpPr>
        <p:spPr>
          <a:xfrm>
            <a:off x="5499368" y="3158175"/>
            <a:ext cx="23514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5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 name="Google Shape;25;p5"/>
          <p:cNvSpPr txBox="1">
            <a:spLocks noGrp="1"/>
          </p:cNvSpPr>
          <p:nvPr>
            <p:ph type="subTitle" idx="3"/>
          </p:nvPr>
        </p:nvSpPr>
        <p:spPr>
          <a:xfrm>
            <a:off x="5499368" y="3586575"/>
            <a:ext cx="2351400" cy="79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6" name="Google Shape;26;p5"/>
          <p:cNvSpPr txBox="1">
            <a:spLocks noGrp="1"/>
          </p:cNvSpPr>
          <p:nvPr>
            <p:ph type="title" idx="4"/>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grpSp>
        <p:nvGrpSpPr>
          <p:cNvPr id="27" name="Google Shape;27;p5"/>
          <p:cNvGrpSpPr/>
          <p:nvPr/>
        </p:nvGrpSpPr>
        <p:grpSpPr>
          <a:xfrm flipH="1">
            <a:off x="-1336277" y="-1251363"/>
            <a:ext cx="3803822" cy="3375439"/>
            <a:chOff x="6686732" y="-1175163"/>
            <a:chExt cx="3803822" cy="3375439"/>
          </a:xfrm>
        </p:grpSpPr>
        <p:sp>
          <p:nvSpPr>
            <p:cNvPr id="28" name="Google Shape;28;p5"/>
            <p:cNvSpPr/>
            <p:nvPr/>
          </p:nvSpPr>
          <p:spPr>
            <a:xfrm rot="-8822455">
              <a:off x="7239989" y="-3822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p:nvPr/>
          </p:nvSpPr>
          <p:spPr>
            <a:xfrm rot="-8822455">
              <a:off x="6916939" y="-4120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5"/>
            <p:cNvSpPr/>
            <p:nvPr/>
          </p:nvSpPr>
          <p:spPr>
            <a:xfrm rot="-8822455">
              <a:off x="7560011" y="-3573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5"/>
          <p:cNvSpPr/>
          <p:nvPr/>
        </p:nvSpPr>
        <p:spPr>
          <a:xfrm rot="1098394">
            <a:off x="8388776" y="4578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p:nvPr/>
        </p:nvSpPr>
        <p:spPr>
          <a:xfrm rot="1098430">
            <a:off x="8019991" y="1613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a:off x="8039479" y="7522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2"/>
        </a:solidFill>
        <a:effectLst/>
      </p:bgPr>
    </p:bg>
    <p:spTree>
      <p:nvGrpSpPr>
        <p:cNvPr id="1" name="Shape 34"/>
        <p:cNvGrpSpPr/>
        <p:nvPr/>
      </p:nvGrpSpPr>
      <p:grpSpPr>
        <a:xfrm>
          <a:off x="0" y="0"/>
          <a:ext cx="0" cy="0"/>
          <a:chOff x="0" y="0"/>
          <a:chExt cx="0" cy="0"/>
        </a:xfrm>
      </p:grpSpPr>
      <p:sp>
        <p:nvSpPr>
          <p:cNvPr id="35" name="Google Shape;35;p6"/>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36" name="Google Shape;36;p6"/>
          <p:cNvSpPr/>
          <p:nvPr/>
        </p:nvSpPr>
        <p:spPr>
          <a:xfrm rot="10800000" flipH="1">
            <a:off x="221340"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p:nvPr/>
        </p:nvSpPr>
        <p:spPr>
          <a:xfrm rot="10800000" flipH="1">
            <a:off x="832662"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p:nvPr/>
        </p:nvSpPr>
        <p:spPr>
          <a:xfrm rot="10800000" flipH="1">
            <a:off x="368403"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6"/>
          <p:cNvSpPr/>
          <p:nvPr/>
        </p:nvSpPr>
        <p:spPr>
          <a:xfrm rot="10800000">
            <a:off x="8416734" y="613517"/>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rot="10800000">
            <a:off x="7917540" y="137996"/>
            <a:ext cx="400998" cy="3865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p:nvPr/>
        </p:nvSpPr>
        <p:spPr>
          <a:xfrm rot="10800000">
            <a:off x="8563797" y="221763"/>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2"/>
        </a:solidFill>
        <a:effectLst/>
      </p:bgPr>
    </p:bg>
    <p:spTree>
      <p:nvGrpSpPr>
        <p:cNvPr id="1" name="Shape 42"/>
        <p:cNvGrpSpPr/>
        <p:nvPr/>
      </p:nvGrpSpPr>
      <p:grpSpPr>
        <a:xfrm>
          <a:off x="0" y="0"/>
          <a:ext cx="0" cy="0"/>
          <a:chOff x="0" y="0"/>
          <a:chExt cx="0" cy="0"/>
        </a:xfrm>
      </p:grpSpPr>
      <p:sp>
        <p:nvSpPr>
          <p:cNvPr id="43" name="Google Shape;43;p7"/>
          <p:cNvSpPr txBox="1">
            <a:spLocks noGrp="1"/>
          </p:cNvSpPr>
          <p:nvPr>
            <p:ph type="title"/>
          </p:nvPr>
        </p:nvSpPr>
        <p:spPr>
          <a:xfrm>
            <a:off x="720000" y="381000"/>
            <a:ext cx="3432900" cy="4842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0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4" name="Google Shape;44;p7"/>
          <p:cNvSpPr txBox="1">
            <a:spLocks noGrp="1"/>
          </p:cNvSpPr>
          <p:nvPr>
            <p:ph type="subTitle" idx="1"/>
          </p:nvPr>
        </p:nvSpPr>
        <p:spPr>
          <a:xfrm>
            <a:off x="721200" y="1581150"/>
            <a:ext cx="3432900" cy="302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800"/>
              <a:buChar char="●"/>
              <a:defRPr sz="1400">
                <a:solidFill>
                  <a:schemeClr val="dk1"/>
                </a:solidFill>
              </a:defRPr>
            </a:lvl1pPr>
            <a:lvl2pPr lvl="1" rtl="0">
              <a:lnSpc>
                <a:spcPct val="100000"/>
              </a:lnSpc>
              <a:spcBef>
                <a:spcPts val="0"/>
              </a:spcBef>
              <a:spcAft>
                <a:spcPts val="0"/>
              </a:spcAft>
              <a:buClr>
                <a:schemeClr val="dk2"/>
              </a:buClr>
              <a:buSzPts val="1400"/>
              <a:buChar char="○"/>
              <a:defRPr>
                <a:solidFill>
                  <a:schemeClr val="dk1"/>
                </a:solidFill>
              </a:defRPr>
            </a:lvl2pPr>
            <a:lvl3pPr lvl="2" rtl="0">
              <a:lnSpc>
                <a:spcPct val="100000"/>
              </a:lnSpc>
              <a:spcBef>
                <a:spcPts val="0"/>
              </a:spcBef>
              <a:spcAft>
                <a:spcPts val="0"/>
              </a:spcAft>
              <a:buClr>
                <a:schemeClr val="dk2"/>
              </a:buClr>
              <a:buSzPts val="1400"/>
              <a:buChar char="■"/>
              <a:defRPr>
                <a:solidFill>
                  <a:schemeClr val="dk1"/>
                </a:solidFill>
              </a:defRPr>
            </a:lvl3pPr>
            <a:lvl4pPr lvl="3" rtl="0">
              <a:lnSpc>
                <a:spcPct val="100000"/>
              </a:lnSpc>
              <a:spcBef>
                <a:spcPts val="0"/>
              </a:spcBef>
              <a:spcAft>
                <a:spcPts val="0"/>
              </a:spcAft>
              <a:buClr>
                <a:schemeClr val="dk2"/>
              </a:buClr>
              <a:buSzPts val="1400"/>
              <a:buChar char="●"/>
              <a:defRPr>
                <a:solidFill>
                  <a:schemeClr val="dk1"/>
                </a:solidFill>
              </a:defRPr>
            </a:lvl4pPr>
            <a:lvl5pPr lvl="4" rtl="0">
              <a:lnSpc>
                <a:spcPct val="100000"/>
              </a:lnSpc>
              <a:spcBef>
                <a:spcPts val="0"/>
              </a:spcBef>
              <a:spcAft>
                <a:spcPts val="0"/>
              </a:spcAft>
              <a:buClr>
                <a:schemeClr val="dk2"/>
              </a:buClr>
              <a:buSzPts val="1400"/>
              <a:buChar char="○"/>
              <a:defRPr>
                <a:solidFill>
                  <a:schemeClr val="dk1"/>
                </a:solidFill>
              </a:defRPr>
            </a:lvl5pPr>
            <a:lvl6pPr lvl="5" rtl="0">
              <a:lnSpc>
                <a:spcPct val="100000"/>
              </a:lnSpc>
              <a:spcBef>
                <a:spcPts val="0"/>
              </a:spcBef>
              <a:spcAft>
                <a:spcPts val="0"/>
              </a:spcAft>
              <a:buClr>
                <a:schemeClr val="dk2"/>
              </a:buClr>
              <a:buSzPts val="1400"/>
              <a:buChar char="■"/>
              <a:defRPr>
                <a:solidFill>
                  <a:schemeClr val="dk1"/>
                </a:solidFill>
              </a:defRPr>
            </a:lvl6pPr>
            <a:lvl7pPr lvl="6" rtl="0">
              <a:lnSpc>
                <a:spcPct val="100000"/>
              </a:lnSpc>
              <a:spcBef>
                <a:spcPts val="0"/>
              </a:spcBef>
              <a:spcAft>
                <a:spcPts val="0"/>
              </a:spcAft>
              <a:buClr>
                <a:schemeClr val="dk2"/>
              </a:buClr>
              <a:buSzPts val="1400"/>
              <a:buChar char="●"/>
              <a:defRPr>
                <a:solidFill>
                  <a:schemeClr val="dk1"/>
                </a:solidFill>
              </a:defRPr>
            </a:lvl7pPr>
            <a:lvl8pPr lvl="7" rtl="0">
              <a:lnSpc>
                <a:spcPct val="100000"/>
              </a:lnSpc>
              <a:spcBef>
                <a:spcPts val="0"/>
              </a:spcBef>
              <a:spcAft>
                <a:spcPts val="0"/>
              </a:spcAft>
              <a:buClr>
                <a:schemeClr val="dk2"/>
              </a:buClr>
              <a:buSzPts val="1400"/>
              <a:buChar char="○"/>
              <a:defRPr>
                <a:solidFill>
                  <a:schemeClr val="dk1"/>
                </a:solidFill>
              </a:defRPr>
            </a:lvl8pPr>
            <a:lvl9pPr lvl="8" rtl="0">
              <a:lnSpc>
                <a:spcPct val="100000"/>
              </a:lnSpc>
              <a:spcBef>
                <a:spcPts val="0"/>
              </a:spcBef>
              <a:spcAft>
                <a:spcPts val="0"/>
              </a:spcAft>
              <a:buClr>
                <a:schemeClr val="dk2"/>
              </a:buClr>
              <a:buSzPts val="1400"/>
              <a:buChar char="■"/>
              <a:defRPr>
                <a:solidFill>
                  <a:schemeClr val="dk1"/>
                </a:solidFill>
              </a:defRPr>
            </a:lvl9pPr>
          </a:lstStyle>
          <a:p>
            <a:endParaRPr/>
          </a:p>
        </p:txBody>
      </p:sp>
      <p:sp>
        <p:nvSpPr>
          <p:cNvPr id="45" name="Google Shape;45;p7"/>
          <p:cNvSpPr/>
          <p:nvPr/>
        </p:nvSpPr>
        <p:spPr>
          <a:xfrm rot="10800000">
            <a:off x="7685724" y="305405"/>
            <a:ext cx="513126" cy="4946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7"/>
          <p:cNvSpPr/>
          <p:nvPr/>
        </p:nvSpPr>
        <p:spPr>
          <a:xfrm rot="10800000">
            <a:off x="8474599" y="613232"/>
            <a:ext cx="441404" cy="42554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7"/>
          <p:cNvSpPr/>
          <p:nvPr/>
        </p:nvSpPr>
        <p:spPr>
          <a:xfrm rot="10800000">
            <a:off x="8319100" y="182288"/>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48"/>
        <p:cNvGrpSpPr/>
        <p:nvPr/>
      </p:nvGrpSpPr>
      <p:grpSpPr>
        <a:xfrm>
          <a:off x="0" y="0"/>
          <a:ext cx="0" cy="0"/>
          <a:chOff x="0" y="0"/>
          <a:chExt cx="0" cy="0"/>
        </a:xfrm>
      </p:grpSpPr>
      <p:sp>
        <p:nvSpPr>
          <p:cNvPr id="49" name="Google Shape;49;p8"/>
          <p:cNvSpPr txBox="1">
            <a:spLocks noGrp="1"/>
          </p:cNvSpPr>
          <p:nvPr>
            <p:ph type="title"/>
          </p:nvPr>
        </p:nvSpPr>
        <p:spPr>
          <a:xfrm>
            <a:off x="2627850" y="1450650"/>
            <a:ext cx="5717100" cy="2499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400"/>
              <a:buNone/>
              <a:defRPr sz="7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50" name="Google Shape;50;p8"/>
          <p:cNvSpPr/>
          <p:nvPr/>
        </p:nvSpPr>
        <p:spPr>
          <a:xfrm flipH="1">
            <a:off x="-114262" y="4395171"/>
            <a:ext cx="9372524" cy="621078"/>
          </a:xfrm>
          <a:custGeom>
            <a:avLst/>
            <a:gdLst/>
            <a:ahLst/>
            <a:cxnLst/>
            <a:rect l="l" t="t" r="r" b="b"/>
            <a:pathLst>
              <a:path w="89816" h="2932" extrusionOk="0">
                <a:moveTo>
                  <a:pt x="5701" y="0"/>
                </a:moveTo>
                <a:lnTo>
                  <a:pt x="2683" y="1696"/>
                </a:lnTo>
                <a:lnTo>
                  <a:pt x="1" y="182"/>
                </a:lnTo>
                <a:lnTo>
                  <a:pt x="1" y="1428"/>
                </a:lnTo>
                <a:lnTo>
                  <a:pt x="2683" y="2932"/>
                </a:lnTo>
                <a:lnTo>
                  <a:pt x="5701" y="1246"/>
                </a:lnTo>
                <a:lnTo>
                  <a:pt x="8719" y="2932"/>
                </a:lnTo>
                <a:lnTo>
                  <a:pt x="11727" y="1246"/>
                </a:lnTo>
                <a:lnTo>
                  <a:pt x="14745" y="2932"/>
                </a:lnTo>
                <a:lnTo>
                  <a:pt x="17762" y="1246"/>
                </a:lnTo>
                <a:lnTo>
                  <a:pt x="20780" y="2932"/>
                </a:lnTo>
                <a:lnTo>
                  <a:pt x="23788" y="1246"/>
                </a:lnTo>
                <a:lnTo>
                  <a:pt x="26806" y="2932"/>
                </a:lnTo>
                <a:lnTo>
                  <a:pt x="29824" y="1246"/>
                </a:lnTo>
                <a:lnTo>
                  <a:pt x="32842" y="2932"/>
                </a:lnTo>
                <a:lnTo>
                  <a:pt x="35850" y="1246"/>
                </a:lnTo>
                <a:lnTo>
                  <a:pt x="38868" y="2932"/>
                </a:lnTo>
                <a:lnTo>
                  <a:pt x="41885" y="1246"/>
                </a:lnTo>
                <a:lnTo>
                  <a:pt x="44903" y="2932"/>
                </a:lnTo>
                <a:lnTo>
                  <a:pt x="47911" y="1246"/>
                </a:lnTo>
                <a:lnTo>
                  <a:pt x="50929" y="2932"/>
                </a:lnTo>
                <a:lnTo>
                  <a:pt x="53947" y="1246"/>
                </a:lnTo>
                <a:lnTo>
                  <a:pt x="56965" y="2932"/>
                </a:lnTo>
                <a:lnTo>
                  <a:pt x="59982" y="1246"/>
                </a:lnTo>
                <a:lnTo>
                  <a:pt x="62991" y="2932"/>
                </a:lnTo>
                <a:lnTo>
                  <a:pt x="66008" y="1246"/>
                </a:lnTo>
                <a:lnTo>
                  <a:pt x="69026" y="2932"/>
                </a:lnTo>
                <a:lnTo>
                  <a:pt x="72044" y="1246"/>
                </a:lnTo>
                <a:lnTo>
                  <a:pt x="75052" y="2932"/>
                </a:lnTo>
                <a:lnTo>
                  <a:pt x="78070" y="1246"/>
                </a:lnTo>
                <a:lnTo>
                  <a:pt x="81088" y="2932"/>
                </a:lnTo>
                <a:lnTo>
                  <a:pt x="84106" y="1246"/>
                </a:lnTo>
                <a:lnTo>
                  <a:pt x="87123" y="2932"/>
                </a:lnTo>
                <a:lnTo>
                  <a:pt x="89815" y="1428"/>
                </a:lnTo>
                <a:lnTo>
                  <a:pt x="89815" y="182"/>
                </a:lnTo>
                <a:lnTo>
                  <a:pt x="87123" y="1696"/>
                </a:lnTo>
                <a:lnTo>
                  <a:pt x="84106" y="0"/>
                </a:lnTo>
                <a:lnTo>
                  <a:pt x="81088" y="1696"/>
                </a:lnTo>
                <a:lnTo>
                  <a:pt x="78070" y="0"/>
                </a:lnTo>
                <a:lnTo>
                  <a:pt x="75052" y="1696"/>
                </a:lnTo>
                <a:lnTo>
                  <a:pt x="72044" y="0"/>
                </a:lnTo>
                <a:lnTo>
                  <a:pt x="69026" y="1696"/>
                </a:lnTo>
                <a:lnTo>
                  <a:pt x="66008" y="0"/>
                </a:lnTo>
                <a:lnTo>
                  <a:pt x="62991" y="1696"/>
                </a:lnTo>
                <a:lnTo>
                  <a:pt x="59982" y="0"/>
                </a:lnTo>
                <a:lnTo>
                  <a:pt x="56965" y="1696"/>
                </a:lnTo>
                <a:lnTo>
                  <a:pt x="53947" y="0"/>
                </a:lnTo>
                <a:lnTo>
                  <a:pt x="50929" y="1696"/>
                </a:lnTo>
                <a:lnTo>
                  <a:pt x="47911" y="0"/>
                </a:lnTo>
                <a:lnTo>
                  <a:pt x="44903" y="1696"/>
                </a:lnTo>
                <a:lnTo>
                  <a:pt x="41885" y="0"/>
                </a:lnTo>
                <a:lnTo>
                  <a:pt x="38868" y="1696"/>
                </a:lnTo>
                <a:lnTo>
                  <a:pt x="35850" y="0"/>
                </a:lnTo>
                <a:lnTo>
                  <a:pt x="32842" y="1696"/>
                </a:lnTo>
                <a:lnTo>
                  <a:pt x="29824" y="0"/>
                </a:lnTo>
                <a:lnTo>
                  <a:pt x="26806" y="1696"/>
                </a:lnTo>
                <a:lnTo>
                  <a:pt x="23788" y="0"/>
                </a:lnTo>
                <a:lnTo>
                  <a:pt x="20780" y="1696"/>
                </a:lnTo>
                <a:lnTo>
                  <a:pt x="17762" y="0"/>
                </a:lnTo>
                <a:lnTo>
                  <a:pt x="14745" y="1696"/>
                </a:lnTo>
                <a:lnTo>
                  <a:pt x="11727" y="0"/>
                </a:lnTo>
                <a:lnTo>
                  <a:pt x="8719" y="1696"/>
                </a:lnTo>
                <a:lnTo>
                  <a:pt x="5701" y="0"/>
                </a:ln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8"/>
          <p:cNvSpPr/>
          <p:nvPr/>
        </p:nvSpPr>
        <p:spPr>
          <a:xfrm flipH="1">
            <a:off x="-114262" y="4868293"/>
            <a:ext cx="9372524" cy="621078"/>
          </a:xfrm>
          <a:custGeom>
            <a:avLst/>
            <a:gdLst/>
            <a:ahLst/>
            <a:cxnLst/>
            <a:rect l="l" t="t" r="r" b="b"/>
            <a:pathLst>
              <a:path w="89816" h="2932" extrusionOk="0">
                <a:moveTo>
                  <a:pt x="5701" y="0"/>
                </a:moveTo>
                <a:lnTo>
                  <a:pt x="2683" y="1686"/>
                </a:lnTo>
                <a:lnTo>
                  <a:pt x="1" y="182"/>
                </a:lnTo>
                <a:lnTo>
                  <a:pt x="1" y="1428"/>
                </a:lnTo>
                <a:lnTo>
                  <a:pt x="2683" y="2932"/>
                </a:lnTo>
                <a:lnTo>
                  <a:pt x="5701" y="1246"/>
                </a:lnTo>
                <a:lnTo>
                  <a:pt x="8719" y="2932"/>
                </a:lnTo>
                <a:lnTo>
                  <a:pt x="11727" y="1246"/>
                </a:lnTo>
                <a:lnTo>
                  <a:pt x="14745" y="2932"/>
                </a:lnTo>
                <a:lnTo>
                  <a:pt x="17762" y="1246"/>
                </a:lnTo>
                <a:lnTo>
                  <a:pt x="20780" y="2932"/>
                </a:lnTo>
                <a:lnTo>
                  <a:pt x="23788" y="1236"/>
                </a:lnTo>
                <a:lnTo>
                  <a:pt x="26806" y="2932"/>
                </a:lnTo>
                <a:lnTo>
                  <a:pt x="29824" y="1236"/>
                </a:lnTo>
                <a:lnTo>
                  <a:pt x="32842" y="2932"/>
                </a:lnTo>
                <a:lnTo>
                  <a:pt x="35850" y="1236"/>
                </a:lnTo>
                <a:lnTo>
                  <a:pt x="38868" y="2932"/>
                </a:lnTo>
                <a:lnTo>
                  <a:pt x="41885" y="1236"/>
                </a:lnTo>
                <a:lnTo>
                  <a:pt x="44903" y="2932"/>
                </a:lnTo>
                <a:lnTo>
                  <a:pt x="47911" y="1236"/>
                </a:lnTo>
                <a:lnTo>
                  <a:pt x="50929" y="2932"/>
                </a:lnTo>
                <a:lnTo>
                  <a:pt x="53947" y="1236"/>
                </a:lnTo>
                <a:lnTo>
                  <a:pt x="56965" y="2932"/>
                </a:lnTo>
                <a:lnTo>
                  <a:pt x="59982" y="1236"/>
                </a:lnTo>
                <a:lnTo>
                  <a:pt x="62991" y="2932"/>
                </a:lnTo>
                <a:lnTo>
                  <a:pt x="66008" y="1236"/>
                </a:lnTo>
                <a:lnTo>
                  <a:pt x="69026" y="2932"/>
                </a:lnTo>
                <a:lnTo>
                  <a:pt x="72044" y="1236"/>
                </a:lnTo>
                <a:lnTo>
                  <a:pt x="75052" y="2932"/>
                </a:lnTo>
                <a:lnTo>
                  <a:pt x="78070" y="1236"/>
                </a:lnTo>
                <a:lnTo>
                  <a:pt x="81088" y="2932"/>
                </a:lnTo>
                <a:lnTo>
                  <a:pt x="84106" y="1236"/>
                </a:lnTo>
                <a:lnTo>
                  <a:pt x="87123" y="2932"/>
                </a:lnTo>
                <a:lnTo>
                  <a:pt x="89815" y="1428"/>
                </a:lnTo>
                <a:lnTo>
                  <a:pt x="89815" y="182"/>
                </a:lnTo>
                <a:lnTo>
                  <a:pt x="87123" y="1686"/>
                </a:lnTo>
                <a:lnTo>
                  <a:pt x="84106" y="0"/>
                </a:lnTo>
                <a:lnTo>
                  <a:pt x="81088" y="1686"/>
                </a:lnTo>
                <a:lnTo>
                  <a:pt x="78070" y="0"/>
                </a:lnTo>
                <a:lnTo>
                  <a:pt x="75052" y="1686"/>
                </a:lnTo>
                <a:lnTo>
                  <a:pt x="72044" y="0"/>
                </a:lnTo>
                <a:lnTo>
                  <a:pt x="69026" y="1686"/>
                </a:lnTo>
                <a:lnTo>
                  <a:pt x="66008" y="0"/>
                </a:lnTo>
                <a:lnTo>
                  <a:pt x="62991" y="1686"/>
                </a:lnTo>
                <a:lnTo>
                  <a:pt x="59982" y="0"/>
                </a:lnTo>
                <a:lnTo>
                  <a:pt x="56965" y="1686"/>
                </a:lnTo>
                <a:lnTo>
                  <a:pt x="53947" y="0"/>
                </a:lnTo>
                <a:lnTo>
                  <a:pt x="50929" y="1686"/>
                </a:lnTo>
                <a:lnTo>
                  <a:pt x="47911" y="0"/>
                </a:lnTo>
                <a:lnTo>
                  <a:pt x="44903" y="1686"/>
                </a:lnTo>
                <a:lnTo>
                  <a:pt x="41885" y="0"/>
                </a:lnTo>
                <a:lnTo>
                  <a:pt x="38868" y="1686"/>
                </a:lnTo>
                <a:lnTo>
                  <a:pt x="35850" y="0"/>
                </a:lnTo>
                <a:lnTo>
                  <a:pt x="32842" y="1686"/>
                </a:lnTo>
                <a:lnTo>
                  <a:pt x="29824" y="0"/>
                </a:lnTo>
                <a:lnTo>
                  <a:pt x="26806" y="1686"/>
                </a:lnTo>
                <a:lnTo>
                  <a:pt x="23788" y="0"/>
                </a:lnTo>
                <a:lnTo>
                  <a:pt x="20780" y="1686"/>
                </a:lnTo>
                <a:lnTo>
                  <a:pt x="17762" y="0"/>
                </a:lnTo>
                <a:lnTo>
                  <a:pt x="14745" y="1686"/>
                </a:lnTo>
                <a:lnTo>
                  <a:pt x="11727" y="0"/>
                </a:lnTo>
                <a:lnTo>
                  <a:pt x="8719" y="1686"/>
                </a:lnTo>
                <a:lnTo>
                  <a:pt x="5701" y="0"/>
                </a:lnTo>
                <a:close/>
              </a:path>
            </a:pathLst>
          </a:custGeom>
          <a:solidFill>
            <a:srgbClr val="C7E5F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8"/>
          <p:cNvSpPr/>
          <p:nvPr/>
        </p:nvSpPr>
        <p:spPr>
          <a:xfrm flipH="1">
            <a:off x="-114262" y="4640193"/>
            <a:ext cx="9372524" cy="623197"/>
          </a:xfrm>
          <a:custGeom>
            <a:avLst/>
            <a:gdLst/>
            <a:ahLst/>
            <a:cxnLst/>
            <a:rect l="l" t="t" r="r" b="b"/>
            <a:pathLst>
              <a:path w="89816" h="2942" extrusionOk="0">
                <a:moveTo>
                  <a:pt x="5701" y="1"/>
                </a:moveTo>
                <a:lnTo>
                  <a:pt x="2683" y="1697"/>
                </a:lnTo>
                <a:lnTo>
                  <a:pt x="1" y="183"/>
                </a:lnTo>
                <a:lnTo>
                  <a:pt x="1" y="1428"/>
                </a:lnTo>
                <a:lnTo>
                  <a:pt x="2683" y="2942"/>
                </a:lnTo>
                <a:lnTo>
                  <a:pt x="5701" y="1246"/>
                </a:lnTo>
                <a:lnTo>
                  <a:pt x="8719" y="2942"/>
                </a:lnTo>
                <a:lnTo>
                  <a:pt x="11727" y="1246"/>
                </a:lnTo>
                <a:lnTo>
                  <a:pt x="14745" y="2942"/>
                </a:lnTo>
                <a:lnTo>
                  <a:pt x="17762" y="1246"/>
                </a:lnTo>
                <a:lnTo>
                  <a:pt x="20780" y="2942"/>
                </a:lnTo>
                <a:lnTo>
                  <a:pt x="23788" y="1246"/>
                </a:lnTo>
                <a:lnTo>
                  <a:pt x="26806" y="2942"/>
                </a:lnTo>
                <a:lnTo>
                  <a:pt x="29824" y="1246"/>
                </a:lnTo>
                <a:lnTo>
                  <a:pt x="32842" y="2942"/>
                </a:lnTo>
                <a:lnTo>
                  <a:pt x="35850" y="1246"/>
                </a:lnTo>
                <a:lnTo>
                  <a:pt x="38868" y="2942"/>
                </a:lnTo>
                <a:lnTo>
                  <a:pt x="41885" y="1246"/>
                </a:lnTo>
                <a:lnTo>
                  <a:pt x="44903" y="2942"/>
                </a:lnTo>
                <a:lnTo>
                  <a:pt x="47911" y="1246"/>
                </a:lnTo>
                <a:lnTo>
                  <a:pt x="50929" y="2942"/>
                </a:lnTo>
                <a:lnTo>
                  <a:pt x="53947" y="1246"/>
                </a:lnTo>
                <a:lnTo>
                  <a:pt x="56965" y="2942"/>
                </a:lnTo>
                <a:lnTo>
                  <a:pt x="59982" y="1246"/>
                </a:lnTo>
                <a:lnTo>
                  <a:pt x="62991" y="2942"/>
                </a:lnTo>
                <a:lnTo>
                  <a:pt x="66008" y="1246"/>
                </a:lnTo>
                <a:lnTo>
                  <a:pt x="69026" y="2942"/>
                </a:lnTo>
                <a:lnTo>
                  <a:pt x="72044" y="1246"/>
                </a:lnTo>
                <a:lnTo>
                  <a:pt x="75052" y="2942"/>
                </a:lnTo>
                <a:lnTo>
                  <a:pt x="78070" y="1246"/>
                </a:lnTo>
                <a:lnTo>
                  <a:pt x="81088" y="2942"/>
                </a:lnTo>
                <a:lnTo>
                  <a:pt x="84106" y="1246"/>
                </a:lnTo>
                <a:lnTo>
                  <a:pt x="87123" y="2942"/>
                </a:lnTo>
                <a:lnTo>
                  <a:pt x="89815" y="1428"/>
                </a:lnTo>
                <a:lnTo>
                  <a:pt x="89815" y="183"/>
                </a:lnTo>
                <a:lnTo>
                  <a:pt x="87123" y="1697"/>
                </a:lnTo>
                <a:lnTo>
                  <a:pt x="84106" y="1"/>
                </a:lnTo>
                <a:lnTo>
                  <a:pt x="81088" y="1697"/>
                </a:lnTo>
                <a:lnTo>
                  <a:pt x="78070" y="1"/>
                </a:lnTo>
                <a:lnTo>
                  <a:pt x="75052" y="1697"/>
                </a:lnTo>
                <a:lnTo>
                  <a:pt x="72044" y="1"/>
                </a:lnTo>
                <a:lnTo>
                  <a:pt x="69026" y="1697"/>
                </a:lnTo>
                <a:lnTo>
                  <a:pt x="66008" y="1"/>
                </a:lnTo>
                <a:lnTo>
                  <a:pt x="62991" y="1697"/>
                </a:lnTo>
                <a:lnTo>
                  <a:pt x="59982" y="1"/>
                </a:lnTo>
                <a:lnTo>
                  <a:pt x="56965" y="1697"/>
                </a:lnTo>
                <a:lnTo>
                  <a:pt x="53947" y="1"/>
                </a:lnTo>
                <a:lnTo>
                  <a:pt x="50929" y="1697"/>
                </a:lnTo>
                <a:lnTo>
                  <a:pt x="47911" y="1"/>
                </a:lnTo>
                <a:lnTo>
                  <a:pt x="44903" y="1697"/>
                </a:lnTo>
                <a:lnTo>
                  <a:pt x="41885" y="1"/>
                </a:lnTo>
                <a:lnTo>
                  <a:pt x="38868" y="1697"/>
                </a:lnTo>
                <a:lnTo>
                  <a:pt x="35850" y="1"/>
                </a:lnTo>
                <a:lnTo>
                  <a:pt x="32842" y="1697"/>
                </a:lnTo>
                <a:lnTo>
                  <a:pt x="29824" y="1"/>
                </a:lnTo>
                <a:lnTo>
                  <a:pt x="26806" y="1697"/>
                </a:lnTo>
                <a:lnTo>
                  <a:pt x="23788" y="1"/>
                </a:lnTo>
                <a:lnTo>
                  <a:pt x="20780" y="1697"/>
                </a:lnTo>
                <a:lnTo>
                  <a:pt x="17762" y="1"/>
                </a:lnTo>
                <a:lnTo>
                  <a:pt x="14745" y="1697"/>
                </a:lnTo>
                <a:lnTo>
                  <a:pt x="11727" y="1"/>
                </a:lnTo>
                <a:lnTo>
                  <a:pt x="8719" y="1697"/>
                </a:lnTo>
                <a:lnTo>
                  <a:pt x="5701" y="1"/>
                </a:lnTo>
                <a:close/>
              </a:path>
            </a:pathLst>
          </a:custGeom>
          <a:solidFill>
            <a:srgbClr val="BCEBA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a:off x="5344904" y="-100350"/>
            <a:ext cx="4069520" cy="2460137"/>
          </a:xfrm>
          <a:custGeom>
            <a:avLst/>
            <a:gdLst/>
            <a:ahLst/>
            <a:cxnLst/>
            <a:rect l="l" t="t" r="r" b="b"/>
            <a:pathLst>
              <a:path w="47619" h="28787" extrusionOk="0">
                <a:moveTo>
                  <a:pt x="1" y="0"/>
                </a:moveTo>
                <a:cubicBezTo>
                  <a:pt x="1609" y="3064"/>
                  <a:pt x="5648" y="5236"/>
                  <a:pt x="10381" y="5236"/>
                </a:cubicBezTo>
                <a:cubicBezTo>
                  <a:pt x="14115" y="5236"/>
                  <a:pt x="17415" y="3887"/>
                  <a:pt x="19427" y="1822"/>
                </a:cubicBezTo>
                <a:cubicBezTo>
                  <a:pt x="20022" y="5869"/>
                  <a:pt x="23497" y="8978"/>
                  <a:pt x="27712" y="8978"/>
                </a:cubicBezTo>
                <a:cubicBezTo>
                  <a:pt x="28017" y="8978"/>
                  <a:pt x="28314" y="8963"/>
                  <a:pt x="28611" y="8925"/>
                </a:cubicBezTo>
                <a:cubicBezTo>
                  <a:pt x="29030" y="19427"/>
                  <a:pt x="37239" y="27925"/>
                  <a:pt x="47619" y="28786"/>
                </a:cubicBezTo>
                <a:lnTo>
                  <a:pt x="47619"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2"/>
        </a:solidFill>
        <a:effectLst/>
      </p:bgPr>
    </p:bg>
    <p:spTree>
      <p:nvGrpSpPr>
        <p:cNvPr id="1" name="Shape 54"/>
        <p:cNvGrpSpPr/>
        <p:nvPr/>
      </p:nvGrpSpPr>
      <p:grpSpPr>
        <a:xfrm>
          <a:off x="0" y="0"/>
          <a:ext cx="0" cy="0"/>
          <a:chOff x="0" y="0"/>
          <a:chExt cx="0" cy="0"/>
        </a:xfrm>
      </p:grpSpPr>
      <p:sp>
        <p:nvSpPr>
          <p:cNvPr id="55" name="Google Shape;55;p9"/>
          <p:cNvSpPr txBox="1">
            <a:spLocks noGrp="1"/>
          </p:cNvSpPr>
          <p:nvPr>
            <p:ph type="title"/>
          </p:nvPr>
        </p:nvSpPr>
        <p:spPr>
          <a:xfrm>
            <a:off x="893400" y="1693525"/>
            <a:ext cx="2920800" cy="514200"/>
          </a:xfrm>
          <a:prstGeom prst="rect">
            <a:avLst/>
          </a:prstGeom>
        </p:spPr>
        <p:txBody>
          <a:bodyPr spcFirstLastPara="1" wrap="square" lIns="91425" tIns="0" rIns="0" bIns="0" anchor="ctr" anchorCtr="0">
            <a:noAutofit/>
          </a:bodyPr>
          <a:lstStyle>
            <a:lvl1pPr lvl="0" rtl="0">
              <a:spcBef>
                <a:spcPts val="0"/>
              </a:spcBef>
              <a:spcAft>
                <a:spcPts val="0"/>
              </a:spcAft>
              <a:buSzPts val="4000"/>
              <a:buNone/>
              <a:defRPr sz="3000"/>
            </a:lvl1pPr>
            <a:lvl2pPr lvl="1" rtl="0">
              <a:spcBef>
                <a:spcPts val="0"/>
              </a:spcBef>
              <a:spcAft>
                <a:spcPts val="0"/>
              </a:spcAft>
              <a:buSzPts val="3800"/>
              <a:buNone/>
              <a:defRPr sz="3800"/>
            </a:lvl2pPr>
            <a:lvl3pPr lvl="2" rtl="0">
              <a:spcBef>
                <a:spcPts val="0"/>
              </a:spcBef>
              <a:spcAft>
                <a:spcPts val="0"/>
              </a:spcAft>
              <a:buSzPts val="3800"/>
              <a:buNone/>
              <a:defRPr sz="3800"/>
            </a:lvl3pPr>
            <a:lvl4pPr lvl="3" rtl="0">
              <a:spcBef>
                <a:spcPts val="0"/>
              </a:spcBef>
              <a:spcAft>
                <a:spcPts val="0"/>
              </a:spcAft>
              <a:buSzPts val="3800"/>
              <a:buNone/>
              <a:defRPr sz="3800"/>
            </a:lvl4pPr>
            <a:lvl5pPr lvl="4" rtl="0">
              <a:spcBef>
                <a:spcPts val="0"/>
              </a:spcBef>
              <a:spcAft>
                <a:spcPts val="0"/>
              </a:spcAft>
              <a:buSzPts val="3800"/>
              <a:buNone/>
              <a:defRPr sz="3800"/>
            </a:lvl5pPr>
            <a:lvl6pPr lvl="5" rtl="0">
              <a:spcBef>
                <a:spcPts val="0"/>
              </a:spcBef>
              <a:spcAft>
                <a:spcPts val="0"/>
              </a:spcAft>
              <a:buSzPts val="3800"/>
              <a:buNone/>
              <a:defRPr sz="3800"/>
            </a:lvl6pPr>
            <a:lvl7pPr lvl="6" rtl="0">
              <a:spcBef>
                <a:spcPts val="0"/>
              </a:spcBef>
              <a:spcAft>
                <a:spcPts val="0"/>
              </a:spcAft>
              <a:buSzPts val="3800"/>
              <a:buNone/>
              <a:defRPr sz="3800"/>
            </a:lvl7pPr>
            <a:lvl8pPr lvl="7" rtl="0">
              <a:spcBef>
                <a:spcPts val="0"/>
              </a:spcBef>
              <a:spcAft>
                <a:spcPts val="0"/>
              </a:spcAft>
              <a:buSzPts val="3800"/>
              <a:buNone/>
              <a:defRPr sz="3800"/>
            </a:lvl8pPr>
            <a:lvl9pPr lvl="8" rtl="0">
              <a:spcBef>
                <a:spcPts val="0"/>
              </a:spcBef>
              <a:spcAft>
                <a:spcPts val="0"/>
              </a:spcAft>
              <a:buSzPts val="3800"/>
              <a:buNone/>
              <a:defRPr sz="3800"/>
            </a:lvl9pPr>
          </a:lstStyle>
          <a:p>
            <a:endParaRPr/>
          </a:p>
        </p:txBody>
      </p:sp>
      <p:sp>
        <p:nvSpPr>
          <p:cNvPr id="56" name="Google Shape;56;p9"/>
          <p:cNvSpPr txBox="1">
            <a:spLocks noGrp="1"/>
          </p:cNvSpPr>
          <p:nvPr>
            <p:ph type="subTitle" idx="1"/>
          </p:nvPr>
        </p:nvSpPr>
        <p:spPr>
          <a:xfrm>
            <a:off x="893400" y="2203488"/>
            <a:ext cx="2666700" cy="1246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57" name="Google Shape;57;p9"/>
          <p:cNvSpPr/>
          <p:nvPr/>
        </p:nvSpPr>
        <p:spPr>
          <a:xfrm flipH="1">
            <a:off x="231721" y="402475"/>
            <a:ext cx="651929" cy="62850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9"/>
          <p:cNvSpPr/>
          <p:nvPr/>
        </p:nvSpPr>
        <p:spPr>
          <a:xfrm flipH="1">
            <a:off x="1159399" y="297613"/>
            <a:ext cx="441404" cy="42554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9"/>
          <p:cNvSpPr/>
          <p:nvPr/>
        </p:nvSpPr>
        <p:spPr>
          <a:xfrm flipH="1">
            <a:off x="1003900" y="935100"/>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9"/>
          <p:cNvSpPr/>
          <p:nvPr/>
        </p:nvSpPr>
        <p:spPr>
          <a:xfrm rot="9715800" flipH="1">
            <a:off x="222284" y="4302225"/>
            <a:ext cx="497234" cy="47936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9"/>
          <p:cNvSpPr/>
          <p:nvPr/>
        </p:nvSpPr>
        <p:spPr>
          <a:xfrm rot="9719309" flipH="1">
            <a:off x="851374" y="4677824"/>
            <a:ext cx="166878" cy="166878"/>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2"/>
        </a:solidFill>
        <a:effectLst/>
      </p:bgPr>
    </p:bg>
    <p:spTree>
      <p:nvGrpSpPr>
        <p:cNvPr id="1" name="Shape 62"/>
        <p:cNvGrpSpPr/>
        <p:nvPr/>
      </p:nvGrpSpPr>
      <p:grpSpPr>
        <a:xfrm>
          <a:off x="0" y="0"/>
          <a:ext cx="0" cy="0"/>
          <a:chOff x="0" y="0"/>
          <a:chExt cx="0" cy="0"/>
        </a:xfrm>
      </p:grpSpPr>
      <p:sp>
        <p:nvSpPr>
          <p:cNvPr id="63" name="Google Shape;63;p10"/>
          <p:cNvSpPr txBox="1">
            <a:spLocks noGrp="1"/>
          </p:cNvSpPr>
          <p:nvPr>
            <p:ph type="title"/>
          </p:nvPr>
        </p:nvSpPr>
        <p:spPr>
          <a:xfrm>
            <a:off x="5782075" y="539500"/>
            <a:ext cx="2648700" cy="2060700"/>
          </a:xfrm>
          <a:prstGeom prst="rect">
            <a:avLst/>
          </a:prstGeom>
          <a:solidFill>
            <a:schemeClr val="accent2"/>
          </a:solidFill>
          <a:ln w="28575" cap="flat" cmpd="sng">
            <a:solidFill>
              <a:schemeClr val="dk1"/>
            </a:solidFill>
            <a:prstDash val="solid"/>
            <a:round/>
            <a:headEnd type="none" w="sm" len="sm"/>
            <a:tailEnd type="none" w="sm" len="sm"/>
          </a:ln>
        </p:spPr>
        <p:txBody>
          <a:bodyPr spcFirstLastPara="1" wrap="square" lIns="274300" tIns="0" rIns="274300" bIns="457200" anchor="ctr" anchorCtr="0">
            <a:noAutofit/>
          </a:bodyPr>
          <a:lstStyle>
            <a:lvl1pPr lvl="0" algn="r" rtl="0">
              <a:spcBef>
                <a:spcPts val="0"/>
              </a:spcBef>
              <a:spcAft>
                <a:spcPts val="0"/>
              </a:spcAft>
              <a:buSzPts val="3100"/>
              <a:buNone/>
              <a:defRPr sz="3100"/>
            </a:lvl1pPr>
            <a:lvl2pPr lvl="1" algn="r" rtl="0">
              <a:spcBef>
                <a:spcPts val="0"/>
              </a:spcBef>
              <a:spcAft>
                <a:spcPts val="0"/>
              </a:spcAft>
              <a:buClr>
                <a:schemeClr val="lt1"/>
              </a:buClr>
              <a:buSzPts val="3100"/>
              <a:buNone/>
              <a:defRPr sz="3100">
                <a:solidFill>
                  <a:schemeClr val="lt1"/>
                </a:solidFill>
              </a:defRPr>
            </a:lvl2pPr>
            <a:lvl3pPr lvl="2" algn="r" rtl="0">
              <a:spcBef>
                <a:spcPts val="0"/>
              </a:spcBef>
              <a:spcAft>
                <a:spcPts val="0"/>
              </a:spcAft>
              <a:buClr>
                <a:schemeClr val="lt1"/>
              </a:buClr>
              <a:buSzPts val="3100"/>
              <a:buNone/>
              <a:defRPr sz="3100">
                <a:solidFill>
                  <a:schemeClr val="lt1"/>
                </a:solidFill>
              </a:defRPr>
            </a:lvl3pPr>
            <a:lvl4pPr lvl="3" algn="r" rtl="0">
              <a:spcBef>
                <a:spcPts val="0"/>
              </a:spcBef>
              <a:spcAft>
                <a:spcPts val="0"/>
              </a:spcAft>
              <a:buClr>
                <a:schemeClr val="lt1"/>
              </a:buClr>
              <a:buSzPts val="3100"/>
              <a:buNone/>
              <a:defRPr sz="3100">
                <a:solidFill>
                  <a:schemeClr val="lt1"/>
                </a:solidFill>
              </a:defRPr>
            </a:lvl4pPr>
            <a:lvl5pPr lvl="4" algn="r" rtl="0">
              <a:spcBef>
                <a:spcPts val="0"/>
              </a:spcBef>
              <a:spcAft>
                <a:spcPts val="0"/>
              </a:spcAft>
              <a:buClr>
                <a:schemeClr val="lt1"/>
              </a:buClr>
              <a:buSzPts val="3100"/>
              <a:buNone/>
              <a:defRPr sz="3100">
                <a:solidFill>
                  <a:schemeClr val="lt1"/>
                </a:solidFill>
              </a:defRPr>
            </a:lvl5pPr>
            <a:lvl6pPr lvl="5" algn="r" rtl="0">
              <a:spcBef>
                <a:spcPts val="0"/>
              </a:spcBef>
              <a:spcAft>
                <a:spcPts val="0"/>
              </a:spcAft>
              <a:buClr>
                <a:schemeClr val="lt1"/>
              </a:buClr>
              <a:buSzPts val="3100"/>
              <a:buNone/>
              <a:defRPr sz="3100">
                <a:solidFill>
                  <a:schemeClr val="lt1"/>
                </a:solidFill>
              </a:defRPr>
            </a:lvl6pPr>
            <a:lvl7pPr lvl="6" algn="r" rtl="0">
              <a:spcBef>
                <a:spcPts val="0"/>
              </a:spcBef>
              <a:spcAft>
                <a:spcPts val="0"/>
              </a:spcAft>
              <a:buClr>
                <a:schemeClr val="lt1"/>
              </a:buClr>
              <a:buSzPts val="3100"/>
              <a:buNone/>
              <a:defRPr sz="3100">
                <a:solidFill>
                  <a:schemeClr val="lt1"/>
                </a:solidFill>
              </a:defRPr>
            </a:lvl7pPr>
            <a:lvl8pPr lvl="7" algn="r" rtl="0">
              <a:spcBef>
                <a:spcPts val="0"/>
              </a:spcBef>
              <a:spcAft>
                <a:spcPts val="0"/>
              </a:spcAft>
              <a:buClr>
                <a:schemeClr val="lt1"/>
              </a:buClr>
              <a:buSzPts val="3100"/>
              <a:buNone/>
              <a:defRPr sz="3100">
                <a:solidFill>
                  <a:schemeClr val="lt1"/>
                </a:solidFill>
              </a:defRPr>
            </a:lvl8pPr>
            <a:lvl9pPr lvl="8" algn="r" rtl="0">
              <a:spcBef>
                <a:spcPts val="0"/>
              </a:spcBef>
              <a:spcAft>
                <a:spcPts val="0"/>
              </a:spcAft>
              <a:buClr>
                <a:schemeClr val="lt1"/>
              </a:buClr>
              <a:buSzPts val="3100"/>
              <a:buNone/>
              <a:defRPr sz="3100">
                <a:solidFill>
                  <a:schemeClr val="lt1"/>
                </a:solidFill>
              </a:defRPr>
            </a:lvl9pPr>
          </a:lstStyle>
          <a:p>
            <a:endParaRPr/>
          </a:p>
        </p:txBody>
      </p:sp>
      <p:sp>
        <p:nvSpPr>
          <p:cNvPr id="64" name="Google Shape;64;p10"/>
          <p:cNvSpPr/>
          <p:nvPr/>
        </p:nvSpPr>
        <p:spPr>
          <a:xfrm rot="10800000">
            <a:off x="-400026" y="2566644"/>
            <a:ext cx="4111424" cy="2669706"/>
          </a:xfrm>
          <a:custGeom>
            <a:avLst/>
            <a:gdLst/>
            <a:ahLst/>
            <a:cxnLst/>
            <a:rect l="l" t="t" r="r" b="b"/>
            <a:pathLst>
              <a:path w="47619" h="28787" extrusionOk="0">
                <a:moveTo>
                  <a:pt x="1" y="0"/>
                </a:moveTo>
                <a:cubicBezTo>
                  <a:pt x="1609" y="3064"/>
                  <a:pt x="5648" y="5236"/>
                  <a:pt x="10381" y="5236"/>
                </a:cubicBezTo>
                <a:cubicBezTo>
                  <a:pt x="14115" y="5236"/>
                  <a:pt x="17415" y="3887"/>
                  <a:pt x="19427" y="1822"/>
                </a:cubicBezTo>
                <a:cubicBezTo>
                  <a:pt x="20022" y="5869"/>
                  <a:pt x="23497" y="8978"/>
                  <a:pt x="27712" y="8978"/>
                </a:cubicBezTo>
                <a:cubicBezTo>
                  <a:pt x="28017" y="8978"/>
                  <a:pt x="28314" y="8963"/>
                  <a:pt x="28611" y="8925"/>
                </a:cubicBezTo>
                <a:cubicBezTo>
                  <a:pt x="29030" y="19427"/>
                  <a:pt x="37239" y="27925"/>
                  <a:pt x="47619" y="28786"/>
                </a:cubicBezTo>
                <a:lnTo>
                  <a:pt x="47619"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2"/>
        </a:solidFill>
        <a:effectLst/>
      </p:bgPr>
    </p:bg>
    <p:spTree>
      <p:nvGrpSpPr>
        <p:cNvPr id="1" name="Shape 65"/>
        <p:cNvGrpSpPr/>
        <p:nvPr/>
      </p:nvGrpSpPr>
      <p:grpSpPr>
        <a:xfrm>
          <a:off x="0" y="0"/>
          <a:ext cx="0" cy="0"/>
          <a:chOff x="0" y="0"/>
          <a:chExt cx="0" cy="0"/>
        </a:xfrm>
      </p:grpSpPr>
      <p:sp>
        <p:nvSpPr>
          <p:cNvPr id="66" name="Google Shape;66;p11"/>
          <p:cNvSpPr/>
          <p:nvPr/>
        </p:nvSpPr>
        <p:spPr>
          <a:xfrm>
            <a:off x="655350" y="997575"/>
            <a:ext cx="7528500" cy="2743800"/>
          </a:xfrm>
          <a:prstGeom prst="rec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txBox="1">
            <a:spLocks noGrp="1"/>
          </p:cNvSpPr>
          <p:nvPr>
            <p:ph type="title" hasCustomPrompt="1"/>
          </p:nvPr>
        </p:nvSpPr>
        <p:spPr>
          <a:xfrm>
            <a:off x="807749" y="824775"/>
            <a:ext cx="7528500" cy="21921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2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8" name="Google Shape;68;p11"/>
          <p:cNvSpPr txBox="1">
            <a:spLocks noGrp="1"/>
          </p:cNvSpPr>
          <p:nvPr>
            <p:ph type="subTitle" idx="1"/>
          </p:nvPr>
        </p:nvSpPr>
        <p:spPr>
          <a:xfrm>
            <a:off x="807751" y="3016875"/>
            <a:ext cx="7528500" cy="5721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000"/>
            </a:lvl1pPr>
            <a:lvl2pPr lvl="1" algn="ctr" rtl="0">
              <a:lnSpc>
                <a:spcPct val="100000"/>
              </a:lnSpc>
              <a:spcBef>
                <a:spcPts val="0"/>
              </a:spcBef>
              <a:spcAft>
                <a:spcPts val="0"/>
              </a:spcAft>
              <a:buSzPts val="1400"/>
              <a:buNone/>
              <a:defRPr b="1"/>
            </a:lvl2pPr>
            <a:lvl3pPr lvl="2" algn="ctr" rtl="0">
              <a:lnSpc>
                <a:spcPct val="100000"/>
              </a:lnSpc>
              <a:spcBef>
                <a:spcPts val="0"/>
              </a:spcBef>
              <a:spcAft>
                <a:spcPts val="0"/>
              </a:spcAft>
              <a:buSzPts val="1400"/>
              <a:buNone/>
              <a:defRPr b="1"/>
            </a:lvl3pPr>
            <a:lvl4pPr lvl="3" algn="ctr" rtl="0">
              <a:lnSpc>
                <a:spcPct val="100000"/>
              </a:lnSpc>
              <a:spcBef>
                <a:spcPts val="0"/>
              </a:spcBef>
              <a:spcAft>
                <a:spcPts val="0"/>
              </a:spcAft>
              <a:buSzPts val="1400"/>
              <a:buNone/>
              <a:defRPr b="1"/>
            </a:lvl4pPr>
            <a:lvl5pPr lvl="4" algn="ctr" rtl="0">
              <a:lnSpc>
                <a:spcPct val="100000"/>
              </a:lnSpc>
              <a:spcBef>
                <a:spcPts val="0"/>
              </a:spcBef>
              <a:spcAft>
                <a:spcPts val="0"/>
              </a:spcAft>
              <a:buSzPts val="1400"/>
              <a:buNone/>
              <a:defRPr b="1"/>
            </a:lvl5pPr>
            <a:lvl6pPr lvl="5" algn="ctr" rtl="0">
              <a:lnSpc>
                <a:spcPct val="100000"/>
              </a:lnSpc>
              <a:spcBef>
                <a:spcPts val="0"/>
              </a:spcBef>
              <a:spcAft>
                <a:spcPts val="0"/>
              </a:spcAft>
              <a:buSzPts val="1400"/>
              <a:buNone/>
              <a:defRPr b="1"/>
            </a:lvl6pPr>
            <a:lvl7pPr lvl="6" algn="ctr" rtl="0">
              <a:lnSpc>
                <a:spcPct val="100000"/>
              </a:lnSpc>
              <a:spcBef>
                <a:spcPts val="0"/>
              </a:spcBef>
              <a:spcAft>
                <a:spcPts val="0"/>
              </a:spcAft>
              <a:buSzPts val="1400"/>
              <a:buNone/>
              <a:defRPr b="1"/>
            </a:lvl7pPr>
            <a:lvl8pPr lvl="7" algn="ctr" rtl="0">
              <a:lnSpc>
                <a:spcPct val="100000"/>
              </a:lnSpc>
              <a:spcBef>
                <a:spcPts val="0"/>
              </a:spcBef>
              <a:spcAft>
                <a:spcPts val="0"/>
              </a:spcAft>
              <a:buSzPts val="1400"/>
              <a:buNone/>
              <a:defRPr b="1"/>
            </a:lvl8pPr>
            <a:lvl9pPr lvl="8" algn="ctr" rtl="0">
              <a:lnSpc>
                <a:spcPct val="100000"/>
              </a:lnSpc>
              <a:spcBef>
                <a:spcPts val="0"/>
              </a:spcBef>
              <a:spcAft>
                <a:spcPts val="0"/>
              </a:spcAft>
              <a:buSzPts val="1400"/>
              <a:buNone/>
              <a:defRPr b="1"/>
            </a:lvl9pPr>
          </a:lstStyle>
          <a:p>
            <a:endParaRPr/>
          </a:p>
        </p:txBody>
      </p:sp>
      <p:grpSp>
        <p:nvGrpSpPr>
          <p:cNvPr id="69" name="Google Shape;69;p11"/>
          <p:cNvGrpSpPr/>
          <p:nvPr/>
        </p:nvGrpSpPr>
        <p:grpSpPr>
          <a:xfrm>
            <a:off x="-114262" y="4395171"/>
            <a:ext cx="9372524" cy="1094201"/>
            <a:chOff x="-114262" y="4061475"/>
            <a:chExt cx="9372524" cy="1094201"/>
          </a:xfrm>
        </p:grpSpPr>
        <p:sp>
          <p:nvSpPr>
            <p:cNvPr id="70" name="Google Shape;70;p11"/>
            <p:cNvSpPr/>
            <p:nvPr/>
          </p:nvSpPr>
          <p:spPr>
            <a:xfrm flipH="1">
              <a:off x="-114262" y="4061475"/>
              <a:ext cx="9372524" cy="621078"/>
            </a:xfrm>
            <a:custGeom>
              <a:avLst/>
              <a:gdLst/>
              <a:ahLst/>
              <a:cxnLst/>
              <a:rect l="l" t="t" r="r" b="b"/>
              <a:pathLst>
                <a:path w="89816" h="2932" extrusionOk="0">
                  <a:moveTo>
                    <a:pt x="5701" y="0"/>
                  </a:moveTo>
                  <a:lnTo>
                    <a:pt x="2683" y="1696"/>
                  </a:lnTo>
                  <a:lnTo>
                    <a:pt x="1" y="182"/>
                  </a:lnTo>
                  <a:lnTo>
                    <a:pt x="1" y="1428"/>
                  </a:lnTo>
                  <a:lnTo>
                    <a:pt x="2683" y="2932"/>
                  </a:lnTo>
                  <a:lnTo>
                    <a:pt x="5701" y="1246"/>
                  </a:lnTo>
                  <a:lnTo>
                    <a:pt x="8719" y="2932"/>
                  </a:lnTo>
                  <a:lnTo>
                    <a:pt x="11727" y="1246"/>
                  </a:lnTo>
                  <a:lnTo>
                    <a:pt x="14745" y="2932"/>
                  </a:lnTo>
                  <a:lnTo>
                    <a:pt x="17762" y="1246"/>
                  </a:lnTo>
                  <a:lnTo>
                    <a:pt x="20780" y="2932"/>
                  </a:lnTo>
                  <a:lnTo>
                    <a:pt x="23788" y="1246"/>
                  </a:lnTo>
                  <a:lnTo>
                    <a:pt x="26806" y="2932"/>
                  </a:lnTo>
                  <a:lnTo>
                    <a:pt x="29824" y="1246"/>
                  </a:lnTo>
                  <a:lnTo>
                    <a:pt x="32842" y="2932"/>
                  </a:lnTo>
                  <a:lnTo>
                    <a:pt x="35850" y="1246"/>
                  </a:lnTo>
                  <a:lnTo>
                    <a:pt x="38868" y="2932"/>
                  </a:lnTo>
                  <a:lnTo>
                    <a:pt x="41885" y="1246"/>
                  </a:lnTo>
                  <a:lnTo>
                    <a:pt x="44903" y="2932"/>
                  </a:lnTo>
                  <a:lnTo>
                    <a:pt x="47911" y="1246"/>
                  </a:lnTo>
                  <a:lnTo>
                    <a:pt x="50929" y="2932"/>
                  </a:lnTo>
                  <a:lnTo>
                    <a:pt x="53947" y="1246"/>
                  </a:lnTo>
                  <a:lnTo>
                    <a:pt x="56965" y="2932"/>
                  </a:lnTo>
                  <a:lnTo>
                    <a:pt x="59982" y="1246"/>
                  </a:lnTo>
                  <a:lnTo>
                    <a:pt x="62991" y="2932"/>
                  </a:lnTo>
                  <a:lnTo>
                    <a:pt x="66008" y="1246"/>
                  </a:lnTo>
                  <a:lnTo>
                    <a:pt x="69026" y="2932"/>
                  </a:lnTo>
                  <a:lnTo>
                    <a:pt x="72044" y="1246"/>
                  </a:lnTo>
                  <a:lnTo>
                    <a:pt x="75052" y="2932"/>
                  </a:lnTo>
                  <a:lnTo>
                    <a:pt x="78070" y="1246"/>
                  </a:lnTo>
                  <a:lnTo>
                    <a:pt x="81088" y="2932"/>
                  </a:lnTo>
                  <a:lnTo>
                    <a:pt x="84106" y="1246"/>
                  </a:lnTo>
                  <a:lnTo>
                    <a:pt x="87123" y="2932"/>
                  </a:lnTo>
                  <a:lnTo>
                    <a:pt x="89815" y="1428"/>
                  </a:lnTo>
                  <a:lnTo>
                    <a:pt x="89815" y="182"/>
                  </a:lnTo>
                  <a:lnTo>
                    <a:pt x="87123" y="1696"/>
                  </a:lnTo>
                  <a:lnTo>
                    <a:pt x="84106" y="0"/>
                  </a:lnTo>
                  <a:lnTo>
                    <a:pt x="81088" y="1696"/>
                  </a:lnTo>
                  <a:lnTo>
                    <a:pt x="78070" y="0"/>
                  </a:lnTo>
                  <a:lnTo>
                    <a:pt x="75052" y="1696"/>
                  </a:lnTo>
                  <a:lnTo>
                    <a:pt x="72044" y="0"/>
                  </a:lnTo>
                  <a:lnTo>
                    <a:pt x="69026" y="1696"/>
                  </a:lnTo>
                  <a:lnTo>
                    <a:pt x="66008" y="0"/>
                  </a:lnTo>
                  <a:lnTo>
                    <a:pt x="62991" y="1696"/>
                  </a:lnTo>
                  <a:lnTo>
                    <a:pt x="59982" y="0"/>
                  </a:lnTo>
                  <a:lnTo>
                    <a:pt x="56965" y="1696"/>
                  </a:lnTo>
                  <a:lnTo>
                    <a:pt x="53947" y="0"/>
                  </a:lnTo>
                  <a:lnTo>
                    <a:pt x="50929" y="1696"/>
                  </a:lnTo>
                  <a:lnTo>
                    <a:pt x="47911" y="0"/>
                  </a:lnTo>
                  <a:lnTo>
                    <a:pt x="44903" y="1696"/>
                  </a:lnTo>
                  <a:lnTo>
                    <a:pt x="41885" y="0"/>
                  </a:lnTo>
                  <a:lnTo>
                    <a:pt x="38868" y="1696"/>
                  </a:lnTo>
                  <a:lnTo>
                    <a:pt x="35850" y="0"/>
                  </a:lnTo>
                  <a:lnTo>
                    <a:pt x="32842" y="1696"/>
                  </a:lnTo>
                  <a:lnTo>
                    <a:pt x="29824" y="0"/>
                  </a:lnTo>
                  <a:lnTo>
                    <a:pt x="26806" y="1696"/>
                  </a:lnTo>
                  <a:lnTo>
                    <a:pt x="23788" y="0"/>
                  </a:lnTo>
                  <a:lnTo>
                    <a:pt x="20780" y="1696"/>
                  </a:lnTo>
                  <a:lnTo>
                    <a:pt x="17762" y="0"/>
                  </a:lnTo>
                  <a:lnTo>
                    <a:pt x="14745" y="1696"/>
                  </a:lnTo>
                  <a:lnTo>
                    <a:pt x="11727" y="0"/>
                  </a:lnTo>
                  <a:lnTo>
                    <a:pt x="8719" y="1696"/>
                  </a:lnTo>
                  <a:lnTo>
                    <a:pt x="5701" y="0"/>
                  </a:ln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1"/>
            <p:cNvSpPr/>
            <p:nvPr/>
          </p:nvSpPr>
          <p:spPr>
            <a:xfrm flipH="1">
              <a:off x="-114262" y="4534597"/>
              <a:ext cx="9372524" cy="621078"/>
            </a:xfrm>
            <a:custGeom>
              <a:avLst/>
              <a:gdLst/>
              <a:ahLst/>
              <a:cxnLst/>
              <a:rect l="l" t="t" r="r" b="b"/>
              <a:pathLst>
                <a:path w="89816" h="2932" extrusionOk="0">
                  <a:moveTo>
                    <a:pt x="5701" y="0"/>
                  </a:moveTo>
                  <a:lnTo>
                    <a:pt x="2683" y="1686"/>
                  </a:lnTo>
                  <a:lnTo>
                    <a:pt x="1" y="182"/>
                  </a:lnTo>
                  <a:lnTo>
                    <a:pt x="1" y="1428"/>
                  </a:lnTo>
                  <a:lnTo>
                    <a:pt x="2683" y="2932"/>
                  </a:lnTo>
                  <a:lnTo>
                    <a:pt x="5701" y="1246"/>
                  </a:lnTo>
                  <a:lnTo>
                    <a:pt x="8719" y="2932"/>
                  </a:lnTo>
                  <a:lnTo>
                    <a:pt x="11727" y="1246"/>
                  </a:lnTo>
                  <a:lnTo>
                    <a:pt x="14745" y="2932"/>
                  </a:lnTo>
                  <a:lnTo>
                    <a:pt x="17762" y="1246"/>
                  </a:lnTo>
                  <a:lnTo>
                    <a:pt x="20780" y="2932"/>
                  </a:lnTo>
                  <a:lnTo>
                    <a:pt x="23788" y="1236"/>
                  </a:lnTo>
                  <a:lnTo>
                    <a:pt x="26806" y="2932"/>
                  </a:lnTo>
                  <a:lnTo>
                    <a:pt x="29824" y="1236"/>
                  </a:lnTo>
                  <a:lnTo>
                    <a:pt x="32842" y="2932"/>
                  </a:lnTo>
                  <a:lnTo>
                    <a:pt x="35850" y="1236"/>
                  </a:lnTo>
                  <a:lnTo>
                    <a:pt x="38868" y="2932"/>
                  </a:lnTo>
                  <a:lnTo>
                    <a:pt x="41885" y="1236"/>
                  </a:lnTo>
                  <a:lnTo>
                    <a:pt x="44903" y="2932"/>
                  </a:lnTo>
                  <a:lnTo>
                    <a:pt x="47911" y="1236"/>
                  </a:lnTo>
                  <a:lnTo>
                    <a:pt x="50929" y="2932"/>
                  </a:lnTo>
                  <a:lnTo>
                    <a:pt x="53947" y="1236"/>
                  </a:lnTo>
                  <a:lnTo>
                    <a:pt x="56965" y="2932"/>
                  </a:lnTo>
                  <a:lnTo>
                    <a:pt x="59982" y="1236"/>
                  </a:lnTo>
                  <a:lnTo>
                    <a:pt x="62991" y="2932"/>
                  </a:lnTo>
                  <a:lnTo>
                    <a:pt x="66008" y="1236"/>
                  </a:lnTo>
                  <a:lnTo>
                    <a:pt x="69026" y="2932"/>
                  </a:lnTo>
                  <a:lnTo>
                    <a:pt x="72044" y="1236"/>
                  </a:lnTo>
                  <a:lnTo>
                    <a:pt x="75052" y="2932"/>
                  </a:lnTo>
                  <a:lnTo>
                    <a:pt x="78070" y="1236"/>
                  </a:lnTo>
                  <a:lnTo>
                    <a:pt x="81088" y="2932"/>
                  </a:lnTo>
                  <a:lnTo>
                    <a:pt x="84106" y="1236"/>
                  </a:lnTo>
                  <a:lnTo>
                    <a:pt x="87123" y="2932"/>
                  </a:lnTo>
                  <a:lnTo>
                    <a:pt x="89815" y="1428"/>
                  </a:lnTo>
                  <a:lnTo>
                    <a:pt x="89815" y="182"/>
                  </a:lnTo>
                  <a:lnTo>
                    <a:pt x="87123" y="1686"/>
                  </a:lnTo>
                  <a:lnTo>
                    <a:pt x="84106" y="0"/>
                  </a:lnTo>
                  <a:lnTo>
                    <a:pt x="81088" y="1686"/>
                  </a:lnTo>
                  <a:lnTo>
                    <a:pt x="78070" y="0"/>
                  </a:lnTo>
                  <a:lnTo>
                    <a:pt x="75052" y="1686"/>
                  </a:lnTo>
                  <a:lnTo>
                    <a:pt x="72044" y="0"/>
                  </a:lnTo>
                  <a:lnTo>
                    <a:pt x="69026" y="1686"/>
                  </a:lnTo>
                  <a:lnTo>
                    <a:pt x="66008" y="0"/>
                  </a:lnTo>
                  <a:lnTo>
                    <a:pt x="62991" y="1686"/>
                  </a:lnTo>
                  <a:lnTo>
                    <a:pt x="59982" y="0"/>
                  </a:lnTo>
                  <a:lnTo>
                    <a:pt x="56965" y="1686"/>
                  </a:lnTo>
                  <a:lnTo>
                    <a:pt x="53947" y="0"/>
                  </a:lnTo>
                  <a:lnTo>
                    <a:pt x="50929" y="1686"/>
                  </a:lnTo>
                  <a:lnTo>
                    <a:pt x="47911" y="0"/>
                  </a:lnTo>
                  <a:lnTo>
                    <a:pt x="44903" y="1686"/>
                  </a:lnTo>
                  <a:lnTo>
                    <a:pt x="41885" y="0"/>
                  </a:lnTo>
                  <a:lnTo>
                    <a:pt x="38868" y="1686"/>
                  </a:lnTo>
                  <a:lnTo>
                    <a:pt x="35850" y="0"/>
                  </a:lnTo>
                  <a:lnTo>
                    <a:pt x="32842" y="1686"/>
                  </a:lnTo>
                  <a:lnTo>
                    <a:pt x="29824" y="0"/>
                  </a:lnTo>
                  <a:lnTo>
                    <a:pt x="26806" y="1686"/>
                  </a:lnTo>
                  <a:lnTo>
                    <a:pt x="23788" y="0"/>
                  </a:lnTo>
                  <a:lnTo>
                    <a:pt x="20780" y="1686"/>
                  </a:lnTo>
                  <a:lnTo>
                    <a:pt x="17762" y="0"/>
                  </a:lnTo>
                  <a:lnTo>
                    <a:pt x="14745" y="1686"/>
                  </a:lnTo>
                  <a:lnTo>
                    <a:pt x="11727" y="0"/>
                  </a:lnTo>
                  <a:lnTo>
                    <a:pt x="8719" y="1686"/>
                  </a:lnTo>
                  <a:lnTo>
                    <a:pt x="5701" y="0"/>
                  </a:lnTo>
                  <a:close/>
                </a:path>
              </a:pathLst>
            </a:custGeom>
            <a:solidFill>
              <a:srgbClr val="C7E5F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1"/>
            <p:cNvSpPr/>
            <p:nvPr/>
          </p:nvSpPr>
          <p:spPr>
            <a:xfrm flipH="1">
              <a:off x="-114262" y="4306497"/>
              <a:ext cx="9372524" cy="623197"/>
            </a:xfrm>
            <a:custGeom>
              <a:avLst/>
              <a:gdLst/>
              <a:ahLst/>
              <a:cxnLst/>
              <a:rect l="l" t="t" r="r" b="b"/>
              <a:pathLst>
                <a:path w="89816" h="2942" extrusionOk="0">
                  <a:moveTo>
                    <a:pt x="5701" y="1"/>
                  </a:moveTo>
                  <a:lnTo>
                    <a:pt x="2683" y="1697"/>
                  </a:lnTo>
                  <a:lnTo>
                    <a:pt x="1" y="183"/>
                  </a:lnTo>
                  <a:lnTo>
                    <a:pt x="1" y="1428"/>
                  </a:lnTo>
                  <a:lnTo>
                    <a:pt x="2683" y="2942"/>
                  </a:lnTo>
                  <a:lnTo>
                    <a:pt x="5701" y="1246"/>
                  </a:lnTo>
                  <a:lnTo>
                    <a:pt x="8719" y="2942"/>
                  </a:lnTo>
                  <a:lnTo>
                    <a:pt x="11727" y="1246"/>
                  </a:lnTo>
                  <a:lnTo>
                    <a:pt x="14745" y="2942"/>
                  </a:lnTo>
                  <a:lnTo>
                    <a:pt x="17762" y="1246"/>
                  </a:lnTo>
                  <a:lnTo>
                    <a:pt x="20780" y="2942"/>
                  </a:lnTo>
                  <a:lnTo>
                    <a:pt x="23788" y="1246"/>
                  </a:lnTo>
                  <a:lnTo>
                    <a:pt x="26806" y="2942"/>
                  </a:lnTo>
                  <a:lnTo>
                    <a:pt x="29824" y="1246"/>
                  </a:lnTo>
                  <a:lnTo>
                    <a:pt x="32842" y="2942"/>
                  </a:lnTo>
                  <a:lnTo>
                    <a:pt x="35850" y="1246"/>
                  </a:lnTo>
                  <a:lnTo>
                    <a:pt x="38868" y="2942"/>
                  </a:lnTo>
                  <a:lnTo>
                    <a:pt x="41885" y="1246"/>
                  </a:lnTo>
                  <a:lnTo>
                    <a:pt x="44903" y="2942"/>
                  </a:lnTo>
                  <a:lnTo>
                    <a:pt x="47911" y="1246"/>
                  </a:lnTo>
                  <a:lnTo>
                    <a:pt x="50929" y="2942"/>
                  </a:lnTo>
                  <a:lnTo>
                    <a:pt x="53947" y="1246"/>
                  </a:lnTo>
                  <a:lnTo>
                    <a:pt x="56965" y="2942"/>
                  </a:lnTo>
                  <a:lnTo>
                    <a:pt x="59982" y="1246"/>
                  </a:lnTo>
                  <a:lnTo>
                    <a:pt x="62991" y="2942"/>
                  </a:lnTo>
                  <a:lnTo>
                    <a:pt x="66008" y="1246"/>
                  </a:lnTo>
                  <a:lnTo>
                    <a:pt x="69026" y="2942"/>
                  </a:lnTo>
                  <a:lnTo>
                    <a:pt x="72044" y="1246"/>
                  </a:lnTo>
                  <a:lnTo>
                    <a:pt x="75052" y="2942"/>
                  </a:lnTo>
                  <a:lnTo>
                    <a:pt x="78070" y="1246"/>
                  </a:lnTo>
                  <a:lnTo>
                    <a:pt x="81088" y="2942"/>
                  </a:lnTo>
                  <a:lnTo>
                    <a:pt x="84106" y="1246"/>
                  </a:lnTo>
                  <a:lnTo>
                    <a:pt x="87123" y="2942"/>
                  </a:lnTo>
                  <a:lnTo>
                    <a:pt x="89815" y="1428"/>
                  </a:lnTo>
                  <a:lnTo>
                    <a:pt x="89815" y="183"/>
                  </a:lnTo>
                  <a:lnTo>
                    <a:pt x="87123" y="1697"/>
                  </a:lnTo>
                  <a:lnTo>
                    <a:pt x="84106" y="1"/>
                  </a:lnTo>
                  <a:lnTo>
                    <a:pt x="81088" y="1697"/>
                  </a:lnTo>
                  <a:lnTo>
                    <a:pt x="78070" y="1"/>
                  </a:lnTo>
                  <a:lnTo>
                    <a:pt x="75052" y="1697"/>
                  </a:lnTo>
                  <a:lnTo>
                    <a:pt x="72044" y="1"/>
                  </a:lnTo>
                  <a:lnTo>
                    <a:pt x="69026" y="1697"/>
                  </a:lnTo>
                  <a:lnTo>
                    <a:pt x="66008" y="1"/>
                  </a:lnTo>
                  <a:lnTo>
                    <a:pt x="62991" y="1697"/>
                  </a:lnTo>
                  <a:lnTo>
                    <a:pt x="59982" y="1"/>
                  </a:lnTo>
                  <a:lnTo>
                    <a:pt x="56965" y="1697"/>
                  </a:lnTo>
                  <a:lnTo>
                    <a:pt x="53947" y="1"/>
                  </a:lnTo>
                  <a:lnTo>
                    <a:pt x="50929" y="1697"/>
                  </a:lnTo>
                  <a:lnTo>
                    <a:pt x="47911" y="1"/>
                  </a:lnTo>
                  <a:lnTo>
                    <a:pt x="44903" y="1697"/>
                  </a:lnTo>
                  <a:lnTo>
                    <a:pt x="41885" y="1"/>
                  </a:lnTo>
                  <a:lnTo>
                    <a:pt x="38868" y="1697"/>
                  </a:lnTo>
                  <a:lnTo>
                    <a:pt x="35850" y="1"/>
                  </a:lnTo>
                  <a:lnTo>
                    <a:pt x="32842" y="1697"/>
                  </a:lnTo>
                  <a:lnTo>
                    <a:pt x="29824" y="1"/>
                  </a:lnTo>
                  <a:lnTo>
                    <a:pt x="26806" y="1697"/>
                  </a:lnTo>
                  <a:lnTo>
                    <a:pt x="23788" y="1"/>
                  </a:lnTo>
                  <a:lnTo>
                    <a:pt x="20780" y="1697"/>
                  </a:lnTo>
                  <a:lnTo>
                    <a:pt x="17762" y="1"/>
                  </a:lnTo>
                  <a:lnTo>
                    <a:pt x="14745" y="1697"/>
                  </a:lnTo>
                  <a:lnTo>
                    <a:pt x="11727" y="1"/>
                  </a:lnTo>
                  <a:lnTo>
                    <a:pt x="8719" y="1697"/>
                  </a:lnTo>
                  <a:lnTo>
                    <a:pt x="5701" y="1"/>
                  </a:lnTo>
                  <a:close/>
                </a:path>
              </a:pathLst>
            </a:custGeom>
            <a:solidFill>
              <a:srgbClr val="BCEBA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81000"/>
            <a:ext cx="7711200" cy="484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2pPr>
            <a:lvl3pPr lvl="2"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3pPr>
            <a:lvl4pPr lvl="3"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4pPr>
            <a:lvl5pPr lvl="4"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5pPr>
            <a:lvl6pPr lvl="5"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6pPr>
            <a:lvl7pPr lvl="6"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7pPr>
            <a:lvl8pPr lvl="7"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8pPr>
            <a:lvl9pPr lvl="8" rtl="0">
              <a:spcBef>
                <a:spcPts val="0"/>
              </a:spcBef>
              <a:spcAft>
                <a:spcPts val="0"/>
              </a:spcAft>
              <a:buClr>
                <a:schemeClr val="accent4"/>
              </a:buClr>
              <a:buSzPts val="3200"/>
              <a:buFont typeface="Lilita One"/>
              <a:buNone/>
              <a:defRPr sz="3200">
                <a:solidFill>
                  <a:schemeClr val="accent4"/>
                </a:solidFill>
                <a:latin typeface="Lilita One"/>
                <a:ea typeface="Lilita One"/>
                <a:cs typeface="Lilita One"/>
                <a:sym typeface="Lilita One"/>
              </a:defRPr>
            </a:lvl9pPr>
          </a:lstStyle>
          <a:p>
            <a:endParaRPr/>
          </a:p>
        </p:txBody>
      </p:sp>
      <p:sp>
        <p:nvSpPr>
          <p:cNvPr id="7" name="Google Shape;7;p1"/>
          <p:cNvSpPr txBox="1">
            <a:spLocks noGrp="1"/>
          </p:cNvSpPr>
          <p:nvPr>
            <p:ph type="body" idx="1"/>
          </p:nvPr>
        </p:nvSpPr>
        <p:spPr>
          <a:xfrm>
            <a:off x="720000" y="1152475"/>
            <a:ext cx="7711200" cy="34560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1"/>
              </a:buClr>
              <a:buSzPts val="1800"/>
              <a:buFont typeface="Nunito"/>
              <a:buChar char="●"/>
              <a:defRPr sz="1800">
                <a:solidFill>
                  <a:schemeClr val="dk1"/>
                </a:solidFill>
                <a:latin typeface="Nunito"/>
                <a:ea typeface="Nunito"/>
                <a:cs typeface="Nunito"/>
                <a:sym typeface="Nunito"/>
              </a:defRPr>
            </a:lvl1pPr>
            <a:lvl2pPr marL="914400" lvl="1"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marL="1371600" lvl="2"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marL="1828800" lvl="3"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marL="2286000" lvl="4"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marL="2743200" lvl="5"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marL="3200400" lvl="6"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marL="3657600" lvl="7" indent="-317500" rtl="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marL="4114800" lvl="8" indent="-317500" rtl="0">
              <a:lnSpc>
                <a:spcPct val="115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45"/>
        <p:cNvGrpSpPr/>
        <p:nvPr/>
      </p:nvGrpSpPr>
      <p:grpSpPr>
        <a:xfrm>
          <a:off x="0" y="0"/>
          <a:ext cx="0" cy="0"/>
          <a:chOff x="0" y="0"/>
          <a:chExt cx="0" cy="0"/>
        </a:xfrm>
      </p:grpSpPr>
      <p:sp>
        <p:nvSpPr>
          <p:cNvPr id="246" name="Google Shape;246;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47" name="Google Shape;247;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3.xml"/><Relationship Id="rId1" Type="http://schemas.openxmlformats.org/officeDocument/2006/relationships/slideLayout" Target="../slideLayouts/slideLayout4.xml"/><Relationship Id="rId5" Type="http://schemas.openxmlformats.org/officeDocument/2006/relationships/hyperlink" Target="https://docs.google.com/spreadsheets/d/1CaFyoBadvgnX5pmDiAvQAiC6msO7gU8v1bEqgT6giok/copy#gid=509368585" TargetMode="External"/><Relationship Id="rId4" Type="http://schemas.openxmlformats.org/officeDocument/2006/relationships/image" Target="../media/image10.png"/></Relationships>
</file>

<file path=ppt/slides/_rels/slide3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vector/doodle-child-like-baby-card-template_12687962.htm/?utm_source=slidesgo_template&amp;utm_medium=referral-link&amp;utm_campaign=sg_resources&amp;utm_content=freepik" TargetMode="External"/><Relationship Id="rId13" Type="http://schemas.openxmlformats.org/officeDocument/2006/relationships/hyperlink" Target="https://www.freepik.com/free-photo/little-girl-dinosaur-suit-home-during-quarantine_10887686.htm/?utm_source=slidesgo_template&amp;utm_medium=referral-link&amp;utm_campaign=sg_resources&amp;utm_content=freepik" TargetMode="External"/><Relationship Id="rId3" Type="http://schemas.openxmlformats.org/officeDocument/2006/relationships/hyperlink" Target="https://www.freepik.com/free-vector/maze-kids-with-sun-plant_11301557.htm/?utm_source=slidesgo_template&amp;utm_medium=referral-link&amp;utm_campaign=sg_resources&amp;utm_content=freepik" TargetMode="External"/><Relationship Id="rId7" Type="http://schemas.openxmlformats.org/officeDocument/2006/relationships/hyperlink" Target="https://www.freepik.com/free-vector/educational-match-game-kids_12063546.htm/?utm_source=slidesgo_template&amp;utm_medium=referral-link&amp;utm_campaign=sg_resources&amp;utm_content=freepik" TargetMode="External"/><Relationship Id="rId12" Type="http://schemas.openxmlformats.org/officeDocument/2006/relationships/hyperlink" Target="https://www.freepik.com/free-photo/little-girl-wearing-big-sunglasses-with-copy-space_10887789.htm/?utm_source=slidesgo_template&amp;utm_medium=referral-link&amp;utm_campaign=sg_resources&amp;utm_content=freepik" TargetMode="External"/><Relationship Id="rId2" Type="http://schemas.openxmlformats.org/officeDocument/2006/relationships/notesSlide" Target="../notesSlides/notesSlide39.xml"/><Relationship Id="rId1" Type="http://schemas.openxmlformats.org/officeDocument/2006/relationships/slideLayout" Target="../slideLayouts/slideLayout15.xml"/><Relationship Id="rId6" Type="http://schemas.openxmlformats.org/officeDocument/2006/relationships/hyperlink" Target="https://www.freepik.com/free-vector/creative-alphabet-tracing-worksheet_11323045.htm/?utm_source=slidesgo_template&amp;utm_medium=referral-link&amp;utm_campaign=sg_resources&amp;utm_content=freepik" TargetMode="External"/><Relationship Id="rId11" Type="http://schemas.openxmlformats.org/officeDocument/2006/relationships/hyperlink" Target="https://www.freepik.com/free-vector/colorful-doodle-animals-words-pattern_4234022.htm/?utm_source=slidesgo_template&amp;utm_medium=referral-link&amp;utm_campaign=sg_resources&amp;utm_content=freepik" TargetMode="External"/><Relationship Id="rId5" Type="http://schemas.openxmlformats.org/officeDocument/2006/relationships/hyperlink" Target="https://www.freepik.com/free-vector/handwriting-practice-kids_11372696.htm/?utm_source=slidesgo_template&amp;utm_medium=referral-link&amp;utm_campaign=sg_resources&amp;utm_content=freepik" TargetMode="External"/><Relationship Id="rId10" Type="http://schemas.openxmlformats.org/officeDocument/2006/relationships/hyperlink" Target="https://www.freepik.com/free-vector/cute-unicorns-couple-illustrated_12127629.htm/?utm_source=slidesgo_template&amp;utm_medium=referral-link&amp;utm_campaign=sg_resources&amp;utm_content=freepik" TargetMode="External"/><Relationship Id="rId4" Type="http://schemas.openxmlformats.org/officeDocument/2006/relationships/hyperlink" Target="https://www.freepik.com/free-vector/maze-kids-illustration_11852927.htm/?utm_source=slidesgo_template&amp;utm_medium=referral-link&amp;utm_campaign=sg_resources&amp;utm_content=freepik" TargetMode="External"/><Relationship Id="rId9" Type="http://schemas.openxmlformats.org/officeDocument/2006/relationships/hyperlink" Target="https://www.freepik.com/free-vector/cute-animal-collection-with-faces_548090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freepik.com/free-vector/educational-match-game-kids-with-animals_11609422.htm/?utm_source=slidesgo_template&amp;utm_medium=referral-link&amp;utm_campaign=sg_resources&amp;utm_content=freepik" TargetMode="External"/><Relationship Id="rId13" Type="http://schemas.openxmlformats.org/officeDocument/2006/relationships/hyperlink" Target="https://www.freepik.com/free-photo/cute-girl-standing-hood-with-bunny-ears_4085574.htm/?utm_source=slidesgo_template&amp;utm_medium=referral-link&amp;utm_campaign=sg_resources&amp;utm_content=freepik" TargetMode="External"/><Relationship Id="rId3" Type="http://schemas.openxmlformats.org/officeDocument/2006/relationships/hyperlink" Target="https://www.freepik.com/free-vector/detailed-chibi-anime-characters_14583244.htm/?utm_source=slidesgo_template&amp;utm_medium=referral-link&amp;utm_campaign=sg_resources&amp;utm_content=freepik" TargetMode="External"/><Relationship Id="rId7" Type="http://schemas.openxmlformats.org/officeDocument/2006/relationships/hyperlink" Target="https://www.freepik.com/free-vector/hand-drawn-kawaii-ice-cream-collection_4524215.htm/?utm_source=slidesgo_template&amp;utm_medium=referral-link&amp;utm_campaign=sg_resources&amp;utm_content=freepik" TargetMode="External"/><Relationship Id="rId12" Type="http://schemas.openxmlformats.org/officeDocument/2006/relationships/hyperlink" Target="https://www.freepik.com/free-photo/cute-little-girl-cat-ears_4067989.htm/?utm_source=slidesgo_template&amp;utm_medium=referral-link&amp;utm_campaign=sg_resources&amp;utm_content=freepik" TargetMode="External"/><Relationship Id="rId2" Type="http://schemas.openxmlformats.org/officeDocument/2006/relationships/notesSlide" Target="../notesSlides/notesSlide40.xml"/><Relationship Id="rId1" Type="http://schemas.openxmlformats.org/officeDocument/2006/relationships/slideLayout" Target="../slideLayouts/slideLayout15.xml"/><Relationship Id="rId6" Type="http://schemas.openxmlformats.org/officeDocument/2006/relationships/hyperlink" Target="https://www.freepik.com/free-vector/kawaii-sticker-set_13833354.htm/?utm_source=slidesgo_template&amp;utm_medium=referral-link&amp;utm_campaign=sg_resources&amp;utm_content=freepik" TargetMode="External"/><Relationship Id="rId11" Type="http://schemas.openxmlformats.org/officeDocument/2006/relationships/hyperlink" Target="https://www.freepik.com/free-vector/hand-drawn-adorable-sweet-food-collection_4188044.htm/?utm_source=slidesgo_template&amp;utm_medium=referral-link&amp;utm_campaign=sg_resources&amp;utm_content=freepik" TargetMode="External"/><Relationship Id="rId5" Type="http://schemas.openxmlformats.org/officeDocument/2006/relationships/hyperlink" Target="https://www.freepik.com/free-vector/detailed-chibi-anime-characters_14583248.htm/?utm_source=slidesgo_template&amp;utm_medium=referral-link&amp;utm_campaign=sg_resources&amp;utm_content=freepik" TargetMode="External"/><Relationship Id="rId10" Type="http://schemas.openxmlformats.org/officeDocument/2006/relationships/hyperlink" Target="https://www.freepik.com/free-vector/maze-kids-worksheet-kids_12202202.htm/?utm_source=slidesgo_template&amp;utm_medium=referral-link&amp;utm_campaign=sg_resources&amp;utm_content=freepik" TargetMode="External"/><Relationship Id="rId4" Type="http://schemas.openxmlformats.org/officeDocument/2006/relationships/hyperlink" Target="https://www.freepik.com/free-vector/detailed-chibi-anime-characters_14583255.htm/?utm_source=slidesgo_template&amp;utm_medium=referral-link&amp;utm_campaign=sg_resources&amp;utm_content=freepik" TargetMode="External"/><Relationship Id="rId9" Type="http://schemas.openxmlformats.org/officeDocument/2006/relationships/hyperlink" Target="https://www.freepik.com/free-vector/maze-kids-template_11701533.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9.xm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s://fonts.google.com/specimen/Lilita+One" TargetMode="External"/><Relationship Id="rId2" Type="http://schemas.openxmlformats.org/officeDocument/2006/relationships/notesSlide" Target="../notesSlides/notesSlide43.xml"/><Relationship Id="rId1" Type="http://schemas.openxmlformats.org/officeDocument/2006/relationships/slideLayout" Target="../slideLayouts/slideLayout26.xml"/><Relationship Id="rId4" Type="http://schemas.openxmlformats.org/officeDocument/2006/relationships/hyperlink" Target="https://fonts.google.com/specimen/Nunito"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8.gif"/><Relationship Id="rId2" Type="http://schemas.openxmlformats.org/officeDocument/2006/relationships/notesSlide" Target="../notesSlides/notesSlide44.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7.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6.gif"/><Relationship Id="rId4" Type="http://schemas.openxmlformats.org/officeDocument/2006/relationships/image" Target="../media/image14.gif"/><Relationship Id="rId9" Type="http://schemas.openxmlformats.org/officeDocument/2006/relationships/image" Target="../media/image15.gif"/></Relationships>
</file>

<file path=ppt/slides/_rels/slide4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1.xml"/><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8.xml"/><Relationship Id="rId1" Type="http://schemas.openxmlformats.org/officeDocument/2006/relationships/slideLayout" Target="../slideLayouts/slideLayout26.xml"/><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2"/>
        <p:cNvGrpSpPr/>
        <p:nvPr/>
      </p:nvGrpSpPr>
      <p:grpSpPr>
        <a:xfrm>
          <a:off x="0" y="0"/>
          <a:ext cx="0" cy="0"/>
          <a:chOff x="0" y="0"/>
          <a:chExt cx="0" cy="0"/>
        </a:xfrm>
      </p:grpSpPr>
      <p:sp>
        <p:nvSpPr>
          <p:cNvPr id="253" name="Google Shape;253;p30"/>
          <p:cNvSpPr txBox="1">
            <a:spLocks noGrp="1"/>
          </p:cNvSpPr>
          <p:nvPr>
            <p:ph type="subTitle" idx="1"/>
          </p:nvPr>
        </p:nvSpPr>
        <p:spPr>
          <a:xfrm>
            <a:off x="822960" y="3941064"/>
            <a:ext cx="4745700" cy="44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2000" dirty="0">
                <a:solidFill>
                  <a:schemeClr val="dk1"/>
                </a:solidFill>
                <a:latin typeface="Architects Daughter"/>
                <a:ea typeface="Architects Daughter"/>
                <a:cs typeface="Architects Daughter"/>
                <a:sym typeface="Architects Daughter"/>
              </a:rPr>
              <a:t>All Level Class</a:t>
            </a:r>
            <a:endParaRPr sz="2000" dirty="0">
              <a:solidFill>
                <a:schemeClr val="dk1"/>
              </a:solidFill>
              <a:latin typeface="Architects Daughter"/>
              <a:ea typeface="Architects Daughter"/>
              <a:cs typeface="Architects Daughter"/>
              <a:sym typeface="Architects Daughter"/>
            </a:endParaRPr>
          </a:p>
        </p:txBody>
      </p:sp>
      <p:sp>
        <p:nvSpPr>
          <p:cNvPr id="254" name="Google Shape;254;p30"/>
          <p:cNvSpPr/>
          <p:nvPr/>
        </p:nvSpPr>
        <p:spPr>
          <a:xfrm rot="1502084">
            <a:off x="7531431" y="3709495"/>
            <a:ext cx="1457840" cy="734712"/>
          </a:xfrm>
          <a:prstGeom prst="rect">
            <a:avLst/>
          </a:prstGeom>
        </p:spPr>
        <p:txBody>
          <a:bodyPr>
            <a:prstTxWarp prst="textPlain">
              <a:avLst/>
            </a:prstTxWarp>
          </a:bodyPr>
          <a:lstStyle/>
          <a:p>
            <a:pPr lvl="0" algn="ctr"/>
            <a:r>
              <a:rPr b="0" i="0">
                <a:ln>
                  <a:noFill/>
                </a:ln>
                <a:solidFill>
                  <a:schemeClr val="lt1"/>
                </a:solidFill>
                <a:latin typeface="Hachi Maru Pop"/>
              </a:rPr>
              <a:t>世界</a:t>
            </a:r>
          </a:p>
        </p:txBody>
      </p:sp>
      <p:sp>
        <p:nvSpPr>
          <p:cNvPr id="255" name="Google Shape;255;p30"/>
          <p:cNvSpPr/>
          <p:nvPr/>
        </p:nvSpPr>
        <p:spPr>
          <a:xfrm rot="-697540">
            <a:off x="3074280" y="443076"/>
            <a:ext cx="2995439" cy="696613"/>
          </a:xfrm>
          <a:prstGeom prst="rect">
            <a:avLst/>
          </a:prstGeom>
        </p:spPr>
        <p:txBody>
          <a:bodyPr>
            <a:prstTxWarp prst="textPlain">
              <a:avLst/>
            </a:prstTxWarp>
          </a:bodyPr>
          <a:lstStyle/>
          <a:p>
            <a:pPr lvl="0" algn="ctr"/>
            <a:r>
              <a:rPr b="0" i="0">
                <a:ln>
                  <a:noFill/>
                </a:ln>
                <a:solidFill>
                  <a:schemeClr val="lt1"/>
                </a:solidFill>
                <a:latin typeface="Hachi Maru Pop"/>
              </a:rPr>
              <a:t>ようこそ</a:t>
            </a:r>
          </a:p>
        </p:txBody>
      </p:sp>
      <p:grpSp>
        <p:nvGrpSpPr>
          <p:cNvPr id="256" name="Google Shape;256;p30"/>
          <p:cNvGrpSpPr/>
          <p:nvPr/>
        </p:nvGrpSpPr>
        <p:grpSpPr>
          <a:xfrm>
            <a:off x="-2175733" y="-2630940"/>
            <a:ext cx="5796331" cy="5143539"/>
            <a:chOff x="-2175733" y="-2630940"/>
            <a:chExt cx="5796331" cy="5143539"/>
          </a:xfrm>
        </p:grpSpPr>
        <p:sp>
          <p:nvSpPr>
            <p:cNvPr id="257" name="Google Shape;257;p30"/>
            <p:cNvSpPr/>
            <p:nvPr/>
          </p:nvSpPr>
          <p:spPr>
            <a:xfrm rot="8822459" flipH="1">
              <a:off x="-1565005" y="-1422653"/>
              <a:ext cx="4342542" cy="2391625"/>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0"/>
            <p:cNvSpPr/>
            <p:nvPr/>
          </p:nvSpPr>
          <p:spPr>
            <a:xfrm rot="8822459" flipH="1">
              <a:off x="-1824942" y="-1468112"/>
              <a:ext cx="5094750" cy="2817884"/>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0"/>
            <p:cNvSpPr/>
            <p:nvPr/>
          </p:nvSpPr>
          <p:spPr>
            <a:xfrm rot="8822459" flipH="1">
              <a:off x="-1289937" y="-1384739"/>
              <a:ext cx="3579818" cy="1972029"/>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30"/>
          <p:cNvGrpSpPr/>
          <p:nvPr/>
        </p:nvGrpSpPr>
        <p:grpSpPr>
          <a:xfrm>
            <a:off x="4511418" y="-958101"/>
            <a:ext cx="7269943" cy="7199175"/>
            <a:chOff x="4511418" y="-958101"/>
            <a:chExt cx="7269943" cy="7199175"/>
          </a:xfrm>
        </p:grpSpPr>
        <p:sp>
          <p:nvSpPr>
            <p:cNvPr id="261" name="Google Shape;261;p30"/>
            <p:cNvSpPr/>
            <p:nvPr/>
          </p:nvSpPr>
          <p:spPr>
            <a:xfrm rot="-2620828" flipH="1">
              <a:off x="5525998" y="1269982"/>
              <a:ext cx="5616733" cy="3093389"/>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0"/>
            <p:cNvSpPr/>
            <p:nvPr/>
          </p:nvSpPr>
          <p:spPr>
            <a:xfrm rot="-2620828" flipH="1">
              <a:off x="4851562" y="819124"/>
              <a:ext cx="6589654" cy="3644724"/>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0"/>
            <p:cNvSpPr/>
            <p:nvPr/>
          </p:nvSpPr>
          <p:spPr>
            <a:xfrm rot="-2620828" flipH="1">
              <a:off x="6195702" y="1734198"/>
              <a:ext cx="4630210" cy="255067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264;p30"/>
          <p:cNvGrpSpPr/>
          <p:nvPr/>
        </p:nvGrpSpPr>
        <p:grpSpPr>
          <a:xfrm>
            <a:off x="5632981" y="99976"/>
            <a:ext cx="2561275" cy="4943210"/>
            <a:chOff x="5632981" y="99976"/>
            <a:chExt cx="2561275" cy="4943210"/>
          </a:xfrm>
        </p:grpSpPr>
        <p:sp>
          <p:nvSpPr>
            <p:cNvPr id="265" name="Google Shape;265;p30"/>
            <p:cNvSpPr/>
            <p:nvPr/>
          </p:nvSpPr>
          <p:spPr>
            <a:xfrm>
              <a:off x="5764421" y="895041"/>
              <a:ext cx="2298385" cy="2414251"/>
            </a:xfrm>
            <a:custGeom>
              <a:avLst/>
              <a:gdLst/>
              <a:ahLst/>
              <a:cxnLst/>
              <a:rect l="l" t="t" r="r" b="b"/>
              <a:pathLst>
                <a:path w="21106" h="22170" extrusionOk="0">
                  <a:moveTo>
                    <a:pt x="10050" y="0"/>
                  </a:moveTo>
                  <a:cubicBezTo>
                    <a:pt x="7396" y="0"/>
                    <a:pt x="2846" y="671"/>
                    <a:pt x="1323" y="5700"/>
                  </a:cubicBezTo>
                  <a:cubicBezTo>
                    <a:pt x="202" y="9389"/>
                    <a:pt x="633" y="13202"/>
                    <a:pt x="633" y="13202"/>
                  </a:cubicBezTo>
                  <a:cubicBezTo>
                    <a:pt x="163" y="15262"/>
                    <a:pt x="0" y="17503"/>
                    <a:pt x="221" y="17513"/>
                  </a:cubicBezTo>
                  <a:cubicBezTo>
                    <a:pt x="223" y="17513"/>
                    <a:pt x="224" y="17513"/>
                    <a:pt x="226" y="17513"/>
                  </a:cubicBezTo>
                  <a:cubicBezTo>
                    <a:pt x="457" y="17513"/>
                    <a:pt x="1437" y="16929"/>
                    <a:pt x="1437" y="16929"/>
                  </a:cubicBezTo>
                  <a:cubicBezTo>
                    <a:pt x="1917" y="18414"/>
                    <a:pt x="3172" y="20310"/>
                    <a:pt x="4273" y="20914"/>
                  </a:cubicBezTo>
                  <a:cubicBezTo>
                    <a:pt x="4436" y="20617"/>
                    <a:pt x="4551" y="20291"/>
                    <a:pt x="4599" y="19956"/>
                  </a:cubicBezTo>
                  <a:cubicBezTo>
                    <a:pt x="4599" y="19956"/>
                    <a:pt x="6783" y="22169"/>
                    <a:pt x="10548" y="22169"/>
                  </a:cubicBezTo>
                  <a:lnTo>
                    <a:pt x="10558" y="22169"/>
                  </a:lnTo>
                  <a:cubicBezTo>
                    <a:pt x="14323" y="22169"/>
                    <a:pt x="16507" y="19956"/>
                    <a:pt x="16507" y="19956"/>
                  </a:cubicBezTo>
                  <a:cubicBezTo>
                    <a:pt x="16565" y="20291"/>
                    <a:pt x="16670" y="20617"/>
                    <a:pt x="16833" y="20914"/>
                  </a:cubicBezTo>
                  <a:cubicBezTo>
                    <a:pt x="17935" y="20310"/>
                    <a:pt x="19190" y="18414"/>
                    <a:pt x="19669" y="16929"/>
                  </a:cubicBezTo>
                  <a:cubicBezTo>
                    <a:pt x="19669" y="16929"/>
                    <a:pt x="20649" y="17513"/>
                    <a:pt x="20880" y="17513"/>
                  </a:cubicBezTo>
                  <a:cubicBezTo>
                    <a:pt x="20882" y="17513"/>
                    <a:pt x="20884" y="17513"/>
                    <a:pt x="20885" y="17513"/>
                  </a:cubicBezTo>
                  <a:cubicBezTo>
                    <a:pt x="21106" y="17503"/>
                    <a:pt x="20943" y="15262"/>
                    <a:pt x="20473" y="13202"/>
                  </a:cubicBezTo>
                  <a:cubicBezTo>
                    <a:pt x="20473" y="13202"/>
                    <a:pt x="20905" y="9389"/>
                    <a:pt x="19793" y="5700"/>
                  </a:cubicBezTo>
                  <a:cubicBezTo>
                    <a:pt x="18270" y="671"/>
                    <a:pt x="13710" y="0"/>
                    <a:pt x="1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0"/>
            <p:cNvSpPr/>
            <p:nvPr/>
          </p:nvSpPr>
          <p:spPr>
            <a:xfrm>
              <a:off x="5748739" y="882518"/>
              <a:ext cx="2329747" cy="2440278"/>
            </a:xfrm>
            <a:custGeom>
              <a:avLst/>
              <a:gdLst/>
              <a:ahLst/>
              <a:cxnLst/>
              <a:rect l="l" t="t" r="r" b="b"/>
              <a:pathLst>
                <a:path w="21394" h="22409" extrusionOk="0">
                  <a:moveTo>
                    <a:pt x="11210" y="240"/>
                  </a:moveTo>
                  <a:cubicBezTo>
                    <a:pt x="14362" y="240"/>
                    <a:pt x="18414" y="1217"/>
                    <a:pt x="19822" y="5854"/>
                  </a:cubicBezTo>
                  <a:cubicBezTo>
                    <a:pt x="20914" y="9475"/>
                    <a:pt x="20502" y="13269"/>
                    <a:pt x="20502" y="13307"/>
                  </a:cubicBezTo>
                  <a:cubicBezTo>
                    <a:pt x="20502" y="13317"/>
                    <a:pt x="20502" y="13336"/>
                    <a:pt x="20502" y="13346"/>
                  </a:cubicBezTo>
                  <a:cubicBezTo>
                    <a:pt x="20953" y="15290"/>
                    <a:pt x="21077" y="17159"/>
                    <a:pt x="20981" y="17494"/>
                  </a:cubicBezTo>
                  <a:cubicBezTo>
                    <a:pt x="20799" y="17456"/>
                    <a:pt x="20292" y="17187"/>
                    <a:pt x="19870" y="16948"/>
                  </a:cubicBezTo>
                  <a:cubicBezTo>
                    <a:pt x="19852" y="16936"/>
                    <a:pt x="19831" y="16928"/>
                    <a:pt x="19810" y="16928"/>
                  </a:cubicBezTo>
                  <a:cubicBezTo>
                    <a:pt x="19798" y="16928"/>
                    <a:pt x="19785" y="16931"/>
                    <a:pt x="19774" y="16938"/>
                  </a:cubicBezTo>
                  <a:cubicBezTo>
                    <a:pt x="19736" y="16948"/>
                    <a:pt x="19707" y="16977"/>
                    <a:pt x="19698" y="17015"/>
                  </a:cubicBezTo>
                  <a:cubicBezTo>
                    <a:pt x="19257" y="18375"/>
                    <a:pt x="18098" y="20205"/>
                    <a:pt x="17025" y="20866"/>
                  </a:cubicBezTo>
                  <a:cubicBezTo>
                    <a:pt x="16900" y="20607"/>
                    <a:pt x="16814" y="20330"/>
                    <a:pt x="16776" y="20052"/>
                  </a:cubicBezTo>
                  <a:cubicBezTo>
                    <a:pt x="16766" y="20004"/>
                    <a:pt x="16737" y="19966"/>
                    <a:pt x="16690" y="19956"/>
                  </a:cubicBezTo>
                  <a:cubicBezTo>
                    <a:pt x="16680" y="19954"/>
                    <a:pt x="16670" y="19952"/>
                    <a:pt x="16659" y="19952"/>
                  </a:cubicBezTo>
                  <a:cubicBezTo>
                    <a:pt x="16628" y="19952"/>
                    <a:pt x="16596" y="19963"/>
                    <a:pt x="16575" y="19985"/>
                  </a:cubicBezTo>
                  <a:cubicBezTo>
                    <a:pt x="16546" y="20013"/>
                    <a:pt x="14371" y="22169"/>
                    <a:pt x="10702" y="22169"/>
                  </a:cubicBezTo>
                  <a:cubicBezTo>
                    <a:pt x="7023" y="22169"/>
                    <a:pt x="4848" y="20004"/>
                    <a:pt x="4829" y="19985"/>
                  </a:cubicBezTo>
                  <a:cubicBezTo>
                    <a:pt x="4810" y="19966"/>
                    <a:pt x="4772" y="19946"/>
                    <a:pt x="4743" y="19946"/>
                  </a:cubicBezTo>
                  <a:cubicBezTo>
                    <a:pt x="4733" y="19946"/>
                    <a:pt x="4724" y="19956"/>
                    <a:pt x="4714" y="19956"/>
                  </a:cubicBezTo>
                  <a:cubicBezTo>
                    <a:pt x="4666" y="19966"/>
                    <a:pt x="4638" y="20004"/>
                    <a:pt x="4628" y="20052"/>
                  </a:cubicBezTo>
                  <a:cubicBezTo>
                    <a:pt x="4580" y="20330"/>
                    <a:pt x="4503" y="20607"/>
                    <a:pt x="4379" y="20866"/>
                  </a:cubicBezTo>
                  <a:cubicBezTo>
                    <a:pt x="3306" y="20205"/>
                    <a:pt x="2147" y="18375"/>
                    <a:pt x="1706" y="17015"/>
                  </a:cubicBezTo>
                  <a:cubicBezTo>
                    <a:pt x="1686" y="16961"/>
                    <a:pt x="1637" y="16931"/>
                    <a:pt x="1590" y="16931"/>
                  </a:cubicBezTo>
                  <a:cubicBezTo>
                    <a:pt x="1570" y="16931"/>
                    <a:pt x="1551" y="16936"/>
                    <a:pt x="1534" y="16948"/>
                  </a:cubicBezTo>
                  <a:cubicBezTo>
                    <a:pt x="1112" y="17187"/>
                    <a:pt x="604" y="17456"/>
                    <a:pt x="422" y="17494"/>
                  </a:cubicBezTo>
                  <a:cubicBezTo>
                    <a:pt x="326" y="17159"/>
                    <a:pt x="451" y="15290"/>
                    <a:pt x="901" y="13346"/>
                  </a:cubicBezTo>
                  <a:cubicBezTo>
                    <a:pt x="901" y="13336"/>
                    <a:pt x="901" y="13317"/>
                    <a:pt x="901" y="13307"/>
                  </a:cubicBezTo>
                  <a:cubicBezTo>
                    <a:pt x="901" y="13269"/>
                    <a:pt x="489" y="9475"/>
                    <a:pt x="1581" y="5854"/>
                  </a:cubicBezTo>
                  <a:cubicBezTo>
                    <a:pt x="2980" y="1217"/>
                    <a:pt x="7042" y="240"/>
                    <a:pt x="10194" y="240"/>
                  </a:cubicBezTo>
                  <a:close/>
                  <a:moveTo>
                    <a:pt x="10194" y="0"/>
                  </a:moveTo>
                  <a:cubicBezTo>
                    <a:pt x="6956" y="0"/>
                    <a:pt x="2798" y="1006"/>
                    <a:pt x="1352" y="5787"/>
                  </a:cubicBezTo>
                  <a:cubicBezTo>
                    <a:pt x="288" y="9312"/>
                    <a:pt x="633" y="13001"/>
                    <a:pt x="662" y="13317"/>
                  </a:cubicBezTo>
                  <a:cubicBezTo>
                    <a:pt x="279" y="14984"/>
                    <a:pt x="1" y="17369"/>
                    <a:pt x="240" y="17676"/>
                  </a:cubicBezTo>
                  <a:cubicBezTo>
                    <a:pt x="269" y="17714"/>
                    <a:pt x="317" y="17743"/>
                    <a:pt x="365" y="17743"/>
                  </a:cubicBezTo>
                  <a:cubicBezTo>
                    <a:pt x="367" y="17743"/>
                    <a:pt x="370" y="17743"/>
                    <a:pt x="373" y="17743"/>
                  </a:cubicBezTo>
                  <a:cubicBezTo>
                    <a:pt x="574" y="17743"/>
                    <a:pt x="1203" y="17405"/>
                    <a:pt x="1514" y="17226"/>
                  </a:cubicBezTo>
                  <a:cubicBezTo>
                    <a:pt x="2013" y="18653"/>
                    <a:pt x="3210" y="20512"/>
                    <a:pt x="4360" y="21134"/>
                  </a:cubicBezTo>
                  <a:cubicBezTo>
                    <a:pt x="4378" y="21144"/>
                    <a:pt x="4398" y="21148"/>
                    <a:pt x="4417" y="21148"/>
                  </a:cubicBezTo>
                  <a:cubicBezTo>
                    <a:pt x="4457" y="21148"/>
                    <a:pt x="4497" y="21129"/>
                    <a:pt x="4523" y="21096"/>
                  </a:cubicBezTo>
                  <a:cubicBezTo>
                    <a:pt x="4657" y="20847"/>
                    <a:pt x="4762" y="20579"/>
                    <a:pt x="4820" y="20301"/>
                  </a:cubicBezTo>
                  <a:cubicBezTo>
                    <a:pt x="6467" y="21662"/>
                    <a:pt x="8530" y="22409"/>
                    <a:pt x="10661" y="22409"/>
                  </a:cubicBezTo>
                  <a:cubicBezTo>
                    <a:pt x="10675" y="22409"/>
                    <a:pt x="10688" y="22409"/>
                    <a:pt x="10702" y="22409"/>
                  </a:cubicBezTo>
                  <a:cubicBezTo>
                    <a:pt x="10715" y="22409"/>
                    <a:pt x="10729" y="22409"/>
                    <a:pt x="10743" y="22409"/>
                  </a:cubicBezTo>
                  <a:cubicBezTo>
                    <a:pt x="12874" y="22409"/>
                    <a:pt x="14937" y="21662"/>
                    <a:pt x="16584" y="20301"/>
                  </a:cubicBezTo>
                  <a:cubicBezTo>
                    <a:pt x="16642" y="20579"/>
                    <a:pt x="16737" y="20847"/>
                    <a:pt x="16881" y="21086"/>
                  </a:cubicBezTo>
                  <a:cubicBezTo>
                    <a:pt x="16908" y="21126"/>
                    <a:pt x="16948" y="21148"/>
                    <a:pt x="16989" y="21148"/>
                  </a:cubicBezTo>
                  <a:cubicBezTo>
                    <a:pt x="17008" y="21148"/>
                    <a:pt x="17026" y="21143"/>
                    <a:pt x="17044" y="21134"/>
                  </a:cubicBezTo>
                  <a:cubicBezTo>
                    <a:pt x="18194" y="20512"/>
                    <a:pt x="19382" y="18653"/>
                    <a:pt x="19880" y="17226"/>
                  </a:cubicBezTo>
                  <a:cubicBezTo>
                    <a:pt x="20188" y="17403"/>
                    <a:pt x="20795" y="17744"/>
                    <a:pt x="21022" y="17744"/>
                  </a:cubicBezTo>
                  <a:cubicBezTo>
                    <a:pt x="21028" y="17744"/>
                    <a:pt x="21033" y="17743"/>
                    <a:pt x="21039" y="17743"/>
                  </a:cubicBezTo>
                  <a:cubicBezTo>
                    <a:pt x="21087" y="17743"/>
                    <a:pt x="21125" y="17714"/>
                    <a:pt x="21154" y="17676"/>
                  </a:cubicBezTo>
                  <a:cubicBezTo>
                    <a:pt x="21393" y="17369"/>
                    <a:pt x="21125" y="14993"/>
                    <a:pt x="20742" y="13317"/>
                  </a:cubicBezTo>
                  <a:cubicBezTo>
                    <a:pt x="20771" y="13001"/>
                    <a:pt x="21116" y="9312"/>
                    <a:pt x="20052" y="5787"/>
                  </a:cubicBezTo>
                  <a:cubicBezTo>
                    <a:pt x="18606" y="1006"/>
                    <a:pt x="14438" y="0"/>
                    <a:pt x="1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0"/>
            <p:cNvSpPr/>
            <p:nvPr/>
          </p:nvSpPr>
          <p:spPr>
            <a:xfrm>
              <a:off x="6047121" y="4776170"/>
              <a:ext cx="476861" cy="253404"/>
            </a:xfrm>
            <a:custGeom>
              <a:avLst/>
              <a:gdLst/>
              <a:ahLst/>
              <a:cxnLst/>
              <a:rect l="l" t="t" r="r" b="b"/>
              <a:pathLst>
                <a:path w="4379" h="2327" extrusionOk="0">
                  <a:moveTo>
                    <a:pt x="2473" y="1"/>
                  </a:moveTo>
                  <a:cubicBezTo>
                    <a:pt x="2199" y="1"/>
                    <a:pt x="1885" y="19"/>
                    <a:pt x="1524" y="56"/>
                  </a:cubicBezTo>
                  <a:cubicBezTo>
                    <a:pt x="135" y="191"/>
                    <a:pt x="97" y="1484"/>
                    <a:pt x="49" y="1867"/>
                  </a:cubicBezTo>
                  <a:cubicBezTo>
                    <a:pt x="1" y="2260"/>
                    <a:pt x="384" y="2327"/>
                    <a:pt x="604" y="2327"/>
                  </a:cubicBezTo>
                  <a:lnTo>
                    <a:pt x="3890" y="2327"/>
                  </a:lnTo>
                  <a:cubicBezTo>
                    <a:pt x="4273" y="2327"/>
                    <a:pt x="4379" y="1819"/>
                    <a:pt x="4350" y="1714"/>
                  </a:cubicBezTo>
                  <a:cubicBezTo>
                    <a:pt x="4321" y="1599"/>
                    <a:pt x="4197" y="727"/>
                    <a:pt x="3900" y="392"/>
                  </a:cubicBezTo>
                  <a:cubicBezTo>
                    <a:pt x="3688" y="144"/>
                    <a:pt x="3245"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0"/>
            <p:cNvSpPr/>
            <p:nvPr/>
          </p:nvSpPr>
          <p:spPr>
            <a:xfrm>
              <a:off x="6036666" y="4762993"/>
              <a:ext cx="498858" cy="280193"/>
            </a:xfrm>
            <a:custGeom>
              <a:avLst/>
              <a:gdLst/>
              <a:ahLst/>
              <a:cxnLst/>
              <a:rect l="l" t="t" r="r" b="b"/>
              <a:pathLst>
                <a:path w="4581" h="2573" extrusionOk="0">
                  <a:moveTo>
                    <a:pt x="2568" y="235"/>
                  </a:moveTo>
                  <a:cubicBezTo>
                    <a:pt x="3268" y="235"/>
                    <a:pt x="3708" y="359"/>
                    <a:pt x="3910" y="589"/>
                  </a:cubicBezTo>
                  <a:cubicBezTo>
                    <a:pt x="4130" y="848"/>
                    <a:pt x="4264" y="1509"/>
                    <a:pt x="4312" y="1749"/>
                  </a:cubicBezTo>
                  <a:cubicBezTo>
                    <a:pt x="4322" y="1806"/>
                    <a:pt x="4331" y="1844"/>
                    <a:pt x="4331" y="1864"/>
                  </a:cubicBezTo>
                  <a:cubicBezTo>
                    <a:pt x="4331" y="1988"/>
                    <a:pt x="4283" y="2122"/>
                    <a:pt x="4207" y="2218"/>
                  </a:cubicBezTo>
                  <a:cubicBezTo>
                    <a:pt x="4159" y="2285"/>
                    <a:pt x="4073" y="2333"/>
                    <a:pt x="3986" y="2333"/>
                  </a:cubicBezTo>
                  <a:lnTo>
                    <a:pt x="700" y="2333"/>
                  </a:lnTo>
                  <a:cubicBezTo>
                    <a:pt x="688" y="2334"/>
                    <a:pt x="676" y="2334"/>
                    <a:pt x="664" y="2334"/>
                  </a:cubicBezTo>
                  <a:cubicBezTo>
                    <a:pt x="534" y="2334"/>
                    <a:pt x="414" y="2287"/>
                    <a:pt x="317" y="2208"/>
                  </a:cubicBezTo>
                  <a:cubicBezTo>
                    <a:pt x="269" y="2151"/>
                    <a:pt x="250" y="2074"/>
                    <a:pt x="260" y="2007"/>
                  </a:cubicBezTo>
                  <a:lnTo>
                    <a:pt x="269" y="1921"/>
                  </a:lnTo>
                  <a:cubicBezTo>
                    <a:pt x="307" y="1471"/>
                    <a:pt x="422" y="417"/>
                    <a:pt x="1630" y="292"/>
                  </a:cubicBezTo>
                  <a:cubicBezTo>
                    <a:pt x="1936" y="254"/>
                    <a:pt x="2252" y="244"/>
                    <a:pt x="2568" y="235"/>
                  </a:cubicBezTo>
                  <a:close/>
                  <a:moveTo>
                    <a:pt x="2543" y="1"/>
                  </a:moveTo>
                  <a:cubicBezTo>
                    <a:pt x="2265" y="1"/>
                    <a:pt x="1952" y="18"/>
                    <a:pt x="1601" y="53"/>
                  </a:cubicBezTo>
                  <a:cubicBezTo>
                    <a:pt x="202" y="197"/>
                    <a:pt x="78" y="1432"/>
                    <a:pt x="30" y="1902"/>
                  </a:cubicBezTo>
                  <a:lnTo>
                    <a:pt x="30" y="1979"/>
                  </a:lnTo>
                  <a:cubicBezTo>
                    <a:pt x="1" y="2113"/>
                    <a:pt x="39" y="2266"/>
                    <a:pt x="135" y="2371"/>
                  </a:cubicBezTo>
                  <a:cubicBezTo>
                    <a:pt x="288" y="2544"/>
                    <a:pt x="557" y="2572"/>
                    <a:pt x="700" y="2572"/>
                  </a:cubicBezTo>
                  <a:lnTo>
                    <a:pt x="3986" y="2572"/>
                  </a:lnTo>
                  <a:cubicBezTo>
                    <a:pt x="4159" y="2563"/>
                    <a:pt x="4312" y="2486"/>
                    <a:pt x="4408" y="2352"/>
                  </a:cubicBezTo>
                  <a:cubicBezTo>
                    <a:pt x="4523" y="2189"/>
                    <a:pt x="4580" y="1998"/>
                    <a:pt x="4561" y="1796"/>
                  </a:cubicBezTo>
                  <a:cubicBezTo>
                    <a:pt x="4561" y="1787"/>
                    <a:pt x="4552" y="1749"/>
                    <a:pt x="4542" y="1701"/>
                  </a:cubicBezTo>
                  <a:cubicBezTo>
                    <a:pt x="4484" y="1413"/>
                    <a:pt x="4350" y="743"/>
                    <a:pt x="4092" y="436"/>
                  </a:cubicBezTo>
                  <a:cubicBezTo>
                    <a:pt x="3843" y="145"/>
                    <a:pt x="3341" y="1"/>
                    <a:pt x="2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0"/>
            <p:cNvSpPr/>
            <p:nvPr/>
          </p:nvSpPr>
          <p:spPr>
            <a:xfrm>
              <a:off x="7303262" y="4776170"/>
              <a:ext cx="476861" cy="253404"/>
            </a:xfrm>
            <a:custGeom>
              <a:avLst/>
              <a:gdLst/>
              <a:ahLst/>
              <a:cxnLst/>
              <a:rect l="l" t="t" r="r" b="b"/>
              <a:pathLst>
                <a:path w="4379" h="2327" extrusionOk="0">
                  <a:moveTo>
                    <a:pt x="1910" y="1"/>
                  </a:moveTo>
                  <a:cubicBezTo>
                    <a:pt x="1134" y="1"/>
                    <a:pt x="692" y="144"/>
                    <a:pt x="479" y="392"/>
                  </a:cubicBezTo>
                  <a:cubicBezTo>
                    <a:pt x="192" y="727"/>
                    <a:pt x="58" y="1599"/>
                    <a:pt x="29" y="1714"/>
                  </a:cubicBezTo>
                  <a:cubicBezTo>
                    <a:pt x="0" y="1819"/>
                    <a:pt x="106" y="2327"/>
                    <a:pt x="489" y="2327"/>
                  </a:cubicBezTo>
                  <a:lnTo>
                    <a:pt x="3785" y="2327"/>
                  </a:lnTo>
                  <a:cubicBezTo>
                    <a:pt x="4005" y="2327"/>
                    <a:pt x="4378" y="2260"/>
                    <a:pt x="4331" y="1867"/>
                  </a:cubicBezTo>
                  <a:cubicBezTo>
                    <a:pt x="4283" y="1484"/>
                    <a:pt x="4254" y="191"/>
                    <a:pt x="2865" y="56"/>
                  </a:cubicBezTo>
                  <a:cubicBezTo>
                    <a:pt x="2502" y="19"/>
                    <a:pt x="2185"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0"/>
            <p:cNvSpPr/>
            <p:nvPr/>
          </p:nvSpPr>
          <p:spPr>
            <a:xfrm>
              <a:off x="7291719" y="4762993"/>
              <a:ext cx="498858" cy="280193"/>
            </a:xfrm>
            <a:custGeom>
              <a:avLst/>
              <a:gdLst/>
              <a:ahLst/>
              <a:cxnLst/>
              <a:rect l="l" t="t" r="r" b="b"/>
              <a:pathLst>
                <a:path w="4581" h="2573" extrusionOk="0">
                  <a:moveTo>
                    <a:pt x="2013" y="235"/>
                  </a:moveTo>
                  <a:cubicBezTo>
                    <a:pt x="2329" y="244"/>
                    <a:pt x="2645" y="264"/>
                    <a:pt x="2961" y="302"/>
                  </a:cubicBezTo>
                  <a:cubicBezTo>
                    <a:pt x="4168" y="417"/>
                    <a:pt x="4264" y="1480"/>
                    <a:pt x="4312" y="1931"/>
                  </a:cubicBezTo>
                  <a:lnTo>
                    <a:pt x="4322" y="2007"/>
                  </a:lnTo>
                  <a:cubicBezTo>
                    <a:pt x="4331" y="2084"/>
                    <a:pt x="4312" y="2151"/>
                    <a:pt x="4274" y="2218"/>
                  </a:cubicBezTo>
                  <a:cubicBezTo>
                    <a:pt x="4170" y="2296"/>
                    <a:pt x="4051" y="2334"/>
                    <a:pt x="3931" y="2334"/>
                  </a:cubicBezTo>
                  <a:cubicBezTo>
                    <a:pt x="3917" y="2334"/>
                    <a:pt x="3904" y="2334"/>
                    <a:pt x="3891" y="2333"/>
                  </a:cubicBezTo>
                  <a:lnTo>
                    <a:pt x="595" y="2333"/>
                  </a:lnTo>
                  <a:cubicBezTo>
                    <a:pt x="509" y="2333"/>
                    <a:pt x="432" y="2295"/>
                    <a:pt x="384" y="2228"/>
                  </a:cubicBezTo>
                  <a:cubicBezTo>
                    <a:pt x="298" y="2122"/>
                    <a:pt x="250" y="1998"/>
                    <a:pt x="250" y="1864"/>
                  </a:cubicBezTo>
                  <a:cubicBezTo>
                    <a:pt x="260" y="1844"/>
                    <a:pt x="269" y="1806"/>
                    <a:pt x="279" y="1749"/>
                  </a:cubicBezTo>
                  <a:cubicBezTo>
                    <a:pt x="327" y="1499"/>
                    <a:pt x="451" y="848"/>
                    <a:pt x="672" y="589"/>
                  </a:cubicBezTo>
                  <a:cubicBezTo>
                    <a:pt x="873" y="359"/>
                    <a:pt x="1323" y="235"/>
                    <a:pt x="2013" y="235"/>
                  </a:cubicBezTo>
                  <a:close/>
                  <a:moveTo>
                    <a:pt x="2040" y="1"/>
                  </a:moveTo>
                  <a:cubicBezTo>
                    <a:pt x="1244" y="1"/>
                    <a:pt x="745" y="145"/>
                    <a:pt x="490" y="436"/>
                  </a:cubicBezTo>
                  <a:cubicBezTo>
                    <a:pt x="231" y="743"/>
                    <a:pt x="97" y="1413"/>
                    <a:pt x="39" y="1701"/>
                  </a:cubicBezTo>
                  <a:cubicBezTo>
                    <a:pt x="30" y="1749"/>
                    <a:pt x="20" y="1787"/>
                    <a:pt x="20" y="1796"/>
                  </a:cubicBezTo>
                  <a:cubicBezTo>
                    <a:pt x="1" y="1998"/>
                    <a:pt x="58" y="2199"/>
                    <a:pt x="183" y="2352"/>
                  </a:cubicBezTo>
                  <a:cubicBezTo>
                    <a:pt x="279" y="2486"/>
                    <a:pt x="432" y="2563"/>
                    <a:pt x="595" y="2572"/>
                  </a:cubicBezTo>
                  <a:lnTo>
                    <a:pt x="3891" y="2572"/>
                  </a:lnTo>
                  <a:cubicBezTo>
                    <a:pt x="4034" y="2572"/>
                    <a:pt x="4293" y="2544"/>
                    <a:pt x="4446" y="2371"/>
                  </a:cubicBezTo>
                  <a:cubicBezTo>
                    <a:pt x="4542" y="2256"/>
                    <a:pt x="4580" y="2113"/>
                    <a:pt x="4561" y="1979"/>
                  </a:cubicBezTo>
                  <a:lnTo>
                    <a:pt x="4552" y="1902"/>
                  </a:lnTo>
                  <a:cubicBezTo>
                    <a:pt x="4504" y="1432"/>
                    <a:pt x="4389" y="197"/>
                    <a:pt x="2980" y="53"/>
                  </a:cubicBezTo>
                  <a:cubicBezTo>
                    <a:pt x="2629" y="18"/>
                    <a:pt x="2317"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0"/>
            <p:cNvSpPr/>
            <p:nvPr/>
          </p:nvSpPr>
          <p:spPr>
            <a:xfrm>
              <a:off x="6037755" y="3994608"/>
              <a:ext cx="1752810" cy="875425"/>
            </a:xfrm>
            <a:custGeom>
              <a:avLst/>
              <a:gdLst/>
              <a:ahLst/>
              <a:cxnLst/>
              <a:rect l="l" t="t" r="r" b="b"/>
              <a:pathLst>
                <a:path w="16096" h="8039" extrusionOk="0">
                  <a:moveTo>
                    <a:pt x="1936" y="0"/>
                  </a:moveTo>
                  <a:cubicBezTo>
                    <a:pt x="1936" y="0"/>
                    <a:pt x="211" y="6936"/>
                    <a:pt x="106" y="7176"/>
                  </a:cubicBezTo>
                  <a:cubicBezTo>
                    <a:pt x="0" y="7415"/>
                    <a:pt x="77" y="7655"/>
                    <a:pt x="460" y="7684"/>
                  </a:cubicBezTo>
                  <a:cubicBezTo>
                    <a:pt x="853" y="7712"/>
                    <a:pt x="4283" y="8038"/>
                    <a:pt x="4494" y="8038"/>
                  </a:cubicBezTo>
                  <a:cubicBezTo>
                    <a:pt x="4724" y="8038"/>
                    <a:pt x="4944" y="7923"/>
                    <a:pt x="5088" y="7732"/>
                  </a:cubicBezTo>
                  <a:cubicBezTo>
                    <a:pt x="5250" y="7521"/>
                    <a:pt x="8048" y="4723"/>
                    <a:pt x="8048" y="4723"/>
                  </a:cubicBezTo>
                  <a:cubicBezTo>
                    <a:pt x="8048" y="4723"/>
                    <a:pt x="10836" y="7521"/>
                    <a:pt x="10999" y="7732"/>
                  </a:cubicBezTo>
                  <a:cubicBezTo>
                    <a:pt x="11142" y="7923"/>
                    <a:pt x="11363" y="8038"/>
                    <a:pt x="11602" y="8038"/>
                  </a:cubicBezTo>
                  <a:cubicBezTo>
                    <a:pt x="11813" y="8038"/>
                    <a:pt x="15233" y="7712"/>
                    <a:pt x="15626" y="7684"/>
                  </a:cubicBezTo>
                  <a:cubicBezTo>
                    <a:pt x="16019" y="7655"/>
                    <a:pt x="16095" y="7415"/>
                    <a:pt x="15990" y="7176"/>
                  </a:cubicBezTo>
                  <a:cubicBezTo>
                    <a:pt x="15885" y="6936"/>
                    <a:pt x="14151" y="0"/>
                    <a:pt x="14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6029370" y="3980996"/>
              <a:ext cx="1770560" cy="902540"/>
            </a:xfrm>
            <a:custGeom>
              <a:avLst/>
              <a:gdLst/>
              <a:ahLst/>
              <a:cxnLst/>
              <a:rect l="l" t="t" r="r" b="b"/>
              <a:pathLst>
                <a:path w="16259" h="8288" extrusionOk="0">
                  <a:moveTo>
                    <a:pt x="14141" y="240"/>
                  </a:moveTo>
                  <a:cubicBezTo>
                    <a:pt x="14400" y="1275"/>
                    <a:pt x="15856" y="7109"/>
                    <a:pt x="15952" y="7339"/>
                  </a:cubicBezTo>
                  <a:cubicBezTo>
                    <a:pt x="15990" y="7406"/>
                    <a:pt x="16000" y="7493"/>
                    <a:pt x="15962" y="7569"/>
                  </a:cubicBezTo>
                  <a:cubicBezTo>
                    <a:pt x="15900" y="7639"/>
                    <a:pt x="15815" y="7685"/>
                    <a:pt x="15720" y="7685"/>
                  </a:cubicBezTo>
                  <a:cubicBezTo>
                    <a:pt x="15711" y="7685"/>
                    <a:pt x="15702" y="7685"/>
                    <a:pt x="15693" y="7684"/>
                  </a:cubicBezTo>
                  <a:cubicBezTo>
                    <a:pt x="15550" y="7703"/>
                    <a:pt x="15013" y="7751"/>
                    <a:pt x="14381" y="7809"/>
                  </a:cubicBezTo>
                  <a:cubicBezTo>
                    <a:pt x="13289" y="7914"/>
                    <a:pt x="11804" y="8048"/>
                    <a:pt x="11679" y="8048"/>
                  </a:cubicBezTo>
                  <a:cubicBezTo>
                    <a:pt x="11478" y="8039"/>
                    <a:pt x="11286" y="7943"/>
                    <a:pt x="11171" y="7780"/>
                  </a:cubicBezTo>
                  <a:cubicBezTo>
                    <a:pt x="11009" y="7569"/>
                    <a:pt x="8326" y="4877"/>
                    <a:pt x="8211" y="4762"/>
                  </a:cubicBezTo>
                  <a:cubicBezTo>
                    <a:pt x="8182" y="4733"/>
                    <a:pt x="8154" y="4724"/>
                    <a:pt x="8125" y="4724"/>
                  </a:cubicBezTo>
                  <a:cubicBezTo>
                    <a:pt x="8087" y="4724"/>
                    <a:pt x="8058" y="4733"/>
                    <a:pt x="8039" y="4762"/>
                  </a:cubicBezTo>
                  <a:cubicBezTo>
                    <a:pt x="7924" y="4877"/>
                    <a:pt x="5241" y="7569"/>
                    <a:pt x="5069" y="7780"/>
                  </a:cubicBezTo>
                  <a:cubicBezTo>
                    <a:pt x="4954" y="7943"/>
                    <a:pt x="4772" y="8039"/>
                    <a:pt x="4571" y="8048"/>
                  </a:cubicBezTo>
                  <a:cubicBezTo>
                    <a:pt x="4436" y="8048"/>
                    <a:pt x="2952" y="7904"/>
                    <a:pt x="1869" y="7809"/>
                  </a:cubicBezTo>
                  <a:cubicBezTo>
                    <a:pt x="1237" y="7751"/>
                    <a:pt x="691" y="7703"/>
                    <a:pt x="547" y="7684"/>
                  </a:cubicBezTo>
                  <a:cubicBezTo>
                    <a:pt x="538" y="7685"/>
                    <a:pt x="529" y="7685"/>
                    <a:pt x="520" y="7685"/>
                  </a:cubicBezTo>
                  <a:cubicBezTo>
                    <a:pt x="425" y="7685"/>
                    <a:pt x="340" y="7639"/>
                    <a:pt x="279" y="7569"/>
                  </a:cubicBezTo>
                  <a:cubicBezTo>
                    <a:pt x="250" y="7493"/>
                    <a:pt x="250" y="7406"/>
                    <a:pt x="288" y="7339"/>
                  </a:cubicBezTo>
                  <a:cubicBezTo>
                    <a:pt x="394" y="7109"/>
                    <a:pt x="1850" y="1275"/>
                    <a:pt x="2108" y="240"/>
                  </a:cubicBezTo>
                  <a:close/>
                  <a:moveTo>
                    <a:pt x="2022" y="1"/>
                  </a:moveTo>
                  <a:cubicBezTo>
                    <a:pt x="1965" y="1"/>
                    <a:pt x="1917" y="39"/>
                    <a:pt x="1898" y="97"/>
                  </a:cubicBezTo>
                  <a:cubicBezTo>
                    <a:pt x="1208" y="2865"/>
                    <a:pt x="154" y="7061"/>
                    <a:pt x="68" y="7253"/>
                  </a:cubicBezTo>
                  <a:cubicBezTo>
                    <a:pt x="1" y="7387"/>
                    <a:pt x="1" y="7560"/>
                    <a:pt x="68" y="7694"/>
                  </a:cubicBezTo>
                  <a:cubicBezTo>
                    <a:pt x="125" y="7790"/>
                    <a:pt x="250" y="7904"/>
                    <a:pt x="528" y="7924"/>
                  </a:cubicBezTo>
                  <a:cubicBezTo>
                    <a:pt x="671" y="7943"/>
                    <a:pt x="1218" y="7991"/>
                    <a:pt x="1850" y="8048"/>
                  </a:cubicBezTo>
                  <a:cubicBezTo>
                    <a:pt x="3306" y="8182"/>
                    <a:pt x="4436" y="8288"/>
                    <a:pt x="4571" y="8288"/>
                  </a:cubicBezTo>
                  <a:cubicBezTo>
                    <a:pt x="4839" y="8278"/>
                    <a:pt x="5098" y="8144"/>
                    <a:pt x="5260" y="7924"/>
                  </a:cubicBezTo>
                  <a:cubicBezTo>
                    <a:pt x="5385" y="7770"/>
                    <a:pt x="7291" y="5845"/>
                    <a:pt x="8125" y="5011"/>
                  </a:cubicBezTo>
                  <a:cubicBezTo>
                    <a:pt x="8949" y="5845"/>
                    <a:pt x="10855" y="7770"/>
                    <a:pt x="10989" y="7924"/>
                  </a:cubicBezTo>
                  <a:cubicBezTo>
                    <a:pt x="11152" y="8144"/>
                    <a:pt x="11401" y="8278"/>
                    <a:pt x="11679" y="8288"/>
                  </a:cubicBezTo>
                  <a:cubicBezTo>
                    <a:pt x="11804" y="8288"/>
                    <a:pt x="12934" y="8182"/>
                    <a:pt x="14410" y="8048"/>
                  </a:cubicBezTo>
                  <a:cubicBezTo>
                    <a:pt x="15042" y="7991"/>
                    <a:pt x="15588" y="7943"/>
                    <a:pt x="15722" y="7924"/>
                  </a:cubicBezTo>
                  <a:cubicBezTo>
                    <a:pt x="16000" y="7904"/>
                    <a:pt x="16124" y="7790"/>
                    <a:pt x="16182" y="7694"/>
                  </a:cubicBezTo>
                  <a:cubicBezTo>
                    <a:pt x="16259" y="7560"/>
                    <a:pt x="16259" y="7387"/>
                    <a:pt x="16182" y="7253"/>
                  </a:cubicBezTo>
                  <a:cubicBezTo>
                    <a:pt x="16105" y="7061"/>
                    <a:pt x="15042" y="2865"/>
                    <a:pt x="14352" y="97"/>
                  </a:cubicBezTo>
                  <a:cubicBezTo>
                    <a:pt x="14342" y="39"/>
                    <a:pt x="14295" y="1"/>
                    <a:pt x="14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6757573" y="4394046"/>
              <a:ext cx="175978" cy="127736"/>
            </a:xfrm>
            <a:custGeom>
              <a:avLst/>
              <a:gdLst/>
              <a:ahLst/>
              <a:cxnLst/>
              <a:rect l="l" t="t" r="r" b="b"/>
              <a:pathLst>
                <a:path w="1616" h="1173" extrusionOk="0">
                  <a:moveTo>
                    <a:pt x="52" y="1"/>
                  </a:moveTo>
                  <a:cubicBezTo>
                    <a:pt x="38" y="1"/>
                    <a:pt x="22" y="9"/>
                    <a:pt x="10" y="21"/>
                  </a:cubicBezTo>
                  <a:cubicBezTo>
                    <a:pt x="1" y="40"/>
                    <a:pt x="1" y="69"/>
                    <a:pt x="20" y="88"/>
                  </a:cubicBezTo>
                  <a:lnTo>
                    <a:pt x="1361" y="1151"/>
                  </a:lnTo>
                  <a:lnTo>
                    <a:pt x="1371" y="1151"/>
                  </a:lnTo>
                  <a:cubicBezTo>
                    <a:pt x="1394" y="1166"/>
                    <a:pt x="1418" y="1173"/>
                    <a:pt x="1440" y="1173"/>
                  </a:cubicBezTo>
                  <a:cubicBezTo>
                    <a:pt x="1544" y="1173"/>
                    <a:pt x="1615" y="1029"/>
                    <a:pt x="1505" y="950"/>
                  </a:cubicBezTo>
                  <a:lnTo>
                    <a:pt x="77" y="11"/>
                  </a:lnTo>
                  <a:cubicBezTo>
                    <a:pt x="70" y="4"/>
                    <a:pt x="61" y="1"/>
                    <a:pt x="52"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6703342" y="4493035"/>
              <a:ext cx="160406" cy="37896"/>
            </a:xfrm>
            <a:custGeom>
              <a:avLst/>
              <a:gdLst/>
              <a:ahLst/>
              <a:cxnLst/>
              <a:rect l="l" t="t" r="r" b="b"/>
              <a:pathLst>
                <a:path w="1473" h="348" extrusionOk="0">
                  <a:moveTo>
                    <a:pt x="44" y="0"/>
                  </a:moveTo>
                  <a:cubicBezTo>
                    <a:pt x="23" y="0"/>
                    <a:pt x="9" y="17"/>
                    <a:pt x="1" y="41"/>
                  </a:cubicBezTo>
                  <a:cubicBezTo>
                    <a:pt x="1" y="60"/>
                    <a:pt x="20" y="89"/>
                    <a:pt x="39" y="89"/>
                  </a:cubicBezTo>
                  <a:lnTo>
                    <a:pt x="1284" y="348"/>
                  </a:lnTo>
                  <a:lnTo>
                    <a:pt x="1294" y="348"/>
                  </a:lnTo>
                  <a:cubicBezTo>
                    <a:pt x="1297" y="348"/>
                    <a:pt x="1300" y="348"/>
                    <a:pt x="1303" y="348"/>
                  </a:cubicBezTo>
                  <a:cubicBezTo>
                    <a:pt x="1458" y="348"/>
                    <a:pt x="1473" y="117"/>
                    <a:pt x="1313" y="108"/>
                  </a:cubicBezTo>
                  <a:lnTo>
                    <a:pt x="58" y="3"/>
                  </a:lnTo>
                  <a:cubicBezTo>
                    <a:pt x="53" y="1"/>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0"/>
            <p:cNvSpPr/>
            <p:nvPr/>
          </p:nvSpPr>
          <p:spPr>
            <a:xfrm>
              <a:off x="6230723" y="2897024"/>
              <a:ext cx="1366769" cy="1292501"/>
            </a:xfrm>
            <a:custGeom>
              <a:avLst/>
              <a:gdLst/>
              <a:ahLst/>
              <a:cxnLst/>
              <a:rect l="l" t="t" r="r" b="b"/>
              <a:pathLst>
                <a:path w="12551" h="11869" extrusionOk="0">
                  <a:moveTo>
                    <a:pt x="3325" y="1"/>
                  </a:moveTo>
                  <a:lnTo>
                    <a:pt x="1" y="10625"/>
                  </a:lnTo>
                  <a:cubicBezTo>
                    <a:pt x="2008" y="11454"/>
                    <a:pt x="4139" y="11868"/>
                    <a:pt x="6272" y="11868"/>
                  </a:cubicBezTo>
                  <a:cubicBezTo>
                    <a:pt x="8405" y="11868"/>
                    <a:pt x="10539" y="11454"/>
                    <a:pt x="12551" y="10625"/>
                  </a:cubicBezTo>
                  <a:lnTo>
                    <a:pt x="9227" y="1"/>
                  </a:lnTo>
                  <a:cubicBezTo>
                    <a:pt x="8283" y="394"/>
                    <a:pt x="7282" y="590"/>
                    <a:pt x="6279" y="590"/>
                  </a:cubicBezTo>
                  <a:cubicBezTo>
                    <a:pt x="5277" y="590"/>
                    <a:pt x="4274" y="394"/>
                    <a:pt x="3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6216131" y="2884065"/>
              <a:ext cx="1396062" cy="1319290"/>
            </a:xfrm>
            <a:custGeom>
              <a:avLst/>
              <a:gdLst/>
              <a:ahLst/>
              <a:cxnLst/>
              <a:rect l="l" t="t" r="r" b="b"/>
              <a:pathLst>
                <a:path w="12820" h="12115" extrusionOk="0">
                  <a:moveTo>
                    <a:pt x="9284" y="283"/>
                  </a:moveTo>
                  <a:lnTo>
                    <a:pt x="12532" y="10668"/>
                  </a:lnTo>
                  <a:cubicBezTo>
                    <a:pt x="10568" y="11472"/>
                    <a:pt x="8486" y="11875"/>
                    <a:pt x="6405" y="11875"/>
                  </a:cubicBezTo>
                  <a:cubicBezTo>
                    <a:pt x="4324" y="11875"/>
                    <a:pt x="2242" y="11472"/>
                    <a:pt x="279" y="10668"/>
                  </a:cubicBezTo>
                  <a:lnTo>
                    <a:pt x="3536" y="283"/>
                  </a:lnTo>
                  <a:cubicBezTo>
                    <a:pt x="4456" y="652"/>
                    <a:pt x="5430" y="836"/>
                    <a:pt x="6406" y="836"/>
                  </a:cubicBezTo>
                  <a:cubicBezTo>
                    <a:pt x="7382" y="836"/>
                    <a:pt x="8359" y="652"/>
                    <a:pt x="9284" y="283"/>
                  </a:cubicBezTo>
                  <a:close/>
                  <a:moveTo>
                    <a:pt x="3459" y="0"/>
                  </a:moveTo>
                  <a:cubicBezTo>
                    <a:pt x="3442" y="0"/>
                    <a:pt x="3426" y="5"/>
                    <a:pt x="3411" y="14"/>
                  </a:cubicBezTo>
                  <a:cubicBezTo>
                    <a:pt x="3383" y="24"/>
                    <a:pt x="3354" y="53"/>
                    <a:pt x="3344" y="81"/>
                  </a:cubicBezTo>
                  <a:lnTo>
                    <a:pt x="20" y="10706"/>
                  </a:lnTo>
                  <a:cubicBezTo>
                    <a:pt x="1" y="10764"/>
                    <a:pt x="29" y="10821"/>
                    <a:pt x="87" y="10850"/>
                  </a:cubicBezTo>
                  <a:cubicBezTo>
                    <a:pt x="2089" y="11683"/>
                    <a:pt x="4235" y="12114"/>
                    <a:pt x="6410" y="12114"/>
                  </a:cubicBezTo>
                  <a:cubicBezTo>
                    <a:pt x="8575" y="12114"/>
                    <a:pt x="10721" y="11683"/>
                    <a:pt x="12733" y="10850"/>
                  </a:cubicBezTo>
                  <a:cubicBezTo>
                    <a:pt x="12790" y="10821"/>
                    <a:pt x="12819" y="10764"/>
                    <a:pt x="12800" y="10706"/>
                  </a:cubicBezTo>
                  <a:lnTo>
                    <a:pt x="9476" y="81"/>
                  </a:lnTo>
                  <a:cubicBezTo>
                    <a:pt x="9461" y="32"/>
                    <a:pt x="9416" y="3"/>
                    <a:pt x="9366" y="3"/>
                  </a:cubicBezTo>
                  <a:cubicBezTo>
                    <a:pt x="9348" y="3"/>
                    <a:pt x="9330" y="7"/>
                    <a:pt x="9313" y="14"/>
                  </a:cubicBezTo>
                  <a:cubicBezTo>
                    <a:pt x="8383" y="402"/>
                    <a:pt x="7397" y="596"/>
                    <a:pt x="6410" y="596"/>
                  </a:cubicBezTo>
                  <a:cubicBezTo>
                    <a:pt x="5423" y="596"/>
                    <a:pt x="4436" y="402"/>
                    <a:pt x="3507" y="14"/>
                  </a:cubicBezTo>
                  <a:cubicBezTo>
                    <a:pt x="3493" y="5"/>
                    <a:pt x="3476" y="0"/>
                    <a:pt x="3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6661634" y="2736399"/>
              <a:ext cx="503976" cy="257760"/>
            </a:xfrm>
            <a:custGeom>
              <a:avLst/>
              <a:gdLst/>
              <a:ahLst/>
              <a:cxnLst/>
              <a:rect l="l" t="t" r="r" b="b"/>
              <a:pathLst>
                <a:path w="4628" h="2367" extrusionOk="0">
                  <a:moveTo>
                    <a:pt x="2319" y="0"/>
                  </a:moveTo>
                  <a:cubicBezTo>
                    <a:pt x="1035" y="0"/>
                    <a:pt x="0" y="527"/>
                    <a:pt x="0" y="1188"/>
                  </a:cubicBezTo>
                  <a:cubicBezTo>
                    <a:pt x="0" y="1840"/>
                    <a:pt x="1035" y="2367"/>
                    <a:pt x="2319" y="2367"/>
                  </a:cubicBezTo>
                  <a:cubicBezTo>
                    <a:pt x="3593" y="2367"/>
                    <a:pt x="4628" y="1840"/>
                    <a:pt x="4628" y="1188"/>
                  </a:cubicBezTo>
                  <a:cubicBezTo>
                    <a:pt x="4628" y="527"/>
                    <a:pt x="3593" y="0"/>
                    <a:pt x="2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6649110" y="2723876"/>
              <a:ext cx="529023" cy="283895"/>
            </a:xfrm>
            <a:custGeom>
              <a:avLst/>
              <a:gdLst/>
              <a:ahLst/>
              <a:cxnLst/>
              <a:rect l="l" t="t" r="r" b="b"/>
              <a:pathLst>
                <a:path w="4858" h="2607" extrusionOk="0">
                  <a:moveTo>
                    <a:pt x="2434" y="240"/>
                  </a:moveTo>
                  <a:cubicBezTo>
                    <a:pt x="3622" y="240"/>
                    <a:pt x="4618" y="719"/>
                    <a:pt x="4618" y="1303"/>
                  </a:cubicBezTo>
                  <a:cubicBezTo>
                    <a:pt x="4618" y="1878"/>
                    <a:pt x="3622" y="2367"/>
                    <a:pt x="2434" y="2367"/>
                  </a:cubicBezTo>
                  <a:cubicBezTo>
                    <a:pt x="1246" y="2367"/>
                    <a:pt x="240" y="1878"/>
                    <a:pt x="240" y="1303"/>
                  </a:cubicBezTo>
                  <a:cubicBezTo>
                    <a:pt x="240" y="719"/>
                    <a:pt x="1246" y="240"/>
                    <a:pt x="2434" y="240"/>
                  </a:cubicBezTo>
                  <a:close/>
                  <a:moveTo>
                    <a:pt x="2434" y="0"/>
                  </a:moveTo>
                  <a:cubicBezTo>
                    <a:pt x="1064" y="0"/>
                    <a:pt x="1" y="566"/>
                    <a:pt x="1" y="1303"/>
                  </a:cubicBezTo>
                  <a:cubicBezTo>
                    <a:pt x="1" y="2031"/>
                    <a:pt x="1064" y="2606"/>
                    <a:pt x="2434" y="2606"/>
                  </a:cubicBezTo>
                  <a:cubicBezTo>
                    <a:pt x="3794" y="2606"/>
                    <a:pt x="4858" y="2031"/>
                    <a:pt x="4858" y="1303"/>
                  </a:cubicBezTo>
                  <a:cubicBezTo>
                    <a:pt x="4858" y="566"/>
                    <a:pt x="3794" y="0"/>
                    <a:pt x="2434"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0"/>
            <p:cNvSpPr/>
            <p:nvPr/>
          </p:nvSpPr>
          <p:spPr>
            <a:xfrm>
              <a:off x="5671531" y="113588"/>
              <a:ext cx="910925" cy="1375916"/>
            </a:xfrm>
            <a:custGeom>
              <a:avLst/>
              <a:gdLst/>
              <a:ahLst/>
              <a:cxnLst/>
              <a:rect l="l" t="t" r="r" b="b"/>
              <a:pathLst>
                <a:path w="8365" h="12635" extrusionOk="0">
                  <a:moveTo>
                    <a:pt x="1639" y="1"/>
                  </a:moveTo>
                  <a:cubicBezTo>
                    <a:pt x="1" y="4944"/>
                    <a:pt x="1706" y="9753"/>
                    <a:pt x="6075" y="12608"/>
                  </a:cubicBezTo>
                  <a:cubicBezTo>
                    <a:pt x="6075" y="12608"/>
                    <a:pt x="6180" y="12634"/>
                    <a:pt x="6362" y="12634"/>
                  </a:cubicBezTo>
                  <a:cubicBezTo>
                    <a:pt x="6676" y="12634"/>
                    <a:pt x="7215" y="12557"/>
                    <a:pt x="7828" y="12139"/>
                  </a:cubicBezTo>
                  <a:cubicBezTo>
                    <a:pt x="8364" y="7837"/>
                    <a:pt x="6333" y="1811"/>
                    <a:pt x="1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a:off x="5658027" y="99976"/>
              <a:ext cx="910816" cy="1402269"/>
            </a:xfrm>
            <a:custGeom>
              <a:avLst/>
              <a:gdLst/>
              <a:ahLst/>
              <a:cxnLst/>
              <a:rect l="l" t="t" r="r" b="b"/>
              <a:pathLst>
                <a:path w="8364" h="12877" extrusionOk="0">
                  <a:moveTo>
                    <a:pt x="1830" y="279"/>
                  </a:moveTo>
                  <a:lnTo>
                    <a:pt x="1830" y="279"/>
                  </a:lnTo>
                  <a:cubicBezTo>
                    <a:pt x="6218" y="2070"/>
                    <a:pt x="8364" y="7809"/>
                    <a:pt x="7837" y="12187"/>
                  </a:cubicBezTo>
                  <a:cubicBezTo>
                    <a:pt x="7259" y="12568"/>
                    <a:pt x="6758" y="12635"/>
                    <a:pt x="6475" y="12635"/>
                  </a:cubicBezTo>
                  <a:cubicBezTo>
                    <a:pt x="6359" y="12635"/>
                    <a:pt x="6280" y="12624"/>
                    <a:pt x="6247" y="12618"/>
                  </a:cubicBezTo>
                  <a:cubicBezTo>
                    <a:pt x="1983" y="9821"/>
                    <a:pt x="297" y="5098"/>
                    <a:pt x="1830" y="279"/>
                  </a:cubicBezTo>
                  <a:close/>
                  <a:moveTo>
                    <a:pt x="1764" y="1"/>
                  </a:moveTo>
                  <a:cubicBezTo>
                    <a:pt x="1712" y="1"/>
                    <a:pt x="1663" y="36"/>
                    <a:pt x="1648" y="87"/>
                  </a:cubicBezTo>
                  <a:cubicBezTo>
                    <a:pt x="0" y="5059"/>
                    <a:pt x="1725" y="9945"/>
                    <a:pt x="6132" y="12839"/>
                  </a:cubicBezTo>
                  <a:cubicBezTo>
                    <a:pt x="6151" y="12839"/>
                    <a:pt x="6160" y="12848"/>
                    <a:pt x="6170" y="12848"/>
                  </a:cubicBezTo>
                  <a:cubicBezTo>
                    <a:pt x="6275" y="12867"/>
                    <a:pt x="6381" y="12877"/>
                    <a:pt x="6486" y="12877"/>
                  </a:cubicBezTo>
                  <a:cubicBezTo>
                    <a:pt x="7032" y="12867"/>
                    <a:pt x="7569" y="12685"/>
                    <a:pt x="8019" y="12360"/>
                  </a:cubicBezTo>
                  <a:cubicBezTo>
                    <a:pt x="8048" y="12340"/>
                    <a:pt x="8067" y="12312"/>
                    <a:pt x="8076" y="12273"/>
                  </a:cubicBezTo>
                  <a:cubicBezTo>
                    <a:pt x="8354" y="10012"/>
                    <a:pt x="7942" y="7445"/>
                    <a:pt x="6927" y="5213"/>
                  </a:cubicBezTo>
                  <a:cubicBezTo>
                    <a:pt x="6122" y="3431"/>
                    <a:pt x="4580" y="1084"/>
                    <a:pt x="1811" y="11"/>
                  </a:cubicBezTo>
                  <a:cubicBezTo>
                    <a:pt x="1796" y="4"/>
                    <a:pt x="1780"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0"/>
            <p:cNvSpPr/>
            <p:nvPr/>
          </p:nvSpPr>
          <p:spPr>
            <a:xfrm>
              <a:off x="5960547" y="594591"/>
              <a:ext cx="440380" cy="665798"/>
            </a:xfrm>
            <a:custGeom>
              <a:avLst/>
              <a:gdLst/>
              <a:ahLst/>
              <a:cxnLst/>
              <a:rect l="l" t="t" r="r" b="b"/>
              <a:pathLst>
                <a:path w="4044" h="6114" extrusionOk="0">
                  <a:moveTo>
                    <a:pt x="786" y="0"/>
                  </a:moveTo>
                  <a:cubicBezTo>
                    <a:pt x="1" y="2395"/>
                    <a:pt x="824" y="4714"/>
                    <a:pt x="2932" y="6103"/>
                  </a:cubicBezTo>
                  <a:cubicBezTo>
                    <a:pt x="2932" y="6103"/>
                    <a:pt x="2980" y="6113"/>
                    <a:pt x="3062" y="6113"/>
                  </a:cubicBezTo>
                  <a:cubicBezTo>
                    <a:pt x="3213" y="6113"/>
                    <a:pt x="3481" y="6077"/>
                    <a:pt x="3785" y="5873"/>
                  </a:cubicBezTo>
                  <a:cubicBezTo>
                    <a:pt x="4043" y="3794"/>
                    <a:pt x="3057" y="872"/>
                    <a:pt x="7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0"/>
            <p:cNvSpPr/>
            <p:nvPr/>
          </p:nvSpPr>
          <p:spPr>
            <a:xfrm>
              <a:off x="5945954" y="581197"/>
              <a:ext cx="469565" cy="692586"/>
            </a:xfrm>
            <a:custGeom>
              <a:avLst/>
              <a:gdLst/>
              <a:ahLst/>
              <a:cxnLst/>
              <a:rect l="l" t="t" r="r" b="b"/>
              <a:pathLst>
                <a:path w="4312" h="6360" extrusionOk="0">
                  <a:moveTo>
                    <a:pt x="997" y="276"/>
                  </a:moveTo>
                  <a:cubicBezTo>
                    <a:pt x="3037" y="1158"/>
                    <a:pt x="4043" y="3850"/>
                    <a:pt x="3804" y="5919"/>
                  </a:cubicBezTo>
                  <a:cubicBezTo>
                    <a:pt x="3625" y="6047"/>
                    <a:pt x="3409" y="6114"/>
                    <a:pt x="3195" y="6114"/>
                  </a:cubicBezTo>
                  <a:cubicBezTo>
                    <a:pt x="3168" y="6114"/>
                    <a:pt x="3141" y="6113"/>
                    <a:pt x="3114" y="6111"/>
                  </a:cubicBezTo>
                  <a:cubicBezTo>
                    <a:pt x="1102" y="4789"/>
                    <a:pt x="297" y="2556"/>
                    <a:pt x="997" y="276"/>
                  </a:cubicBezTo>
                  <a:close/>
                  <a:moveTo>
                    <a:pt x="917" y="1"/>
                  </a:moveTo>
                  <a:cubicBezTo>
                    <a:pt x="901" y="1"/>
                    <a:pt x="887" y="3"/>
                    <a:pt x="872" y="8"/>
                  </a:cubicBezTo>
                  <a:cubicBezTo>
                    <a:pt x="843" y="27"/>
                    <a:pt x="815" y="46"/>
                    <a:pt x="805" y="85"/>
                  </a:cubicBezTo>
                  <a:cubicBezTo>
                    <a:pt x="0" y="2518"/>
                    <a:pt x="843" y="4913"/>
                    <a:pt x="2999" y="6322"/>
                  </a:cubicBezTo>
                  <a:cubicBezTo>
                    <a:pt x="3009" y="6331"/>
                    <a:pt x="3028" y="6341"/>
                    <a:pt x="3037" y="6341"/>
                  </a:cubicBezTo>
                  <a:cubicBezTo>
                    <a:pt x="3095" y="6350"/>
                    <a:pt x="3152" y="6360"/>
                    <a:pt x="3200" y="6360"/>
                  </a:cubicBezTo>
                  <a:cubicBezTo>
                    <a:pt x="3488" y="6350"/>
                    <a:pt x="3756" y="6254"/>
                    <a:pt x="3986" y="6101"/>
                  </a:cubicBezTo>
                  <a:cubicBezTo>
                    <a:pt x="4015" y="6072"/>
                    <a:pt x="4034" y="6044"/>
                    <a:pt x="4034" y="6015"/>
                  </a:cubicBezTo>
                  <a:cubicBezTo>
                    <a:pt x="4312" y="3802"/>
                    <a:pt x="3219" y="880"/>
                    <a:pt x="968" y="8"/>
                  </a:cubicBezTo>
                  <a:cubicBezTo>
                    <a:pt x="949" y="3"/>
                    <a:pt x="932"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7244784" y="113588"/>
              <a:ext cx="910925" cy="1375916"/>
            </a:xfrm>
            <a:custGeom>
              <a:avLst/>
              <a:gdLst/>
              <a:ahLst/>
              <a:cxnLst/>
              <a:rect l="l" t="t" r="r" b="b"/>
              <a:pathLst>
                <a:path w="8365" h="12635" extrusionOk="0">
                  <a:moveTo>
                    <a:pt x="6726" y="1"/>
                  </a:moveTo>
                  <a:lnTo>
                    <a:pt x="6726" y="1"/>
                  </a:lnTo>
                  <a:cubicBezTo>
                    <a:pt x="2041" y="1811"/>
                    <a:pt x="1" y="7837"/>
                    <a:pt x="537" y="12139"/>
                  </a:cubicBezTo>
                  <a:cubicBezTo>
                    <a:pt x="1156" y="12557"/>
                    <a:pt x="1694" y="12634"/>
                    <a:pt x="2008" y="12634"/>
                  </a:cubicBezTo>
                  <a:cubicBezTo>
                    <a:pt x="2190" y="12634"/>
                    <a:pt x="2297" y="12608"/>
                    <a:pt x="2300" y="12608"/>
                  </a:cubicBezTo>
                  <a:cubicBezTo>
                    <a:pt x="6659" y="9753"/>
                    <a:pt x="8364" y="4944"/>
                    <a:pt x="6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7258396" y="99976"/>
              <a:ext cx="910816" cy="1402269"/>
            </a:xfrm>
            <a:custGeom>
              <a:avLst/>
              <a:gdLst/>
              <a:ahLst/>
              <a:cxnLst/>
              <a:rect l="l" t="t" r="r" b="b"/>
              <a:pathLst>
                <a:path w="8364" h="12877" extrusionOk="0">
                  <a:moveTo>
                    <a:pt x="6525" y="279"/>
                  </a:moveTo>
                  <a:cubicBezTo>
                    <a:pt x="8067" y="5098"/>
                    <a:pt x="6390" y="9821"/>
                    <a:pt x="2118" y="12618"/>
                  </a:cubicBezTo>
                  <a:cubicBezTo>
                    <a:pt x="2084" y="12624"/>
                    <a:pt x="2005" y="12635"/>
                    <a:pt x="1889" y="12635"/>
                  </a:cubicBezTo>
                  <a:cubicBezTo>
                    <a:pt x="1606" y="12635"/>
                    <a:pt x="1105" y="12568"/>
                    <a:pt x="527" y="12187"/>
                  </a:cubicBezTo>
                  <a:cubicBezTo>
                    <a:pt x="0" y="7809"/>
                    <a:pt x="2137" y="2070"/>
                    <a:pt x="6525" y="279"/>
                  </a:cubicBezTo>
                  <a:close/>
                  <a:moveTo>
                    <a:pt x="6605" y="1"/>
                  </a:moveTo>
                  <a:cubicBezTo>
                    <a:pt x="6591" y="1"/>
                    <a:pt x="6576" y="4"/>
                    <a:pt x="6563" y="11"/>
                  </a:cubicBezTo>
                  <a:cubicBezTo>
                    <a:pt x="3785" y="1084"/>
                    <a:pt x="2242" y="3431"/>
                    <a:pt x="1437" y="5213"/>
                  </a:cubicBezTo>
                  <a:cubicBezTo>
                    <a:pt x="431" y="7445"/>
                    <a:pt x="10" y="10012"/>
                    <a:pt x="297" y="12273"/>
                  </a:cubicBezTo>
                  <a:cubicBezTo>
                    <a:pt x="297" y="12312"/>
                    <a:pt x="317" y="12340"/>
                    <a:pt x="345" y="12360"/>
                  </a:cubicBezTo>
                  <a:cubicBezTo>
                    <a:pt x="796" y="12685"/>
                    <a:pt x="1332" y="12867"/>
                    <a:pt x="1888" y="12877"/>
                  </a:cubicBezTo>
                  <a:cubicBezTo>
                    <a:pt x="1993" y="12877"/>
                    <a:pt x="2089" y="12867"/>
                    <a:pt x="2194" y="12848"/>
                  </a:cubicBezTo>
                  <a:cubicBezTo>
                    <a:pt x="2204" y="12848"/>
                    <a:pt x="2223" y="12839"/>
                    <a:pt x="2233" y="12829"/>
                  </a:cubicBezTo>
                  <a:cubicBezTo>
                    <a:pt x="6639" y="9945"/>
                    <a:pt x="8364" y="5059"/>
                    <a:pt x="6716" y="78"/>
                  </a:cubicBezTo>
                  <a:cubicBezTo>
                    <a:pt x="6701" y="34"/>
                    <a:pt x="6653"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7426317" y="594591"/>
              <a:ext cx="441469" cy="665798"/>
            </a:xfrm>
            <a:custGeom>
              <a:avLst/>
              <a:gdLst/>
              <a:ahLst/>
              <a:cxnLst/>
              <a:rect l="l" t="t" r="r" b="b"/>
              <a:pathLst>
                <a:path w="4054" h="6114" extrusionOk="0">
                  <a:moveTo>
                    <a:pt x="3258" y="0"/>
                  </a:moveTo>
                  <a:cubicBezTo>
                    <a:pt x="988" y="872"/>
                    <a:pt x="1" y="3794"/>
                    <a:pt x="269" y="5873"/>
                  </a:cubicBezTo>
                  <a:cubicBezTo>
                    <a:pt x="573" y="6077"/>
                    <a:pt x="836" y="6113"/>
                    <a:pt x="985" y="6113"/>
                  </a:cubicBezTo>
                  <a:cubicBezTo>
                    <a:pt x="1066" y="6113"/>
                    <a:pt x="1112" y="6103"/>
                    <a:pt x="1112" y="6103"/>
                  </a:cubicBezTo>
                  <a:cubicBezTo>
                    <a:pt x="3220" y="4714"/>
                    <a:pt x="4053" y="2395"/>
                    <a:pt x="32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7411725" y="581197"/>
              <a:ext cx="469565" cy="692586"/>
            </a:xfrm>
            <a:custGeom>
              <a:avLst/>
              <a:gdLst/>
              <a:ahLst/>
              <a:cxnLst/>
              <a:rect l="l" t="t" r="r" b="b"/>
              <a:pathLst>
                <a:path w="4312" h="6360" extrusionOk="0">
                  <a:moveTo>
                    <a:pt x="3325" y="276"/>
                  </a:moveTo>
                  <a:cubicBezTo>
                    <a:pt x="4024" y="2556"/>
                    <a:pt x="3220" y="4779"/>
                    <a:pt x="1208" y="6111"/>
                  </a:cubicBezTo>
                  <a:cubicBezTo>
                    <a:pt x="1180" y="6113"/>
                    <a:pt x="1152" y="6114"/>
                    <a:pt x="1124" y="6114"/>
                  </a:cubicBezTo>
                  <a:cubicBezTo>
                    <a:pt x="905" y="6114"/>
                    <a:pt x="697" y="6048"/>
                    <a:pt x="518" y="5929"/>
                  </a:cubicBezTo>
                  <a:lnTo>
                    <a:pt x="508" y="5919"/>
                  </a:lnTo>
                  <a:cubicBezTo>
                    <a:pt x="278" y="3850"/>
                    <a:pt x="1275" y="1158"/>
                    <a:pt x="3325" y="276"/>
                  </a:cubicBezTo>
                  <a:close/>
                  <a:moveTo>
                    <a:pt x="3398" y="1"/>
                  </a:moveTo>
                  <a:cubicBezTo>
                    <a:pt x="3382" y="1"/>
                    <a:pt x="3368" y="3"/>
                    <a:pt x="3354" y="8"/>
                  </a:cubicBezTo>
                  <a:cubicBezTo>
                    <a:pt x="1102" y="880"/>
                    <a:pt x="1" y="3802"/>
                    <a:pt x="278" y="6005"/>
                  </a:cubicBezTo>
                  <a:cubicBezTo>
                    <a:pt x="288" y="6044"/>
                    <a:pt x="307" y="6072"/>
                    <a:pt x="336" y="6092"/>
                  </a:cubicBezTo>
                  <a:cubicBezTo>
                    <a:pt x="556" y="6254"/>
                    <a:pt x="834" y="6350"/>
                    <a:pt x="1112" y="6360"/>
                  </a:cubicBezTo>
                  <a:cubicBezTo>
                    <a:pt x="1169" y="6350"/>
                    <a:pt x="1217" y="6350"/>
                    <a:pt x="1275" y="6341"/>
                  </a:cubicBezTo>
                  <a:cubicBezTo>
                    <a:pt x="1284" y="6331"/>
                    <a:pt x="1304" y="6331"/>
                    <a:pt x="1313" y="6322"/>
                  </a:cubicBezTo>
                  <a:cubicBezTo>
                    <a:pt x="3478" y="4904"/>
                    <a:pt x="4312" y="2518"/>
                    <a:pt x="3507" y="75"/>
                  </a:cubicBezTo>
                  <a:cubicBezTo>
                    <a:pt x="3497" y="46"/>
                    <a:pt x="3478" y="18"/>
                    <a:pt x="3450" y="8"/>
                  </a:cubicBezTo>
                  <a:cubicBezTo>
                    <a:pt x="3430" y="3"/>
                    <a:pt x="3414" y="1"/>
                    <a:pt x="3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5860796" y="2163377"/>
              <a:ext cx="286617" cy="418383"/>
            </a:xfrm>
            <a:custGeom>
              <a:avLst/>
              <a:gdLst/>
              <a:ahLst/>
              <a:cxnLst/>
              <a:rect l="l" t="t" r="r" b="b"/>
              <a:pathLst>
                <a:path w="2632" h="3842" extrusionOk="0">
                  <a:moveTo>
                    <a:pt x="1396" y="0"/>
                  </a:moveTo>
                  <a:cubicBezTo>
                    <a:pt x="1121" y="0"/>
                    <a:pt x="855" y="145"/>
                    <a:pt x="677" y="463"/>
                  </a:cubicBezTo>
                  <a:cubicBezTo>
                    <a:pt x="1" y="1642"/>
                    <a:pt x="833" y="3841"/>
                    <a:pt x="2400" y="3841"/>
                  </a:cubicBezTo>
                  <a:cubicBezTo>
                    <a:pt x="2475" y="3841"/>
                    <a:pt x="2553" y="3836"/>
                    <a:pt x="2631" y="3825"/>
                  </a:cubicBezTo>
                  <a:lnTo>
                    <a:pt x="2191" y="444"/>
                  </a:lnTo>
                  <a:cubicBezTo>
                    <a:pt x="1980" y="159"/>
                    <a:pt x="1684" y="0"/>
                    <a:pt x="1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p:nvPr/>
          </p:nvSpPr>
          <p:spPr>
            <a:xfrm>
              <a:off x="5878111" y="2151072"/>
              <a:ext cx="283895" cy="443538"/>
            </a:xfrm>
            <a:custGeom>
              <a:avLst/>
              <a:gdLst/>
              <a:ahLst/>
              <a:cxnLst/>
              <a:rect l="l" t="t" r="r" b="b"/>
              <a:pathLst>
                <a:path w="2607" h="4073" extrusionOk="0">
                  <a:moveTo>
                    <a:pt x="1246" y="231"/>
                  </a:moveTo>
                  <a:cubicBezTo>
                    <a:pt x="1514" y="240"/>
                    <a:pt x="1763" y="375"/>
                    <a:pt x="1926" y="595"/>
                  </a:cubicBezTo>
                  <a:lnTo>
                    <a:pt x="2348" y="3833"/>
                  </a:lnTo>
                  <a:cubicBezTo>
                    <a:pt x="2314" y="3835"/>
                    <a:pt x="2281" y="3836"/>
                    <a:pt x="2248" y="3836"/>
                  </a:cubicBezTo>
                  <a:cubicBezTo>
                    <a:pt x="1521" y="3836"/>
                    <a:pt x="1064" y="3340"/>
                    <a:pt x="853" y="3019"/>
                  </a:cubicBezTo>
                  <a:cubicBezTo>
                    <a:pt x="355" y="2281"/>
                    <a:pt x="259" y="1275"/>
                    <a:pt x="623" y="633"/>
                  </a:cubicBezTo>
                  <a:cubicBezTo>
                    <a:pt x="738" y="403"/>
                    <a:pt x="959" y="260"/>
                    <a:pt x="1208" y="231"/>
                  </a:cubicBezTo>
                  <a:close/>
                  <a:moveTo>
                    <a:pt x="1217" y="1"/>
                  </a:moveTo>
                  <a:cubicBezTo>
                    <a:pt x="1207" y="1"/>
                    <a:pt x="1198" y="1"/>
                    <a:pt x="1189" y="1"/>
                  </a:cubicBezTo>
                  <a:cubicBezTo>
                    <a:pt x="853" y="20"/>
                    <a:pt x="566" y="221"/>
                    <a:pt x="413" y="518"/>
                  </a:cubicBezTo>
                  <a:cubicBezTo>
                    <a:pt x="1" y="1237"/>
                    <a:pt x="106" y="2338"/>
                    <a:pt x="652" y="3153"/>
                  </a:cubicBezTo>
                  <a:cubicBezTo>
                    <a:pt x="1045" y="3747"/>
                    <a:pt x="1620" y="4073"/>
                    <a:pt x="2242" y="4073"/>
                  </a:cubicBezTo>
                  <a:cubicBezTo>
                    <a:pt x="2329" y="4073"/>
                    <a:pt x="2405" y="4073"/>
                    <a:pt x="2482" y="4063"/>
                  </a:cubicBezTo>
                  <a:lnTo>
                    <a:pt x="2607" y="4044"/>
                  </a:lnTo>
                  <a:lnTo>
                    <a:pt x="2147" y="509"/>
                  </a:lnTo>
                  <a:lnTo>
                    <a:pt x="2128" y="489"/>
                  </a:lnTo>
                  <a:cubicBezTo>
                    <a:pt x="1922" y="181"/>
                    <a:pt x="1580" y="1"/>
                    <a:pt x="1217"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0"/>
            <p:cNvSpPr/>
            <p:nvPr/>
          </p:nvSpPr>
          <p:spPr>
            <a:xfrm>
              <a:off x="7679832" y="2163377"/>
              <a:ext cx="286617" cy="418383"/>
            </a:xfrm>
            <a:custGeom>
              <a:avLst/>
              <a:gdLst/>
              <a:ahLst/>
              <a:cxnLst/>
              <a:rect l="l" t="t" r="r" b="b"/>
              <a:pathLst>
                <a:path w="2632" h="3842" extrusionOk="0">
                  <a:moveTo>
                    <a:pt x="1236" y="0"/>
                  </a:moveTo>
                  <a:cubicBezTo>
                    <a:pt x="949" y="0"/>
                    <a:pt x="652" y="159"/>
                    <a:pt x="441" y="444"/>
                  </a:cubicBezTo>
                  <a:lnTo>
                    <a:pt x="1" y="3825"/>
                  </a:lnTo>
                  <a:cubicBezTo>
                    <a:pt x="80" y="3836"/>
                    <a:pt x="157" y="3841"/>
                    <a:pt x="232" y="3841"/>
                  </a:cubicBezTo>
                  <a:cubicBezTo>
                    <a:pt x="1799" y="3841"/>
                    <a:pt x="2632" y="1642"/>
                    <a:pt x="1955" y="463"/>
                  </a:cubicBezTo>
                  <a:cubicBezTo>
                    <a:pt x="1777" y="145"/>
                    <a:pt x="1511"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0"/>
            <p:cNvSpPr/>
            <p:nvPr/>
          </p:nvSpPr>
          <p:spPr>
            <a:xfrm>
              <a:off x="7666329" y="2150092"/>
              <a:ext cx="282806" cy="444518"/>
            </a:xfrm>
            <a:custGeom>
              <a:avLst/>
              <a:gdLst/>
              <a:ahLst/>
              <a:cxnLst/>
              <a:rect l="l" t="t" r="r" b="b"/>
              <a:pathLst>
                <a:path w="2597" h="4082" extrusionOk="0">
                  <a:moveTo>
                    <a:pt x="1372" y="249"/>
                  </a:moveTo>
                  <a:cubicBezTo>
                    <a:pt x="1381" y="249"/>
                    <a:pt x="1390" y="249"/>
                    <a:pt x="1399" y="249"/>
                  </a:cubicBezTo>
                  <a:cubicBezTo>
                    <a:pt x="1648" y="269"/>
                    <a:pt x="1868" y="422"/>
                    <a:pt x="1983" y="652"/>
                  </a:cubicBezTo>
                  <a:cubicBezTo>
                    <a:pt x="2357" y="1294"/>
                    <a:pt x="2252" y="2290"/>
                    <a:pt x="1753" y="3028"/>
                  </a:cubicBezTo>
                  <a:cubicBezTo>
                    <a:pt x="1543" y="3349"/>
                    <a:pt x="1086" y="3845"/>
                    <a:pt x="367" y="3845"/>
                  </a:cubicBezTo>
                  <a:cubicBezTo>
                    <a:pt x="335" y="3845"/>
                    <a:pt x="302" y="3844"/>
                    <a:pt x="268" y="3842"/>
                  </a:cubicBezTo>
                  <a:lnTo>
                    <a:pt x="680" y="613"/>
                  </a:lnTo>
                  <a:cubicBezTo>
                    <a:pt x="838" y="391"/>
                    <a:pt x="1095" y="249"/>
                    <a:pt x="1372" y="249"/>
                  </a:cubicBezTo>
                  <a:close/>
                  <a:moveTo>
                    <a:pt x="1418" y="0"/>
                  </a:moveTo>
                  <a:cubicBezTo>
                    <a:pt x="1035" y="0"/>
                    <a:pt x="680" y="182"/>
                    <a:pt x="479" y="498"/>
                  </a:cubicBezTo>
                  <a:lnTo>
                    <a:pt x="460" y="518"/>
                  </a:lnTo>
                  <a:lnTo>
                    <a:pt x="0" y="4053"/>
                  </a:lnTo>
                  <a:lnTo>
                    <a:pt x="115" y="4072"/>
                  </a:lnTo>
                  <a:cubicBezTo>
                    <a:pt x="201" y="4082"/>
                    <a:pt x="278" y="4082"/>
                    <a:pt x="355" y="4082"/>
                  </a:cubicBezTo>
                  <a:cubicBezTo>
                    <a:pt x="977" y="4082"/>
                    <a:pt x="1552" y="3756"/>
                    <a:pt x="1955" y="3162"/>
                  </a:cubicBezTo>
                  <a:cubicBezTo>
                    <a:pt x="2501" y="2357"/>
                    <a:pt x="2596" y="1246"/>
                    <a:pt x="2194" y="527"/>
                  </a:cubicBezTo>
                  <a:cubicBezTo>
                    <a:pt x="2041" y="230"/>
                    <a:pt x="1744" y="29"/>
                    <a:pt x="141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0"/>
            <p:cNvSpPr/>
            <p:nvPr/>
          </p:nvSpPr>
          <p:spPr>
            <a:xfrm>
              <a:off x="5998116" y="1141260"/>
              <a:ext cx="1830998" cy="1769471"/>
            </a:xfrm>
            <a:custGeom>
              <a:avLst/>
              <a:gdLst/>
              <a:ahLst/>
              <a:cxnLst/>
              <a:rect l="l" t="t" r="r" b="b"/>
              <a:pathLst>
                <a:path w="16814" h="16249" extrusionOk="0">
                  <a:moveTo>
                    <a:pt x="8412" y="0"/>
                  </a:moveTo>
                  <a:cubicBezTo>
                    <a:pt x="6879" y="0"/>
                    <a:pt x="4312" y="220"/>
                    <a:pt x="2156" y="1734"/>
                  </a:cubicBezTo>
                  <a:cubicBezTo>
                    <a:pt x="0" y="3257"/>
                    <a:pt x="240" y="7588"/>
                    <a:pt x="317" y="8699"/>
                  </a:cubicBezTo>
                  <a:cubicBezTo>
                    <a:pt x="403" y="9820"/>
                    <a:pt x="518" y="12474"/>
                    <a:pt x="1275" y="13930"/>
                  </a:cubicBezTo>
                  <a:cubicBezTo>
                    <a:pt x="2223" y="15750"/>
                    <a:pt x="6429" y="16248"/>
                    <a:pt x="8412" y="16248"/>
                  </a:cubicBezTo>
                  <a:cubicBezTo>
                    <a:pt x="10395" y="16248"/>
                    <a:pt x="14591" y="15750"/>
                    <a:pt x="15540" y="13930"/>
                  </a:cubicBezTo>
                  <a:cubicBezTo>
                    <a:pt x="16296" y="12474"/>
                    <a:pt x="16421" y="9820"/>
                    <a:pt x="16498" y="8699"/>
                  </a:cubicBezTo>
                  <a:cubicBezTo>
                    <a:pt x="16574" y="7578"/>
                    <a:pt x="16814" y="3248"/>
                    <a:pt x="14658" y="1734"/>
                  </a:cubicBezTo>
                  <a:cubicBezTo>
                    <a:pt x="12503" y="220"/>
                    <a:pt x="9935" y="0"/>
                    <a:pt x="84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6004324" y="1128736"/>
              <a:ext cx="1819564" cy="1794517"/>
            </a:xfrm>
            <a:custGeom>
              <a:avLst/>
              <a:gdLst/>
              <a:ahLst/>
              <a:cxnLst/>
              <a:rect l="l" t="t" r="r" b="b"/>
              <a:pathLst>
                <a:path w="16709" h="16479" extrusionOk="0">
                  <a:moveTo>
                    <a:pt x="8355" y="230"/>
                  </a:moveTo>
                  <a:lnTo>
                    <a:pt x="8355" y="240"/>
                  </a:lnTo>
                  <a:cubicBezTo>
                    <a:pt x="10836" y="240"/>
                    <a:pt x="12915" y="815"/>
                    <a:pt x="14534" y="1945"/>
                  </a:cubicBezTo>
                  <a:cubicBezTo>
                    <a:pt x="16489" y="3325"/>
                    <a:pt x="16441" y="7205"/>
                    <a:pt x="16326" y="8804"/>
                  </a:cubicBezTo>
                  <a:cubicBezTo>
                    <a:pt x="16316" y="8900"/>
                    <a:pt x="16306" y="8996"/>
                    <a:pt x="16297" y="9111"/>
                  </a:cubicBezTo>
                  <a:cubicBezTo>
                    <a:pt x="16220" y="10356"/>
                    <a:pt x="16067" y="12675"/>
                    <a:pt x="15377" y="13987"/>
                  </a:cubicBezTo>
                  <a:cubicBezTo>
                    <a:pt x="14515" y="15645"/>
                    <a:pt x="10702" y="16239"/>
                    <a:pt x="8355" y="16239"/>
                  </a:cubicBezTo>
                  <a:cubicBezTo>
                    <a:pt x="5998" y="16239"/>
                    <a:pt x="2185" y="15645"/>
                    <a:pt x="1323" y="13987"/>
                  </a:cubicBezTo>
                  <a:cubicBezTo>
                    <a:pt x="643" y="12675"/>
                    <a:pt x="490" y="10356"/>
                    <a:pt x="403" y="9101"/>
                  </a:cubicBezTo>
                  <a:cubicBezTo>
                    <a:pt x="394" y="8996"/>
                    <a:pt x="384" y="8900"/>
                    <a:pt x="384" y="8804"/>
                  </a:cubicBezTo>
                  <a:cubicBezTo>
                    <a:pt x="269" y="7205"/>
                    <a:pt x="212" y="3325"/>
                    <a:pt x="2166" y="1945"/>
                  </a:cubicBezTo>
                  <a:cubicBezTo>
                    <a:pt x="3785" y="815"/>
                    <a:pt x="5864" y="230"/>
                    <a:pt x="8355" y="230"/>
                  </a:cubicBezTo>
                  <a:close/>
                  <a:moveTo>
                    <a:pt x="8355" y="0"/>
                  </a:moveTo>
                  <a:cubicBezTo>
                    <a:pt x="5816" y="0"/>
                    <a:pt x="3689" y="585"/>
                    <a:pt x="2032" y="1753"/>
                  </a:cubicBezTo>
                  <a:cubicBezTo>
                    <a:pt x="49" y="3152"/>
                    <a:pt x="1" y="6783"/>
                    <a:pt x="145" y="8824"/>
                  </a:cubicBezTo>
                  <a:cubicBezTo>
                    <a:pt x="145" y="8919"/>
                    <a:pt x="154" y="9015"/>
                    <a:pt x="164" y="9121"/>
                  </a:cubicBezTo>
                  <a:cubicBezTo>
                    <a:pt x="250" y="10385"/>
                    <a:pt x="403" y="12742"/>
                    <a:pt x="1112" y="14102"/>
                  </a:cubicBezTo>
                  <a:cubicBezTo>
                    <a:pt x="2128" y="16057"/>
                    <a:pt x="6688" y="16478"/>
                    <a:pt x="8355" y="16478"/>
                  </a:cubicBezTo>
                  <a:cubicBezTo>
                    <a:pt x="10022" y="16478"/>
                    <a:pt x="14572" y="16057"/>
                    <a:pt x="15588" y="14102"/>
                  </a:cubicBezTo>
                  <a:cubicBezTo>
                    <a:pt x="16297" y="12742"/>
                    <a:pt x="16460" y="10385"/>
                    <a:pt x="16536" y="9130"/>
                  </a:cubicBezTo>
                  <a:cubicBezTo>
                    <a:pt x="16546" y="9015"/>
                    <a:pt x="16556" y="8919"/>
                    <a:pt x="16565" y="8824"/>
                  </a:cubicBezTo>
                  <a:cubicBezTo>
                    <a:pt x="16709" y="6783"/>
                    <a:pt x="16651" y="3152"/>
                    <a:pt x="14678" y="1753"/>
                  </a:cubicBezTo>
                  <a:cubicBezTo>
                    <a:pt x="13020" y="585"/>
                    <a:pt x="10894" y="0"/>
                    <a:pt x="8355"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7220826" y="2330536"/>
              <a:ext cx="423719" cy="319396"/>
            </a:xfrm>
            <a:custGeom>
              <a:avLst/>
              <a:gdLst/>
              <a:ahLst/>
              <a:cxnLst/>
              <a:rect l="l" t="t" r="r" b="b"/>
              <a:pathLst>
                <a:path w="3891" h="2933" extrusionOk="0">
                  <a:moveTo>
                    <a:pt x="1945" y="1"/>
                  </a:moveTo>
                  <a:cubicBezTo>
                    <a:pt x="872" y="1"/>
                    <a:pt x="0" y="652"/>
                    <a:pt x="0" y="1466"/>
                  </a:cubicBezTo>
                  <a:cubicBezTo>
                    <a:pt x="0" y="2271"/>
                    <a:pt x="872" y="2932"/>
                    <a:pt x="1945" y="2932"/>
                  </a:cubicBezTo>
                  <a:cubicBezTo>
                    <a:pt x="3018" y="2932"/>
                    <a:pt x="3890" y="2271"/>
                    <a:pt x="3890" y="1466"/>
                  </a:cubicBezTo>
                  <a:cubicBezTo>
                    <a:pt x="3890" y="652"/>
                    <a:pt x="3018"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6182808" y="2330536"/>
              <a:ext cx="423610" cy="319396"/>
            </a:xfrm>
            <a:custGeom>
              <a:avLst/>
              <a:gdLst/>
              <a:ahLst/>
              <a:cxnLst/>
              <a:rect l="l" t="t" r="r" b="b"/>
              <a:pathLst>
                <a:path w="3890" h="2933" extrusionOk="0">
                  <a:moveTo>
                    <a:pt x="1945" y="1"/>
                  </a:moveTo>
                  <a:cubicBezTo>
                    <a:pt x="872" y="1"/>
                    <a:pt x="0" y="652"/>
                    <a:pt x="0" y="1466"/>
                  </a:cubicBezTo>
                  <a:cubicBezTo>
                    <a:pt x="0" y="2271"/>
                    <a:pt x="872" y="2932"/>
                    <a:pt x="1945" y="2932"/>
                  </a:cubicBezTo>
                  <a:cubicBezTo>
                    <a:pt x="3018" y="2932"/>
                    <a:pt x="3890" y="2271"/>
                    <a:pt x="3890" y="1466"/>
                  </a:cubicBezTo>
                  <a:cubicBezTo>
                    <a:pt x="3890" y="652"/>
                    <a:pt x="3018"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6266224" y="2055568"/>
              <a:ext cx="406949" cy="342917"/>
            </a:xfrm>
            <a:custGeom>
              <a:avLst/>
              <a:gdLst/>
              <a:ahLst/>
              <a:cxnLst/>
              <a:rect l="l" t="t" r="r" b="b"/>
              <a:pathLst>
                <a:path w="3737" h="3149" extrusionOk="0">
                  <a:moveTo>
                    <a:pt x="1850" y="1"/>
                  </a:moveTo>
                  <a:cubicBezTo>
                    <a:pt x="1642" y="1"/>
                    <a:pt x="1429" y="33"/>
                    <a:pt x="1217" y="102"/>
                  </a:cubicBezTo>
                  <a:cubicBezTo>
                    <a:pt x="355" y="380"/>
                    <a:pt x="125" y="955"/>
                    <a:pt x="1" y="1635"/>
                  </a:cubicBezTo>
                  <a:cubicBezTo>
                    <a:pt x="221" y="2267"/>
                    <a:pt x="786" y="3148"/>
                    <a:pt x="2012" y="3148"/>
                  </a:cubicBezTo>
                  <a:cubicBezTo>
                    <a:pt x="2606" y="3148"/>
                    <a:pt x="3181" y="2928"/>
                    <a:pt x="3612" y="2526"/>
                  </a:cubicBezTo>
                  <a:cubicBezTo>
                    <a:pt x="3689" y="2133"/>
                    <a:pt x="3737" y="1395"/>
                    <a:pt x="3344" y="772"/>
                  </a:cubicBezTo>
                  <a:cubicBezTo>
                    <a:pt x="3049" y="297"/>
                    <a:pt x="2477" y="1"/>
                    <a:pt x="18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6338206" y="2098801"/>
              <a:ext cx="322880" cy="274530"/>
            </a:xfrm>
            <a:custGeom>
              <a:avLst/>
              <a:gdLst/>
              <a:ahLst/>
              <a:cxnLst/>
              <a:rect l="l" t="t" r="r" b="b"/>
              <a:pathLst>
                <a:path w="2965" h="2521" extrusionOk="0">
                  <a:moveTo>
                    <a:pt x="1316" y="0"/>
                  </a:moveTo>
                  <a:cubicBezTo>
                    <a:pt x="1293" y="0"/>
                    <a:pt x="1270" y="1"/>
                    <a:pt x="1246" y="2"/>
                  </a:cubicBezTo>
                  <a:cubicBezTo>
                    <a:pt x="537" y="50"/>
                    <a:pt x="1" y="653"/>
                    <a:pt x="48" y="1362"/>
                  </a:cubicBezTo>
                  <a:cubicBezTo>
                    <a:pt x="110" y="2079"/>
                    <a:pt x="702" y="2521"/>
                    <a:pt x="1312" y="2521"/>
                  </a:cubicBezTo>
                  <a:cubicBezTo>
                    <a:pt x="1648" y="2521"/>
                    <a:pt x="1990" y="2386"/>
                    <a:pt x="2252" y="2090"/>
                  </a:cubicBezTo>
                  <a:cubicBezTo>
                    <a:pt x="2965" y="1275"/>
                    <a:pt x="2383" y="0"/>
                    <a:pt x="13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0"/>
            <p:cNvSpPr/>
            <p:nvPr/>
          </p:nvSpPr>
          <p:spPr>
            <a:xfrm>
              <a:off x="6345502" y="2098910"/>
              <a:ext cx="272461" cy="137864"/>
            </a:xfrm>
            <a:custGeom>
              <a:avLst/>
              <a:gdLst/>
              <a:ahLst/>
              <a:cxnLst/>
              <a:rect l="l" t="t" r="r" b="b"/>
              <a:pathLst>
                <a:path w="2502" h="1266" extrusionOk="0">
                  <a:moveTo>
                    <a:pt x="1224" y="0"/>
                  </a:moveTo>
                  <a:cubicBezTo>
                    <a:pt x="1212" y="0"/>
                    <a:pt x="1200" y="1"/>
                    <a:pt x="1189" y="1"/>
                  </a:cubicBezTo>
                  <a:cubicBezTo>
                    <a:pt x="575" y="30"/>
                    <a:pt x="77" y="489"/>
                    <a:pt x="1" y="1093"/>
                  </a:cubicBezTo>
                  <a:cubicBezTo>
                    <a:pt x="298" y="1042"/>
                    <a:pt x="600" y="1016"/>
                    <a:pt x="901" y="1016"/>
                  </a:cubicBezTo>
                  <a:cubicBezTo>
                    <a:pt x="1443" y="1016"/>
                    <a:pt x="1984" y="1099"/>
                    <a:pt x="2501" y="1265"/>
                  </a:cubicBezTo>
                  <a:lnTo>
                    <a:pt x="2501" y="1256"/>
                  </a:lnTo>
                  <a:cubicBezTo>
                    <a:pt x="2482" y="559"/>
                    <a:pt x="1917" y="0"/>
                    <a:pt x="1224" y="0"/>
                  </a:cubicBezTo>
                  <a:close/>
                </a:path>
              </a:pathLst>
            </a:custGeom>
            <a:solidFill>
              <a:srgbClr val="612C28">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0"/>
            <p:cNvSpPr/>
            <p:nvPr/>
          </p:nvSpPr>
          <p:spPr>
            <a:xfrm>
              <a:off x="6328840" y="2088456"/>
              <a:ext cx="315149" cy="305892"/>
            </a:xfrm>
            <a:custGeom>
              <a:avLst/>
              <a:gdLst/>
              <a:ahLst/>
              <a:cxnLst/>
              <a:rect l="l" t="t" r="r" b="b"/>
              <a:pathLst>
                <a:path w="2894" h="2809" extrusionOk="0">
                  <a:moveTo>
                    <a:pt x="1390" y="183"/>
                  </a:moveTo>
                  <a:cubicBezTo>
                    <a:pt x="1686" y="183"/>
                    <a:pt x="1964" y="298"/>
                    <a:pt x="2185" y="499"/>
                  </a:cubicBezTo>
                  <a:cubicBezTo>
                    <a:pt x="2664" y="969"/>
                    <a:pt x="2692" y="1726"/>
                    <a:pt x="2252" y="2233"/>
                  </a:cubicBezTo>
                  <a:cubicBezTo>
                    <a:pt x="2029" y="2496"/>
                    <a:pt x="1713" y="2628"/>
                    <a:pt x="1396" y="2628"/>
                  </a:cubicBezTo>
                  <a:cubicBezTo>
                    <a:pt x="1111" y="2628"/>
                    <a:pt x="826" y="2523"/>
                    <a:pt x="604" y="2310"/>
                  </a:cubicBezTo>
                  <a:cubicBezTo>
                    <a:pt x="374" y="2080"/>
                    <a:pt x="240" y="1773"/>
                    <a:pt x="221" y="1457"/>
                  </a:cubicBezTo>
                  <a:cubicBezTo>
                    <a:pt x="182" y="796"/>
                    <a:pt x="681" y="221"/>
                    <a:pt x="1342" y="183"/>
                  </a:cubicBezTo>
                  <a:close/>
                  <a:moveTo>
                    <a:pt x="1369" y="1"/>
                  </a:moveTo>
                  <a:cubicBezTo>
                    <a:pt x="1356" y="1"/>
                    <a:pt x="1344" y="1"/>
                    <a:pt x="1332" y="1"/>
                  </a:cubicBezTo>
                  <a:cubicBezTo>
                    <a:pt x="575" y="49"/>
                    <a:pt x="0" y="700"/>
                    <a:pt x="48" y="1457"/>
                  </a:cubicBezTo>
                  <a:cubicBezTo>
                    <a:pt x="58" y="1831"/>
                    <a:pt x="211" y="2176"/>
                    <a:pt x="479" y="2434"/>
                  </a:cubicBezTo>
                  <a:cubicBezTo>
                    <a:pt x="728" y="2674"/>
                    <a:pt x="1054" y="2808"/>
                    <a:pt x="1399" y="2808"/>
                  </a:cubicBezTo>
                  <a:lnTo>
                    <a:pt x="1457" y="2808"/>
                  </a:lnTo>
                  <a:cubicBezTo>
                    <a:pt x="1811" y="2789"/>
                    <a:pt x="2156" y="2626"/>
                    <a:pt x="2386" y="2358"/>
                  </a:cubicBezTo>
                  <a:cubicBezTo>
                    <a:pt x="2894" y="1773"/>
                    <a:pt x="2855" y="911"/>
                    <a:pt x="2309" y="375"/>
                  </a:cubicBezTo>
                  <a:cubicBezTo>
                    <a:pt x="2059" y="134"/>
                    <a:pt x="1720" y="1"/>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0"/>
            <p:cNvSpPr/>
            <p:nvPr/>
          </p:nvSpPr>
          <p:spPr>
            <a:xfrm>
              <a:off x="6418573" y="2179277"/>
              <a:ext cx="141349" cy="120658"/>
            </a:xfrm>
            <a:custGeom>
              <a:avLst/>
              <a:gdLst/>
              <a:ahLst/>
              <a:cxnLst/>
              <a:rect l="l" t="t" r="r" b="b"/>
              <a:pathLst>
                <a:path w="1298" h="1108" extrusionOk="0">
                  <a:moveTo>
                    <a:pt x="570" y="0"/>
                  </a:moveTo>
                  <a:cubicBezTo>
                    <a:pt x="562" y="0"/>
                    <a:pt x="554" y="0"/>
                    <a:pt x="546" y="1"/>
                  </a:cubicBezTo>
                  <a:cubicBezTo>
                    <a:pt x="230" y="20"/>
                    <a:pt x="0" y="288"/>
                    <a:pt x="19" y="604"/>
                  </a:cubicBezTo>
                  <a:cubicBezTo>
                    <a:pt x="44" y="914"/>
                    <a:pt x="305" y="1107"/>
                    <a:pt x="572" y="1107"/>
                  </a:cubicBezTo>
                  <a:cubicBezTo>
                    <a:pt x="718" y="1107"/>
                    <a:pt x="866" y="1049"/>
                    <a:pt x="977" y="920"/>
                  </a:cubicBezTo>
                  <a:cubicBezTo>
                    <a:pt x="1298" y="562"/>
                    <a:pt x="104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0"/>
            <p:cNvSpPr/>
            <p:nvPr/>
          </p:nvSpPr>
          <p:spPr>
            <a:xfrm>
              <a:off x="6290291" y="2227518"/>
              <a:ext cx="156485" cy="71001"/>
            </a:xfrm>
            <a:custGeom>
              <a:avLst/>
              <a:gdLst/>
              <a:ahLst/>
              <a:cxnLst/>
              <a:rect l="l" t="t" r="r" b="b"/>
              <a:pathLst>
                <a:path w="1437" h="652" extrusionOk="0">
                  <a:moveTo>
                    <a:pt x="833" y="1"/>
                  </a:moveTo>
                  <a:cubicBezTo>
                    <a:pt x="623" y="1"/>
                    <a:pt x="406" y="21"/>
                    <a:pt x="278" y="65"/>
                  </a:cubicBezTo>
                  <a:cubicBezTo>
                    <a:pt x="1" y="167"/>
                    <a:pt x="62" y="652"/>
                    <a:pt x="402" y="652"/>
                  </a:cubicBezTo>
                  <a:cubicBezTo>
                    <a:pt x="414" y="652"/>
                    <a:pt x="427" y="651"/>
                    <a:pt x="441" y="650"/>
                  </a:cubicBezTo>
                  <a:cubicBezTo>
                    <a:pt x="814" y="611"/>
                    <a:pt x="1437" y="247"/>
                    <a:pt x="1418" y="113"/>
                  </a:cubicBezTo>
                  <a:cubicBezTo>
                    <a:pt x="1407" y="41"/>
                    <a:pt x="1126" y="1"/>
                    <a:pt x="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0"/>
            <p:cNvSpPr/>
            <p:nvPr/>
          </p:nvSpPr>
          <p:spPr>
            <a:xfrm>
              <a:off x="6527035" y="2250060"/>
              <a:ext cx="55429" cy="42034"/>
            </a:xfrm>
            <a:custGeom>
              <a:avLst/>
              <a:gdLst/>
              <a:ahLst/>
              <a:cxnLst/>
              <a:rect l="l" t="t" r="r" b="b"/>
              <a:pathLst>
                <a:path w="509" h="386" extrusionOk="0">
                  <a:moveTo>
                    <a:pt x="97" y="1"/>
                  </a:moveTo>
                  <a:cubicBezTo>
                    <a:pt x="55" y="1"/>
                    <a:pt x="25" y="8"/>
                    <a:pt x="20" y="21"/>
                  </a:cubicBezTo>
                  <a:cubicBezTo>
                    <a:pt x="1" y="79"/>
                    <a:pt x="259" y="385"/>
                    <a:pt x="336" y="385"/>
                  </a:cubicBezTo>
                  <a:cubicBezTo>
                    <a:pt x="413" y="385"/>
                    <a:pt x="508" y="222"/>
                    <a:pt x="451" y="127"/>
                  </a:cubicBezTo>
                  <a:cubicBezTo>
                    <a:pt x="389" y="44"/>
                    <a:pt x="204" y="1"/>
                    <a:pt x="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0"/>
            <p:cNvSpPr/>
            <p:nvPr/>
          </p:nvSpPr>
          <p:spPr>
            <a:xfrm>
              <a:off x="6216131" y="2035095"/>
              <a:ext cx="467496" cy="265274"/>
            </a:xfrm>
            <a:custGeom>
              <a:avLst/>
              <a:gdLst/>
              <a:ahLst/>
              <a:cxnLst/>
              <a:rect l="l" t="t" r="r" b="b"/>
              <a:pathLst>
                <a:path w="4293" h="2436" extrusionOk="0">
                  <a:moveTo>
                    <a:pt x="2276" y="1"/>
                  </a:moveTo>
                  <a:cubicBezTo>
                    <a:pt x="752" y="1"/>
                    <a:pt x="188" y="1268"/>
                    <a:pt x="1" y="1756"/>
                  </a:cubicBezTo>
                  <a:cubicBezTo>
                    <a:pt x="164" y="2053"/>
                    <a:pt x="413" y="2292"/>
                    <a:pt x="719" y="2436"/>
                  </a:cubicBezTo>
                  <a:cubicBezTo>
                    <a:pt x="662" y="2244"/>
                    <a:pt x="614" y="2053"/>
                    <a:pt x="576" y="1851"/>
                  </a:cubicBezTo>
                  <a:cubicBezTo>
                    <a:pt x="850" y="809"/>
                    <a:pt x="1397" y="357"/>
                    <a:pt x="2384" y="357"/>
                  </a:cubicBezTo>
                  <a:cubicBezTo>
                    <a:pt x="2394" y="357"/>
                    <a:pt x="2404" y="357"/>
                    <a:pt x="2415" y="357"/>
                  </a:cubicBezTo>
                  <a:cubicBezTo>
                    <a:pt x="3411" y="376"/>
                    <a:pt x="4130" y="1353"/>
                    <a:pt x="4226" y="2177"/>
                  </a:cubicBezTo>
                  <a:cubicBezTo>
                    <a:pt x="4293" y="1372"/>
                    <a:pt x="3814" y="41"/>
                    <a:pt x="2377" y="2"/>
                  </a:cubicBezTo>
                  <a:cubicBezTo>
                    <a:pt x="2342" y="1"/>
                    <a:pt x="2309" y="1"/>
                    <a:pt x="2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0"/>
            <p:cNvSpPr/>
            <p:nvPr/>
          </p:nvSpPr>
          <p:spPr>
            <a:xfrm>
              <a:off x="6301725" y="1833961"/>
              <a:ext cx="323534" cy="127410"/>
            </a:xfrm>
            <a:custGeom>
              <a:avLst/>
              <a:gdLst/>
              <a:ahLst/>
              <a:cxnLst/>
              <a:rect l="l" t="t" r="r" b="b"/>
              <a:pathLst>
                <a:path w="2971" h="1170" extrusionOk="0">
                  <a:moveTo>
                    <a:pt x="2970" y="0"/>
                  </a:moveTo>
                  <a:cubicBezTo>
                    <a:pt x="2970" y="1"/>
                    <a:pt x="2290" y="365"/>
                    <a:pt x="1725" y="585"/>
                  </a:cubicBezTo>
                  <a:cubicBezTo>
                    <a:pt x="1303" y="748"/>
                    <a:pt x="0" y="1169"/>
                    <a:pt x="0" y="1169"/>
                  </a:cubicBezTo>
                  <a:cubicBezTo>
                    <a:pt x="0" y="1169"/>
                    <a:pt x="767" y="1093"/>
                    <a:pt x="1361" y="949"/>
                  </a:cubicBezTo>
                  <a:cubicBezTo>
                    <a:pt x="1782" y="853"/>
                    <a:pt x="2204" y="719"/>
                    <a:pt x="2616" y="556"/>
                  </a:cubicBezTo>
                  <a:cubicBezTo>
                    <a:pt x="2798" y="432"/>
                    <a:pt x="2932" y="230"/>
                    <a:pt x="297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0"/>
            <p:cNvSpPr/>
            <p:nvPr/>
          </p:nvSpPr>
          <p:spPr>
            <a:xfrm>
              <a:off x="7155052" y="2055568"/>
              <a:ext cx="407058" cy="342917"/>
            </a:xfrm>
            <a:custGeom>
              <a:avLst/>
              <a:gdLst/>
              <a:ahLst/>
              <a:cxnLst/>
              <a:rect l="l" t="t" r="r" b="b"/>
              <a:pathLst>
                <a:path w="3738" h="3149" extrusionOk="0">
                  <a:moveTo>
                    <a:pt x="1883" y="1"/>
                  </a:moveTo>
                  <a:cubicBezTo>
                    <a:pt x="1251" y="1"/>
                    <a:pt x="679" y="297"/>
                    <a:pt x="384" y="772"/>
                  </a:cubicBezTo>
                  <a:cubicBezTo>
                    <a:pt x="1" y="1395"/>
                    <a:pt x="39" y="2133"/>
                    <a:pt x="116" y="2526"/>
                  </a:cubicBezTo>
                  <a:cubicBezTo>
                    <a:pt x="557" y="2928"/>
                    <a:pt x="1122" y="3148"/>
                    <a:pt x="1716" y="3148"/>
                  </a:cubicBezTo>
                  <a:cubicBezTo>
                    <a:pt x="2952" y="3148"/>
                    <a:pt x="3507" y="2267"/>
                    <a:pt x="3737" y="1635"/>
                  </a:cubicBezTo>
                  <a:cubicBezTo>
                    <a:pt x="3613" y="955"/>
                    <a:pt x="3373" y="380"/>
                    <a:pt x="2521" y="102"/>
                  </a:cubicBezTo>
                  <a:cubicBezTo>
                    <a:pt x="2306" y="33"/>
                    <a:pt x="2091" y="1"/>
                    <a:pt x="18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0"/>
            <p:cNvSpPr/>
            <p:nvPr/>
          </p:nvSpPr>
          <p:spPr>
            <a:xfrm>
              <a:off x="7165179" y="2098801"/>
              <a:ext cx="322880" cy="274530"/>
            </a:xfrm>
            <a:custGeom>
              <a:avLst/>
              <a:gdLst/>
              <a:ahLst/>
              <a:cxnLst/>
              <a:rect l="l" t="t" r="r" b="b"/>
              <a:pathLst>
                <a:path w="2965" h="2521" extrusionOk="0">
                  <a:moveTo>
                    <a:pt x="1658" y="0"/>
                  </a:moveTo>
                  <a:cubicBezTo>
                    <a:pt x="591" y="0"/>
                    <a:pt x="0" y="1275"/>
                    <a:pt x="722" y="2090"/>
                  </a:cubicBezTo>
                  <a:cubicBezTo>
                    <a:pt x="981" y="2386"/>
                    <a:pt x="1322" y="2521"/>
                    <a:pt x="1658" y="2521"/>
                  </a:cubicBezTo>
                  <a:cubicBezTo>
                    <a:pt x="2268" y="2521"/>
                    <a:pt x="2864" y="2079"/>
                    <a:pt x="2926" y="1362"/>
                  </a:cubicBezTo>
                  <a:cubicBezTo>
                    <a:pt x="2964" y="653"/>
                    <a:pt x="2437" y="50"/>
                    <a:pt x="1728" y="2"/>
                  </a:cubicBezTo>
                  <a:cubicBezTo>
                    <a:pt x="1705" y="1"/>
                    <a:pt x="1681" y="0"/>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0"/>
            <p:cNvSpPr/>
            <p:nvPr/>
          </p:nvSpPr>
          <p:spPr>
            <a:xfrm>
              <a:off x="7209392" y="2098910"/>
              <a:ext cx="273442" cy="137864"/>
            </a:xfrm>
            <a:custGeom>
              <a:avLst/>
              <a:gdLst/>
              <a:ahLst/>
              <a:cxnLst/>
              <a:rect l="l" t="t" r="r" b="b"/>
              <a:pathLst>
                <a:path w="2511" h="1266" extrusionOk="0">
                  <a:moveTo>
                    <a:pt x="1287" y="0"/>
                  </a:moveTo>
                  <a:cubicBezTo>
                    <a:pt x="585" y="0"/>
                    <a:pt x="19" y="559"/>
                    <a:pt x="0" y="1256"/>
                  </a:cubicBezTo>
                  <a:cubicBezTo>
                    <a:pt x="0" y="1256"/>
                    <a:pt x="0" y="1265"/>
                    <a:pt x="0" y="1265"/>
                  </a:cubicBezTo>
                  <a:cubicBezTo>
                    <a:pt x="524" y="1099"/>
                    <a:pt x="1063" y="1016"/>
                    <a:pt x="1605" y="1016"/>
                  </a:cubicBezTo>
                  <a:cubicBezTo>
                    <a:pt x="1907" y="1016"/>
                    <a:pt x="2209" y="1042"/>
                    <a:pt x="2510" y="1093"/>
                  </a:cubicBezTo>
                  <a:cubicBezTo>
                    <a:pt x="2424" y="489"/>
                    <a:pt x="1926" y="30"/>
                    <a:pt x="1322" y="1"/>
                  </a:cubicBezTo>
                  <a:cubicBezTo>
                    <a:pt x="1310" y="1"/>
                    <a:pt x="1299" y="0"/>
                    <a:pt x="1287" y="0"/>
                  </a:cubicBezTo>
                  <a:close/>
                </a:path>
              </a:pathLst>
            </a:custGeom>
            <a:solidFill>
              <a:srgbClr val="612C28">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0"/>
            <p:cNvSpPr/>
            <p:nvPr/>
          </p:nvSpPr>
          <p:spPr>
            <a:xfrm>
              <a:off x="7135232" y="2087802"/>
              <a:ext cx="362301" cy="306546"/>
            </a:xfrm>
            <a:custGeom>
              <a:avLst/>
              <a:gdLst/>
              <a:ahLst/>
              <a:cxnLst/>
              <a:rect l="l" t="t" r="r" b="b"/>
              <a:pathLst>
                <a:path w="3327" h="2815" extrusionOk="0">
                  <a:moveTo>
                    <a:pt x="2003" y="189"/>
                  </a:moveTo>
                  <a:cubicBezTo>
                    <a:pt x="2655" y="237"/>
                    <a:pt x="3153" y="802"/>
                    <a:pt x="3114" y="1463"/>
                  </a:cubicBezTo>
                  <a:cubicBezTo>
                    <a:pt x="3095" y="1779"/>
                    <a:pt x="2961" y="2086"/>
                    <a:pt x="2731" y="2306"/>
                  </a:cubicBezTo>
                  <a:cubicBezTo>
                    <a:pt x="2519" y="2518"/>
                    <a:pt x="2228" y="2633"/>
                    <a:pt x="1925" y="2633"/>
                  </a:cubicBezTo>
                  <a:cubicBezTo>
                    <a:pt x="1913" y="2633"/>
                    <a:pt x="1900" y="2632"/>
                    <a:pt x="1888" y="2632"/>
                  </a:cubicBezTo>
                  <a:cubicBezTo>
                    <a:pt x="1246" y="2575"/>
                    <a:pt x="758" y="2029"/>
                    <a:pt x="777" y="1387"/>
                  </a:cubicBezTo>
                  <a:cubicBezTo>
                    <a:pt x="796" y="735"/>
                    <a:pt x="1304" y="218"/>
                    <a:pt x="1946" y="189"/>
                  </a:cubicBezTo>
                  <a:close/>
                  <a:moveTo>
                    <a:pt x="1874" y="0"/>
                  </a:moveTo>
                  <a:cubicBezTo>
                    <a:pt x="1542" y="0"/>
                    <a:pt x="1202" y="121"/>
                    <a:pt x="921" y="390"/>
                  </a:cubicBezTo>
                  <a:cubicBezTo>
                    <a:pt x="1" y="1272"/>
                    <a:pt x="614" y="2805"/>
                    <a:pt x="1879" y="2814"/>
                  </a:cubicBezTo>
                  <a:lnTo>
                    <a:pt x="1946" y="2814"/>
                  </a:lnTo>
                  <a:cubicBezTo>
                    <a:pt x="2281" y="2814"/>
                    <a:pt x="2607" y="2680"/>
                    <a:pt x="2856" y="2440"/>
                  </a:cubicBezTo>
                  <a:cubicBezTo>
                    <a:pt x="3114" y="2182"/>
                    <a:pt x="3277" y="1837"/>
                    <a:pt x="3287" y="1473"/>
                  </a:cubicBezTo>
                  <a:cubicBezTo>
                    <a:pt x="3327" y="599"/>
                    <a:pt x="2617" y="0"/>
                    <a:pt x="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0"/>
            <p:cNvSpPr/>
            <p:nvPr/>
          </p:nvSpPr>
          <p:spPr>
            <a:xfrm>
              <a:off x="7267326" y="2179277"/>
              <a:ext cx="142438" cy="120658"/>
            </a:xfrm>
            <a:custGeom>
              <a:avLst/>
              <a:gdLst/>
              <a:ahLst/>
              <a:cxnLst/>
              <a:rect l="l" t="t" r="r" b="b"/>
              <a:pathLst>
                <a:path w="1308" h="1108" extrusionOk="0">
                  <a:moveTo>
                    <a:pt x="729" y="0"/>
                  </a:moveTo>
                  <a:cubicBezTo>
                    <a:pt x="264" y="0"/>
                    <a:pt x="0" y="562"/>
                    <a:pt x="321" y="920"/>
                  </a:cubicBezTo>
                  <a:cubicBezTo>
                    <a:pt x="433" y="1049"/>
                    <a:pt x="580" y="1107"/>
                    <a:pt x="727" y="1107"/>
                  </a:cubicBezTo>
                  <a:cubicBezTo>
                    <a:pt x="994" y="1107"/>
                    <a:pt x="1257" y="914"/>
                    <a:pt x="1288" y="604"/>
                  </a:cubicBezTo>
                  <a:cubicBezTo>
                    <a:pt x="1308" y="288"/>
                    <a:pt x="1068" y="20"/>
                    <a:pt x="752" y="1"/>
                  </a:cubicBezTo>
                  <a:cubicBezTo>
                    <a:pt x="744" y="0"/>
                    <a:pt x="736" y="0"/>
                    <a:pt x="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0"/>
            <p:cNvSpPr/>
            <p:nvPr/>
          </p:nvSpPr>
          <p:spPr>
            <a:xfrm>
              <a:off x="7167684" y="2243526"/>
              <a:ext cx="155505" cy="78624"/>
            </a:xfrm>
            <a:custGeom>
              <a:avLst/>
              <a:gdLst/>
              <a:ahLst/>
              <a:cxnLst/>
              <a:rect l="l" t="t" r="r" b="b"/>
              <a:pathLst>
                <a:path w="1428" h="722" extrusionOk="0">
                  <a:moveTo>
                    <a:pt x="1110" y="1"/>
                  </a:moveTo>
                  <a:cubicBezTo>
                    <a:pt x="838" y="1"/>
                    <a:pt x="447" y="57"/>
                    <a:pt x="259" y="148"/>
                  </a:cubicBezTo>
                  <a:cubicBezTo>
                    <a:pt x="0" y="282"/>
                    <a:pt x="106" y="721"/>
                    <a:pt x="415" y="721"/>
                  </a:cubicBezTo>
                  <a:cubicBezTo>
                    <a:pt x="438" y="721"/>
                    <a:pt x="463" y="719"/>
                    <a:pt x="488" y="713"/>
                  </a:cubicBezTo>
                  <a:cubicBezTo>
                    <a:pt x="853" y="627"/>
                    <a:pt x="1427" y="187"/>
                    <a:pt x="1399" y="62"/>
                  </a:cubicBezTo>
                  <a:cubicBezTo>
                    <a:pt x="1385" y="20"/>
                    <a:pt x="1267"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0"/>
            <p:cNvSpPr/>
            <p:nvPr/>
          </p:nvSpPr>
          <p:spPr>
            <a:xfrm>
              <a:off x="7404429" y="2249189"/>
              <a:ext cx="54340" cy="38767"/>
            </a:xfrm>
            <a:custGeom>
              <a:avLst/>
              <a:gdLst/>
              <a:ahLst/>
              <a:cxnLst/>
              <a:rect l="l" t="t" r="r" b="b"/>
              <a:pathLst>
                <a:path w="499" h="356" extrusionOk="0">
                  <a:moveTo>
                    <a:pt x="155" y="0"/>
                  </a:moveTo>
                  <a:cubicBezTo>
                    <a:pt x="77" y="0"/>
                    <a:pt x="14" y="14"/>
                    <a:pt x="10" y="39"/>
                  </a:cubicBezTo>
                  <a:cubicBezTo>
                    <a:pt x="1" y="86"/>
                    <a:pt x="278" y="355"/>
                    <a:pt x="361" y="355"/>
                  </a:cubicBezTo>
                  <a:cubicBezTo>
                    <a:pt x="362" y="355"/>
                    <a:pt x="363" y="355"/>
                    <a:pt x="365" y="355"/>
                  </a:cubicBezTo>
                  <a:cubicBezTo>
                    <a:pt x="470" y="307"/>
                    <a:pt x="499" y="182"/>
                    <a:pt x="441" y="87"/>
                  </a:cubicBezTo>
                  <a:cubicBezTo>
                    <a:pt x="392" y="26"/>
                    <a:pt x="260"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0"/>
            <p:cNvSpPr/>
            <p:nvPr/>
          </p:nvSpPr>
          <p:spPr>
            <a:xfrm>
              <a:off x="7144706" y="2035095"/>
              <a:ext cx="466407" cy="265274"/>
            </a:xfrm>
            <a:custGeom>
              <a:avLst/>
              <a:gdLst/>
              <a:ahLst/>
              <a:cxnLst/>
              <a:rect l="l" t="t" r="r" b="b"/>
              <a:pathLst>
                <a:path w="4283" h="2436" extrusionOk="0">
                  <a:moveTo>
                    <a:pt x="2008" y="1"/>
                  </a:moveTo>
                  <a:cubicBezTo>
                    <a:pt x="1975" y="1"/>
                    <a:pt x="1941" y="1"/>
                    <a:pt x="1907" y="2"/>
                  </a:cubicBezTo>
                  <a:cubicBezTo>
                    <a:pt x="479" y="41"/>
                    <a:pt x="0" y="1372"/>
                    <a:pt x="58" y="2177"/>
                  </a:cubicBezTo>
                  <a:cubicBezTo>
                    <a:pt x="163" y="1353"/>
                    <a:pt x="872" y="376"/>
                    <a:pt x="1878" y="357"/>
                  </a:cubicBezTo>
                  <a:cubicBezTo>
                    <a:pt x="1888" y="357"/>
                    <a:pt x="1899" y="357"/>
                    <a:pt x="1909" y="357"/>
                  </a:cubicBezTo>
                  <a:cubicBezTo>
                    <a:pt x="2886" y="357"/>
                    <a:pt x="3433" y="809"/>
                    <a:pt x="3708" y="1851"/>
                  </a:cubicBezTo>
                  <a:cubicBezTo>
                    <a:pt x="3669" y="2053"/>
                    <a:pt x="3621" y="2244"/>
                    <a:pt x="3564" y="2436"/>
                  </a:cubicBezTo>
                  <a:cubicBezTo>
                    <a:pt x="3871" y="2292"/>
                    <a:pt x="4120" y="2053"/>
                    <a:pt x="4282" y="1756"/>
                  </a:cubicBezTo>
                  <a:cubicBezTo>
                    <a:pt x="4095" y="1268"/>
                    <a:pt x="3540" y="1"/>
                    <a:pt x="2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0"/>
            <p:cNvSpPr/>
            <p:nvPr/>
          </p:nvSpPr>
          <p:spPr>
            <a:xfrm>
              <a:off x="7202096" y="1833961"/>
              <a:ext cx="323425" cy="127410"/>
            </a:xfrm>
            <a:custGeom>
              <a:avLst/>
              <a:gdLst/>
              <a:ahLst/>
              <a:cxnLst/>
              <a:rect l="l" t="t" r="r" b="b"/>
              <a:pathLst>
                <a:path w="2970" h="1170" extrusionOk="0">
                  <a:moveTo>
                    <a:pt x="0" y="0"/>
                  </a:moveTo>
                  <a:lnTo>
                    <a:pt x="0" y="0"/>
                  </a:lnTo>
                  <a:cubicBezTo>
                    <a:pt x="38" y="230"/>
                    <a:pt x="172" y="432"/>
                    <a:pt x="364" y="556"/>
                  </a:cubicBezTo>
                  <a:cubicBezTo>
                    <a:pt x="766" y="719"/>
                    <a:pt x="1188" y="853"/>
                    <a:pt x="1610" y="949"/>
                  </a:cubicBezTo>
                  <a:cubicBezTo>
                    <a:pt x="2213" y="1093"/>
                    <a:pt x="2970" y="1169"/>
                    <a:pt x="2970" y="1169"/>
                  </a:cubicBezTo>
                  <a:cubicBezTo>
                    <a:pt x="2970" y="1169"/>
                    <a:pt x="1667" y="748"/>
                    <a:pt x="1255" y="585"/>
                  </a:cubicBezTo>
                  <a:cubicBezTo>
                    <a:pt x="680" y="365"/>
                    <a:pt x="0" y="1"/>
                    <a:pt x="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0"/>
            <p:cNvSpPr/>
            <p:nvPr/>
          </p:nvSpPr>
          <p:spPr>
            <a:xfrm>
              <a:off x="7274077" y="2442810"/>
              <a:ext cx="60547" cy="51399"/>
            </a:xfrm>
            <a:custGeom>
              <a:avLst/>
              <a:gdLst/>
              <a:ahLst/>
              <a:cxnLst/>
              <a:rect l="l" t="t" r="r" b="b"/>
              <a:pathLst>
                <a:path w="556" h="472" extrusionOk="0">
                  <a:moveTo>
                    <a:pt x="411" y="1"/>
                  </a:moveTo>
                  <a:cubicBezTo>
                    <a:pt x="392" y="1"/>
                    <a:pt x="372" y="5"/>
                    <a:pt x="355" y="14"/>
                  </a:cubicBezTo>
                  <a:lnTo>
                    <a:pt x="345" y="14"/>
                  </a:lnTo>
                  <a:cubicBezTo>
                    <a:pt x="268" y="62"/>
                    <a:pt x="201" y="129"/>
                    <a:pt x="144" y="206"/>
                  </a:cubicBezTo>
                  <a:cubicBezTo>
                    <a:pt x="96" y="273"/>
                    <a:pt x="48" y="340"/>
                    <a:pt x="10" y="407"/>
                  </a:cubicBezTo>
                  <a:cubicBezTo>
                    <a:pt x="0" y="426"/>
                    <a:pt x="10" y="445"/>
                    <a:pt x="19" y="464"/>
                  </a:cubicBezTo>
                  <a:cubicBezTo>
                    <a:pt x="29" y="469"/>
                    <a:pt x="41" y="471"/>
                    <a:pt x="52" y="471"/>
                  </a:cubicBezTo>
                  <a:cubicBezTo>
                    <a:pt x="62" y="471"/>
                    <a:pt x="72" y="469"/>
                    <a:pt x="77" y="464"/>
                  </a:cubicBezTo>
                  <a:cubicBezTo>
                    <a:pt x="134" y="407"/>
                    <a:pt x="192" y="359"/>
                    <a:pt x="259" y="321"/>
                  </a:cubicBezTo>
                  <a:cubicBezTo>
                    <a:pt x="307" y="282"/>
                    <a:pt x="374" y="253"/>
                    <a:pt x="431" y="244"/>
                  </a:cubicBezTo>
                  <a:cubicBezTo>
                    <a:pt x="450" y="234"/>
                    <a:pt x="460" y="234"/>
                    <a:pt x="479" y="225"/>
                  </a:cubicBezTo>
                  <a:cubicBezTo>
                    <a:pt x="537" y="186"/>
                    <a:pt x="556" y="119"/>
                    <a:pt x="517" y="62"/>
                  </a:cubicBezTo>
                  <a:cubicBezTo>
                    <a:pt x="498" y="22"/>
                    <a:pt x="455" y="1"/>
                    <a:pt x="411"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0"/>
            <p:cNvSpPr/>
            <p:nvPr/>
          </p:nvSpPr>
          <p:spPr>
            <a:xfrm>
              <a:off x="7338763" y="2442157"/>
              <a:ext cx="65229" cy="52053"/>
            </a:xfrm>
            <a:custGeom>
              <a:avLst/>
              <a:gdLst/>
              <a:ahLst/>
              <a:cxnLst/>
              <a:rect l="l" t="t" r="r" b="b"/>
              <a:pathLst>
                <a:path w="599" h="478" extrusionOk="0">
                  <a:moveTo>
                    <a:pt x="417" y="0"/>
                  </a:moveTo>
                  <a:cubicBezTo>
                    <a:pt x="397" y="0"/>
                    <a:pt x="376" y="6"/>
                    <a:pt x="355" y="20"/>
                  </a:cubicBezTo>
                  <a:lnTo>
                    <a:pt x="345" y="20"/>
                  </a:lnTo>
                  <a:cubicBezTo>
                    <a:pt x="268" y="68"/>
                    <a:pt x="201" y="135"/>
                    <a:pt x="144" y="212"/>
                  </a:cubicBezTo>
                  <a:cubicBezTo>
                    <a:pt x="96" y="279"/>
                    <a:pt x="48" y="346"/>
                    <a:pt x="10" y="413"/>
                  </a:cubicBezTo>
                  <a:cubicBezTo>
                    <a:pt x="0" y="432"/>
                    <a:pt x="0" y="451"/>
                    <a:pt x="19" y="470"/>
                  </a:cubicBezTo>
                  <a:cubicBezTo>
                    <a:pt x="24" y="475"/>
                    <a:pt x="34" y="477"/>
                    <a:pt x="44" y="477"/>
                  </a:cubicBezTo>
                  <a:cubicBezTo>
                    <a:pt x="55" y="477"/>
                    <a:pt x="67" y="475"/>
                    <a:pt x="77" y="470"/>
                  </a:cubicBezTo>
                  <a:cubicBezTo>
                    <a:pt x="125" y="413"/>
                    <a:pt x="182" y="365"/>
                    <a:pt x="249" y="327"/>
                  </a:cubicBezTo>
                  <a:cubicBezTo>
                    <a:pt x="307" y="288"/>
                    <a:pt x="364" y="259"/>
                    <a:pt x="431" y="250"/>
                  </a:cubicBezTo>
                  <a:cubicBezTo>
                    <a:pt x="441" y="240"/>
                    <a:pt x="460" y="240"/>
                    <a:pt x="469" y="231"/>
                  </a:cubicBezTo>
                  <a:cubicBezTo>
                    <a:pt x="598" y="166"/>
                    <a:pt x="524" y="0"/>
                    <a:pt x="417"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0"/>
            <p:cNvSpPr/>
            <p:nvPr/>
          </p:nvSpPr>
          <p:spPr>
            <a:xfrm>
              <a:off x="7402360" y="2442157"/>
              <a:ext cx="65229" cy="52053"/>
            </a:xfrm>
            <a:custGeom>
              <a:avLst/>
              <a:gdLst/>
              <a:ahLst/>
              <a:cxnLst/>
              <a:rect l="l" t="t" r="r" b="b"/>
              <a:pathLst>
                <a:path w="599" h="478" extrusionOk="0">
                  <a:moveTo>
                    <a:pt x="418" y="0"/>
                  </a:moveTo>
                  <a:cubicBezTo>
                    <a:pt x="398" y="0"/>
                    <a:pt x="376" y="6"/>
                    <a:pt x="355" y="20"/>
                  </a:cubicBezTo>
                  <a:lnTo>
                    <a:pt x="345" y="20"/>
                  </a:lnTo>
                  <a:cubicBezTo>
                    <a:pt x="269" y="68"/>
                    <a:pt x="202" y="135"/>
                    <a:pt x="144" y="212"/>
                  </a:cubicBezTo>
                  <a:cubicBezTo>
                    <a:pt x="96" y="279"/>
                    <a:pt x="48" y="346"/>
                    <a:pt x="10" y="413"/>
                  </a:cubicBezTo>
                  <a:cubicBezTo>
                    <a:pt x="0" y="432"/>
                    <a:pt x="0" y="451"/>
                    <a:pt x="10" y="470"/>
                  </a:cubicBezTo>
                  <a:cubicBezTo>
                    <a:pt x="20" y="475"/>
                    <a:pt x="32" y="477"/>
                    <a:pt x="42" y="477"/>
                  </a:cubicBezTo>
                  <a:cubicBezTo>
                    <a:pt x="53" y="477"/>
                    <a:pt x="63" y="475"/>
                    <a:pt x="68" y="470"/>
                  </a:cubicBezTo>
                  <a:cubicBezTo>
                    <a:pt x="125" y="413"/>
                    <a:pt x="182" y="365"/>
                    <a:pt x="250" y="327"/>
                  </a:cubicBezTo>
                  <a:cubicBezTo>
                    <a:pt x="307" y="288"/>
                    <a:pt x="364" y="259"/>
                    <a:pt x="432" y="250"/>
                  </a:cubicBezTo>
                  <a:cubicBezTo>
                    <a:pt x="441" y="240"/>
                    <a:pt x="460" y="240"/>
                    <a:pt x="470" y="231"/>
                  </a:cubicBezTo>
                  <a:cubicBezTo>
                    <a:pt x="599" y="166"/>
                    <a:pt x="524" y="0"/>
                    <a:pt x="418"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0"/>
            <p:cNvSpPr/>
            <p:nvPr/>
          </p:nvSpPr>
          <p:spPr>
            <a:xfrm>
              <a:off x="6493712" y="2442048"/>
              <a:ext cx="59567" cy="52162"/>
            </a:xfrm>
            <a:custGeom>
              <a:avLst/>
              <a:gdLst/>
              <a:ahLst/>
              <a:cxnLst/>
              <a:rect l="l" t="t" r="r" b="b"/>
              <a:pathLst>
                <a:path w="547" h="479" extrusionOk="0">
                  <a:moveTo>
                    <a:pt x="129" y="1"/>
                  </a:moveTo>
                  <a:cubicBezTo>
                    <a:pt x="75" y="1"/>
                    <a:pt x="18" y="46"/>
                    <a:pt x="10" y="107"/>
                  </a:cubicBezTo>
                  <a:cubicBezTo>
                    <a:pt x="0" y="174"/>
                    <a:pt x="48" y="232"/>
                    <a:pt x="115" y="241"/>
                  </a:cubicBezTo>
                  <a:cubicBezTo>
                    <a:pt x="172" y="260"/>
                    <a:pt x="240" y="289"/>
                    <a:pt x="287" y="328"/>
                  </a:cubicBezTo>
                  <a:cubicBezTo>
                    <a:pt x="355" y="366"/>
                    <a:pt x="412" y="414"/>
                    <a:pt x="469" y="462"/>
                  </a:cubicBezTo>
                  <a:lnTo>
                    <a:pt x="469" y="471"/>
                  </a:lnTo>
                  <a:cubicBezTo>
                    <a:pt x="474" y="476"/>
                    <a:pt x="481" y="478"/>
                    <a:pt x="490" y="478"/>
                  </a:cubicBezTo>
                  <a:cubicBezTo>
                    <a:pt x="498" y="478"/>
                    <a:pt x="508" y="476"/>
                    <a:pt x="517" y="471"/>
                  </a:cubicBezTo>
                  <a:cubicBezTo>
                    <a:pt x="537" y="452"/>
                    <a:pt x="546" y="433"/>
                    <a:pt x="537" y="414"/>
                  </a:cubicBezTo>
                  <a:cubicBezTo>
                    <a:pt x="489" y="337"/>
                    <a:pt x="450" y="270"/>
                    <a:pt x="402" y="203"/>
                  </a:cubicBezTo>
                  <a:cubicBezTo>
                    <a:pt x="345" y="136"/>
                    <a:pt x="278" y="69"/>
                    <a:pt x="201" y="21"/>
                  </a:cubicBezTo>
                  <a:lnTo>
                    <a:pt x="192" y="21"/>
                  </a:lnTo>
                  <a:cubicBezTo>
                    <a:pt x="182" y="11"/>
                    <a:pt x="163" y="2"/>
                    <a:pt x="144" y="2"/>
                  </a:cubicBezTo>
                  <a:cubicBezTo>
                    <a:pt x="139" y="1"/>
                    <a:pt x="134" y="1"/>
                    <a:pt x="129"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0"/>
            <p:cNvSpPr/>
            <p:nvPr/>
          </p:nvSpPr>
          <p:spPr>
            <a:xfrm>
              <a:off x="6425760" y="2441939"/>
              <a:ext cx="63814" cy="51182"/>
            </a:xfrm>
            <a:custGeom>
              <a:avLst/>
              <a:gdLst/>
              <a:ahLst/>
              <a:cxnLst/>
              <a:rect l="l" t="t" r="r" b="b"/>
              <a:pathLst>
                <a:path w="586" h="470" extrusionOk="0">
                  <a:moveTo>
                    <a:pt x="159" y="0"/>
                  </a:moveTo>
                  <a:cubicBezTo>
                    <a:pt x="26" y="0"/>
                    <a:pt x="1" y="215"/>
                    <a:pt x="155" y="242"/>
                  </a:cubicBezTo>
                  <a:cubicBezTo>
                    <a:pt x="212" y="261"/>
                    <a:pt x="279" y="290"/>
                    <a:pt x="327" y="329"/>
                  </a:cubicBezTo>
                  <a:cubicBezTo>
                    <a:pt x="394" y="367"/>
                    <a:pt x="452" y="415"/>
                    <a:pt x="509" y="463"/>
                  </a:cubicBezTo>
                  <a:cubicBezTo>
                    <a:pt x="514" y="467"/>
                    <a:pt x="521" y="470"/>
                    <a:pt x="529" y="470"/>
                  </a:cubicBezTo>
                  <a:cubicBezTo>
                    <a:pt x="538" y="470"/>
                    <a:pt x="547" y="467"/>
                    <a:pt x="557" y="463"/>
                  </a:cubicBezTo>
                  <a:cubicBezTo>
                    <a:pt x="576" y="453"/>
                    <a:pt x="586" y="434"/>
                    <a:pt x="576" y="415"/>
                  </a:cubicBezTo>
                  <a:cubicBezTo>
                    <a:pt x="538" y="338"/>
                    <a:pt x="490" y="271"/>
                    <a:pt x="442" y="204"/>
                  </a:cubicBezTo>
                  <a:cubicBezTo>
                    <a:pt x="385" y="127"/>
                    <a:pt x="317" y="70"/>
                    <a:pt x="241" y="22"/>
                  </a:cubicBezTo>
                  <a:lnTo>
                    <a:pt x="231" y="22"/>
                  </a:lnTo>
                  <a:cubicBezTo>
                    <a:pt x="222" y="12"/>
                    <a:pt x="203" y="3"/>
                    <a:pt x="183" y="3"/>
                  </a:cubicBezTo>
                  <a:cubicBezTo>
                    <a:pt x="175" y="1"/>
                    <a:pt x="166" y="0"/>
                    <a:pt x="159"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0"/>
            <p:cNvSpPr/>
            <p:nvPr/>
          </p:nvSpPr>
          <p:spPr>
            <a:xfrm>
              <a:off x="6361074" y="2441939"/>
              <a:ext cx="63814" cy="51182"/>
            </a:xfrm>
            <a:custGeom>
              <a:avLst/>
              <a:gdLst/>
              <a:ahLst/>
              <a:cxnLst/>
              <a:rect l="l" t="t" r="r" b="b"/>
              <a:pathLst>
                <a:path w="586" h="470" extrusionOk="0">
                  <a:moveTo>
                    <a:pt x="167" y="0"/>
                  </a:moveTo>
                  <a:cubicBezTo>
                    <a:pt x="26" y="0"/>
                    <a:pt x="1" y="215"/>
                    <a:pt x="155" y="242"/>
                  </a:cubicBezTo>
                  <a:cubicBezTo>
                    <a:pt x="222" y="261"/>
                    <a:pt x="279" y="290"/>
                    <a:pt x="337" y="329"/>
                  </a:cubicBezTo>
                  <a:cubicBezTo>
                    <a:pt x="404" y="367"/>
                    <a:pt x="461" y="415"/>
                    <a:pt x="519" y="463"/>
                  </a:cubicBezTo>
                  <a:cubicBezTo>
                    <a:pt x="523" y="467"/>
                    <a:pt x="531" y="470"/>
                    <a:pt x="538" y="470"/>
                  </a:cubicBezTo>
                  <a:cubicBezTo>
                    <a:pt x="545" y="470"/>
                    <a:pt x="552" y="467"/>
                    <a:pt x="557" y="463"/>
                  </a:cubicBezTo>
                  <a:cubicBezTo>
                    <a:pt x="576" y="453"/>
                    <a:pt x="586" y="434"/>
                    <a:pt x="576" y="415"/>
                  </a:cubicBezTo>
                  <a:cubicBezTo>
                    <a:pt x="538" y="338"/>
                    <a:pt x="500" y="271"/>
                    <a:pt x="442" y="204"/>
                  </a:cubicBezTo>
                  <a:cubicBezTo>
                    <a:pt x="394" y="127"/>
                    <a:pt x="327" y="70"/>
                    <a:pt x="250" y="22"/>
                  </a:cubicBezTo>
                  <a:lnTo>
                    <a:pt x="241" y="22"/>
                  </a:lnTo>
                  <a:cubicBezTo>
                    <a:pt x="222" y="12"/>
                    <a:pt x="212" y="3"/>
                    <a:pt x="193" y="3"/>
                  </a:cubicBezTo>
                  <a:cubicBezTo>
                    <a:pt x="184" y="1"/>
                    <a:pt x="175" y="0"/>
                    <a:pt x="167"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0"/>
            <p:cNvSpPr/>
            <p:nvPr/>
          </p:nvSpPr>
          <p:spPr>
            <a:xfrm>
              <a:off x="6817031" y="2401538"/>
              <a:ext cx="48133" cy="61309"/>
            </a:xfrm>
            <a:custGeom>
              <a:avLst/>
              <a:gdLst/>
              <a:ahLst/>
              <a:cxnLst/>
              <a:rect l="l" t="t" r="r" b="b"/>
              <a:pathLst>
                <a:path w="442" h="563" extrusionOk="0">
                  <a:moveTo>
                    <a:pt x="144" y="0"/>
                  </a:moveTo>
                  <a:cubicBezTo>
                    <a:pt x="128" y="0"/>
                    <a:pt x="112" y="3"/>
                    <a:pt x="97" y="10"/>
                  </a:cubicBezTo>
                  <a:cubicBezTo>
                    <a:pt x="30" y="38"/>
                    <a:pt x="1" y="115"/>
                    <a:pt x="20" y="182"/>
                  </a:cubicBezTo>
                  <a:lnTo>
                    <a:pt x="39" y="220"/>
                  </a:lnTo>
                  <a:cubicBezTo>
                    <a:pt x="58" y="259"/>
                    <a:pt x="78" y="297"/>
                    <a:pt x="106" y="335"/>
                  </a:cubicBezTo>
                  <a:cubicBezTo>
                    <a:pt x="125" y="364"/>
                    <a:pt x="154" y="393"/>
                    <a:pt x="183" y="422"/>
                  </a:cubicBezTo>
                  <a:cubicBezTo>
                    <a:pt x="231" y="470"/>
                    <a:pt x="288" y="517"/>
                    <a:pt x="355" y="556"/>
                  </a:cubicBezTo>
                  <a:cubicBezTo>
                    <a:pt x="363" y="560"/>
                    <a:pt x="371" y="562"/>
                    <a:pt x="379" y="562"/>
                  </a:cubicBezTo>
                  <a:cubicBezTo>
                    <a:pt x="390" y="562"/>
                    <a:pt x="402" y="557"/>
                    <a:pt x="413" y="546"/>
                  </a:cubicBezTo>
                  <a:cubicBezTo>
                    <a:pt x="442" y="527"/>
                    <a:pt x="442" y="489"/>
                    <a:pt x="422" y="470"/>
                  </a:cubicBezTo>
                  <a:cubicBezTo>
                    <a:pt x="384" y="422"/>
                    <a:pt x="346" y="374"/>
                    <a:pt x="317" y="316"/>
                  </a:cubicBezTo>
                  <a:cubicBezTo>
                    <a:pt x="307" y="288"/>
                    <a:pt x="298" y="259"/>
                    <a:pt x="288" y="230"/>
                  </a:cubicBezTo>
                  <a:cubicBezTo>
                    <a:pt x="279" y="211"/>
                    <a:pt x="269" y="192"/>
                    <a:pt x="269" y="163"/>
                  </a:cubicBezTo>
                  <a:cubicBezTo>
                    <a:pt x="279" y="134"/>
                    <a:pt x="279" y="106"/>
                    <a:pt x="269" y="86"/>
                  </a:cubicBezTo>
                  <a:cubicBezTo>
                    <a:pt x="247" y="35"/>
                    <a:pt x="196" y="0"/>
                    <a:pt x="144" y="0"/>
                  </a:cubicBezTo>
                  <a:close/>
                </a:path>
              </a:pathLst>
            </a:custGeom>
            <a:solidFill>
              <a:srgbClr val="B47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0"/>
            <p:cNvSpPr/>
            <p:nvPr/>
          </p:nvSpPr>
          <p:spPr>
            <a:xfrm>
              <a:off x="6682542" y="2504120"/>
              <a:ext cx="513341" cy="317218"/>
            </a:xfrm>
            <a:custGeom>
              <a:avLst/>
              <a:gdLst/>
              <a:ahLst/>
              <a:cxnLst/>
              <a:rect l="l" t="t" r="r" b="b"/>
              <a:pathLst>
                <a:path w="4714" h="2913" extrusionOk="0">
                  <a:moveTo>
                    <a:pt x="3521" y="1"/>
                  </a:moveTo>
                  <a:cubicBezTo>
                    <a:pt x="3403" y="1"/>
                    <a:pt x="3297" y="19"/>
                    <a:pt x="3219" y="45"/>
                  </a:cubicBezTo>
                  <a:cubicBezTo>
                    <a:pt x="2922" y="141"/>
                    <a:pt x="1092" y="792"/>
                    <a:pt x="374" y="898"/>
                  </a:cubicBezTo>
                  <a:cubicBezTo>
                    <a:pt x="0" y="1702"/>
                    <a:pt x="287" y="2383"/>
                    <a:pt x="987" y="2708"/>
                  </a:cubicBezTo>
                  <a:cubicBezTo>
                    <a:pt x="1292" y="2850"/>
                    <a:pt x="1712" y="2912"/>
                    <a:pt x="2144" y="2912"/>
                  </a:cubicBezTo>
                  <a:cubicBezTo>
                    <a:pt x="2702" y="2912"/>
                    <a:pt x="3282" y="2809"/>
                    <a:pt x="3660" y="2641"/>
                  </a:cubicBezTo>
                  <a:cubicBezTo>
                    <a:pt x="4426" y="2315"/>
                    <a:pt x="4714" y="1262"/>
                    <a:pt x="4455" y="610"/>
                  </a:cubicBezTo>
                  <a:cubicBezTo>
                    <a:pt x="4259" y="134"/>
                    <a:pt x="3843" y="1"/>
                    <a:pt x="3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0"/>
            <p:cNvSpPr/>
            <p:nvPr/>
          </p:nvSpPr>
          <p:spPr>
            <a:xfrm>
              <a:off x="6752346" y="2630006"/>
              <a:ext cx="422630" cy="192312"/>
            </a:xfrm>
            <a:custGeom>
              <a:avLst/>
              <a:gdLst/>
              <a:ahLst/>
              <a:cxnLst/>
              <a:rect l="l" t="t" r="r" b="b"/>
              <a:pathLst>
                <a:path w="3881" h="1766" extrusionOk="0">
                  <a:moveTo>
                    <a:pt x="2717" y="1"/>
                  </a:moveTo>
                  <a:cubicBezTo>
                    <a:pt x="1553" y="1"/>
                    <a:pt x="431" y="725"/>
                    <a:pt x="1" y="1341"/>
                  </a:cubicBezTo>
                  <a:cubicBezTo>
                    <a:pt x="106" y="1437"/>
                    <a:pt x="221" y="1504"/>
                    <a:pt x="346" y="1562"/>
                  </a:cubicBezTo>
                  <a:cubicBezTo>
                    <a:pt x="651" y="1704"/>
                    <a:pt x="1071" y="1766"/>
                    <a:pt x="1503" y="1766"/>
                  </a:cubicBezTo>
                  <a:cubicBezTo>
                    <a:pt x="2061" y="1766"/>
                    <a:pt x="2641" y="1662"/>
                    <a:pt x="3019" y="1495"/>
                  </a:cubicBezTo>
                  <a:cubicBezTo>
                    <a:pt x="3507" y="1284"/>
                    <a:pt x="3795" y="786"/>
                    <a:pt x="3881" y="278"/>
                  </a:cubicBezTo>
                  <a:cubicBezTo>
                    <a:pt x="3505" y="83"/>
                    <a:pt x="3109" y="1"/>
                    <a:pt x="2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0"/>
            <p:cNvSpPr/>
            <p:nvPr/>
          </p:nvSpPr>
          <p:spPr>
            <a:xfrm>
              <a:off x="6751366" y="2504555"/>
              <a:ext cx="357945" cy="117282"/>
            </a:xfrm>
            <a:custGeom>
              <a:avLst/>
              <a:gdLst/>
              <a:ahLst/>
              <a:cxnLst/>
              <a:rect l="l" t="t" r="r" b="b"/>
              <a:pathLst>
                <a:path w="3287" h="1077" extrusionOk="0">
                  <a:moveTo>
                    <a:pt x="2874" y="1"/>
                  </a:moveTo>
                  <a:cubicBezTo>
                    <a:pt x="2778" y="1"/>
                    <a:pt x="2681" y="14"/>
                    <a:pt x="2587" y="41"/>
                  </a:cubicBezTo>
                  <a:cubicBezTo>
                    <a:pt x="2319" y="127"/>
                    <a:pt x="824" y="654"/>
                    <a:pt x="0" y="846"/>
                  </a:cubicBezTo>
                  <a:cubicBezTo>
                    <a:pt x="264" y="1004"/>
                    <a:pt x="613" y="1077"/>
                    <a:pt x="989" y="1077"/>
                  </a:cubicBezTo>
                  <a:cubicBezTo>
                    <a:pt x="1844" y="1077"/>
                    <a:pt x="2840" y="698"/>
                    <a:pt x="3286" y="79"/>
                  </a:cubicBezTo>
                  <a:cubicBezTo>
                    <a:pt x="3156" y="28"/>
                    <a:pt x="3015" y="1"/>
                    <a:pt x="28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0"/>
            <p:cNvSpPr/>
            <p:nvPr/>
          </p:nvSpPr>
          <p:spPr>
            <a:xfrm>
              <a:off x="6744070" y="2623581"/>
              <a:ext cx="440271" cy="159861"/>
            </a:xfrm>
            <a:custGeom>
              <a:avLst/>
              <a:gdLst/>
              <a:ahLst/>
              <a:cxnLst/>
              <a:rect l="l" t="t" r="r" b="b"/>
              <a:pathLst>
                <a:path w="4043" h="1468" extrusionOk="0">
                  <a:moveTo>
                    <a:pt x="2789" y="0"/>
                  </a:moveTo>
                  <a:cubicBezTo>
                    <a:pt x="1589" y="0"/>
                    <a:pt x="446" y="761"/>
                    <a:pt x="29" y="1372"/>
                  </a:cubicBezTo>
                  <a:cubicBezTo>
                    <a:pt x="0" y="1410"/>
                    <a:pt x="29" y="1468"/>
                    <a:pt x="77" y="1468"/>
                  </a:cubicBezTo>
                  <a:cubicBezTo>
                    <a:pt x="96" y="1468"/>
                    <a:pt x="115" y="1458"/>
                    <a:pt x="125" y="1439"/>
                  </a:cubicBezTo>
                  <a:cubicBezTo>
                    <a:pt x="528" y="856"/>
                    <a:pt x="1629" y="121"/>
                    <a:pt x="2785" y="121"/>
                  </a:cubicBezTo>
                  <a:cubicBezTo>
                    <a:pt x="3168" y="121"/>
                    <a:pt x="3557" y="202"/>
                    <a:pt x="3928" y="395"/>
                  </a:cubicBezTo>
                  <a:cubicBezTo>
                    <a:pt x="3940" y="400"/>
                    <a:pt x="3951" y="403"/>
                    <a:pt x="3960" y="403"/>
                  </a:cubicBezTo>
                  <a:cubicBezTo>
                    <a:pt x="4017" y="403"/>
                    <a:pt x="4043" y="322"/>
                    <a:pt x="3986" y="289"/>
                  </a:cubicBezTo>
                  <a:cubicBezTo>
                    <a:pt x="3597" y="85"/>
                    <a:pt x="3190" y="0"/>
                    <a:pt x="2789" y="0"/>
                  </a:cubicBezTo>
                  <a:close/>
                </a:path>
              </a:pathLst>
            </a:custGeom>
            <a:solidFill>
              <a:srgbClr val="9B4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6744070" y="2506406"/>
              <a:ext cx="372537" cy="122727"/>
            </a:xfrm>
            <a:custGeom>
              <a:avLst/>
              <a:gdLst/>
              <a:ahLst/>
              <a:cxnLst/>
              <a:rect l="l" t="t" r="r" b="b"/>
              <a:pathLst>
                <a:path w="3421" h="1127" extrusionOk="0">
                  <a:moveTo>
                    <a:pt x="3350" y="1"/>
                  </a:moveTo>
                  <a:cubicBezTo>
                    <a:pt x="3332" y="1"/>
                    <a:pt x="3316" y="8"/>
                    <a:pt x="3305" y="24"/>
                  </a:cubicBezTo>
                  <a:cubicBezTo>
                    <a:pt x="2876" y="621"/>
                    <a:pt x="1891" y="1002"/>
                    <a:pt x="1047" y="1002"/>
                  </a:cubicBezTo>
                  <a:cubicBezTo>
                    <a:pt x="687" y="1002"/>
                    <a:pt x="351" y="933"/>
                    <a:pt x="96" y="781"/>
                  </a:cubicBezTo>
                  <a:cubicBezTo>
                    <a:pt x="86" y="774"/>
                    <a:pt x="75" y="771"/>
                    <a:pt x="63" y="771"/>
                  </a:cubicBezTo>
                  <a:cubicBezTo>
                    <a:pt x="43" y="771"/>
                    <a:pt x="22" y="781"/>
                    <a:pt x="10" y="800"/>
                  </a:cubicBezTo>
                  <a:cubicBezTo>
                    <a:pt x="0" y="829"/>
                    <a:pt x="0" y="867"/>
                    <a:pt x="29" y="886"/>
                  </a:cubicBezTo>
                  <a:cubicBezTo>
                    <a:pt x="329" y="1041"/>
                    <a:pt x="664" y="1126"/>
                    <a:pt x="1009" y="1126"/>
                  </a:cubicBezTo>
                  <a:cubicBezTo>
                    <a:pt x="1027" y="1126"/>
                    <a:pt x="1045" y="1126"/>
                    <a:pt x="1064" y="1126"/>
                  </a:cubicBezTo>
                  <a:cubicBezTo>
                    <a:pt x="1945" y="1126"/>
                    <a:pt x="2951" y="733"/>
                    <a:pt x="3401" y="101"/>
                  </a:cubicBezTo>
                  <a:cubicBezTo>
                    <a:pt x="3420" y="72"/>
                    <a:pt x="3420" y="34"/>
                    <a:pt x="3392" y="14"/>
                  </a:cubicBezTo>
                  <a:cubicBezTo>
                    <a:pt x="3379" y="6"/>
                    <a:pt x="3364" y="1"/>
                    <a:pt x="3350" y="1"/>
                  </a:cubicBezTo>
                  <a:close/>
                </a:path>
              </a:pathLst>
            </a:custGeom>
            <a:solidFill>
              <a:srgbClr val="9B4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6676226" y="2498130"/>
              <a:ext cx="528043" cy="330503"/>
            </a:xfrm>
            <a:custGeom>
              <a:avLst/>
              <a:gdLst/>
              <a:ahLst/>
              <a:cxnLst/>
              <a:rect l="l" t="t" r="r" b="b"/>
              <a:pathLst>
                <a:path w="4849" h="3035" extrusionOk="0">
                  <a:moveTo>
                    <a:pt x="3569" y="120"/>
                  </a:moveTo>
                  <a:cubicBezTo>
                    <a:pt x="3864" y="120"/>
                    <a:pt x="4264" y="229"/>
                    <a:pt x="4455" y="694"/>
                  </a:cubicBezTo>
                  <a:cubicBezTo>
                    <a:pt x="4714" y="1317"/>
                    <a:pt x="4427" y="2332"/>
                    <a:pt x="3689" y="2658"/>
                  </a:cubicBezTo>
                  <a:cubicBezTo>
                    <a:pt x="3318" y="2819"/>
                    <a:pt x="2754" y="2920"/>
                    <a:pt x="2209" y="2920"/>
                  </a:cubicBezTo>
                  <a:cubicBezTo>
                    <a:pt x="1782" y="2920"/>
                    <a:pt x="1367" y="2858"/>
                    <a:pt x="1064" y="2715"/>
                  </a:cubicBezTo>
                  <a:cubicBezTo>
                    <a:pt x="384" y="2399"/>
                    <a:pt x="144" y="1729"/>
                    <a:pt x="470" y="1010"/>
                  </a:cubicBezTo>
                  <a:cubicBezTo>
                    <a:pt x="1093" y="905"/>
                    <a:pt x="2453" y="445"/>
                    <a:pt x="3028" y="244"/>
                  </a:cubicBezTo>
                  <a:lnTo>
                    <a:pt x="3287" y="157"/>
                  </a:lnTo>
                  <a:cubicBezTo>
                    <a:pt x="3350" y="138"/>
                    <a:pt x="3451" y="120"/>
                    <a:pt x="3569" y="120"/>
                  </a:cubicBezTo>
                  <a:close/>
                  <a:moveTo>
                    <a:pt x="3585" y="1"/>
                  </a:moveTo>
                  <a:cubicBezTo>
                    <a:pt x="3462" y="1"/>
                    <a:pt x="3349" y="20"/>
                    <a:pt x="3258" y="52"/>
                  </a:cubicBezTo>
                  <a:cubicBezTo>
                    <a:pt x="3210" y="71"/>
                    <a:pt x="3114" y="100"/>
                    <a:pt x="2999" y="138"/>
                  </a:cubicBezTo>
                  <a:cubicBezTo>
                    <a:pt x="2405" y="339"/>
                    <a:pt x="1016" y="809"/>
                    <a:pt x="422" y="905"/>
                  </a:cubicBezTo>
                  <a:lnTo>
                    <a:pt x="384" y="905"/>
                  </a:lnTo>
                  <a:lnTo>
                    <a:pt x="374" y="933"/>
                  </a:lnTo>
                  <a:cubicBezTo>
                    <a:pt x="1" y="1729"/>
                    <a:pt x="259" y="2476"/>
                    <a:pt x="1016" y="2830"/>
                  </a:cubicBezTo>
                  <a:cubicBezTo>
                    <a:pt x="1352" y="2959"/>
                    <a:pt x="1711" y="3034"/>
                    <a:pt x="2079" y="3034"/>
                  </a:cubicBezTo>
                  <a:cubicBezTo>
                    <a:pt x="2120" y="3034"/>
                    <a:pt x="2162" y="3033"/>
                    <a:pt x="2204" y="3031"/>
                  </a:cubicBezTo>
                  <a:cubicBezTo>
                    <a:pt x="2248" y="3033"/>
                    <a:pt x="2293" y="3034"/>
                    <a:pt x="2337" y="3034"/>
                  </a:cubicBezTo>
                  <a:cubicBezTo>
                    <a:pt x="2818" y="3034"/>
                    <a:pt x="3290" y="2940"/>
                    <a:pt x="3746" y="2773"/>
                  </a:cubicBezTo>
                  <a:cubicBezTo>
                    <a:pt x="4542" y="2428"/>
                    <a:pt x="4848" y="1326"/>
                    <a:pt x="4570" y="646"/>
                  </a:cubicBezTo>
                  <a:cubicBezTo>
                    <a:pt x="4371" y="162"/>
                    <a:pt x="3939" y="1"/>
                    <a:pt x="3585" y="1"/>
                  </a:cubicBezTo>
                  <a:close/>
                </a:path>
              </a:pathLst>
            </a:custGeom>
            <a:solidFill>
              <a:srgbClr val="9B4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5647573" y="519452"/>
              <a:ext cx="2534147" cy="1934450"/>
            </a:xfrm>
            <a:custGeom>
              <a:avLst/>
              <a:gdLst/>
              <a:ahLst/>
              <a:cxnLst/>
              <a:rect l="l" t="t" r="r" b="b"/>
              <a:pathLst>
                <a:path w="23271" h="17764" extrusionOk="0">
                  <a:moveTo>
                    <a:pt x="16592" y="0"/>
                  </a:moveTo>
                  <a:cubicBezTo>
                    <a:pt x="12195" y="0"/>
                    <a:pt x="10443" y="3157"/>
                    <a:pt x="10357" y="4685"/>
                  </a:cubicBezTo>
                  <a:cubicBezTo>
                    <a:pt x="10162" y="4674"/>
                    <a:pt x="9961" y="4668"/>
                    <a:pt x="9754" y="4668"/>
                  </a:cubicBezTo>
                  <a:cubicBezTo>
                    <a:pt x="7984" y="4668"/>
                    <a:pt x="5839" y="5100"/>
                    <a:pt x="4647" y="6438"/>
                  </a:cubicBezTo>
                  <a:cubicBezTo>
                    <a:pt x="3306" y="7933"/>
                    <a:pt x="2166" y="9475"/>
                    <a:pt x="1849" y="9734"/>
                  </a:cubicBezTo>
                  <a:cubicBezTo>
                    <a:pt x="1543" y="9983"/>
                    <a:pt x="547" y="10663"/>
                    <a:pt x="0" y="10749"/>
                  </a:cubicBezTo>
                  <a:cubicBezTo>
                    <a:pt x="393" y="11180"/>
                    <a:pt x="891" y="11506"/>
                    <a:pt x="1447" y="11688"/>
                  </a:cubicBezTo>
                  <a:cubicBezTo>
                    <a:pt x="1447" y="11688"/>
                    <a:pt x="1332" y="13643"/>
                    <a:pt x="1505" y="14668"/>
                  </a:cubicBezTo>
                  <a:cubicBezTo>
                    <a:pt x="1674" y="15629"/>
                    <a:pt x="2644" y="17763"/>
                    <a:pt x="5238" y="17763"/>
                  </a:cubicBezTo>
                  <a:cubicBezTo>
                    <a:pt x="5437" y="17763"/>
                    <a:pt x="5645" y="17750"/>
                    <a:pt x="5864" y="17724"/>
                  </a:cubicBezTo>
                  <a:cubicBezTo>
                    <a:pt x="5864" y="17724"/>
                    <a:pt x="4953" y="16929"/>
                    <a:pt x="4819" y="15884"/>
                  </a:cubicBezTo>
                  <a:cubicBezTo>
                    <a:pt x="4953" y="14323"/>
                    <a:pt x="5375" y="12665"/>
                    <a:pt x="5729" y="11995"/>
                  </a:cubicBezTo>
                  <a:cubicBezTo>
                    <a:pt x="6079" y="12911"/>
                    <a:pt x="7006" y="14257"/>
                    <a:pt x="7188" y="14257"/>
                  </a:cubicBezTo>
                  <a:cubicBezTo>
                    <a:pt x="7191" y="14257"/>
                    <a:pt x="7193" y="14256"/>
                    <a:pt x="7195" y="14256"/>
                  </a:cubicBezTo>
                  <a:cubicBezTo>
                    <a:pt x="7358" y="14208"/>
                    <a:pt x="7281" y="12071"/>
                    <a:pt x="7550" y="10290"/>
                  </a:cubicBezTo>
                  <a:cubicBezTo>
                    <a:pt x="7799" y="11401"/>
                    <a:pt x="8211" y="12550"/>
                    <a:pt x="8910" y="13336"/>
                  </a:cubicBezTo>
                  <a:cubicBezTo>
                    <a:pt x="10583" y="15217"/>
                    <a:pt x="12820" y="16569"/>
                    <a:pt x="13089" y="16569"/>
                  </a:cubicBezTo>
                  <a:cubicBezTo>
                    <a:pt x="13105" y="16569"/>
                    <a:pt x="13114" y="16565"/>
                    <a:pt x="13116" y="16555"/>
                  </a:cubicBezTo>
                  <a:cubicBezTo>
                    <a:pt x="13145" y="16383"/>
                    <a:pt x="12704" y="15013"/>
                    <a:pt x="12704" y="15013"/>
                  </a:cubicBezTo>
                  <a:cubicBezTo>
                    <a:pt x="12608" y="13643"/>
                    <a:pt x="12091" y="11574"/>
                    <a:pt x="12091" y="11573"/>
                  </a:cubicBezTo>
                  <a:lnTo>
                    <a:pt x="12091" y="11573"/>
                  </a:lnTo>
                  <a:cubicBezTo>
                    <a:pt x="13713" y="13225"/>
                    <a:pt x="15919" y="14218"/>
                    <a:pt x="16156" y="14218"/>
                  </a:cubicBezTo>
                  <a:cubicBezTo>
                    <a:pt x="16158" y="14218"/>
                    <a:pt x="16160" y="14218"/>
                    <a:pt x="16162" y="14217"/>
                  </a:cubicBezTo>
                  <a:cubicBezTo>
                    <a:pt x="16354" y="14208"/>
                    <a:pt x="15597" y="12455"/>
                    <a:pt x="15597" y="12455"/>
                  </a:cubicBezTo>
                  <a:lnTo>
                    <a:pt x="15597" y="12455"/>
                  </a:lnTo>
                  <a:cubicBezTo>
                    <a:pt x="16804" y="13786"/>
                    <a:pt x="17427" y="14237"/>
                    <a:pt x="18308" y="14840"/>
                  </a:cubicBezTo>
                  <a:cubicBezTo>
                    <a:pt x="18366" y="15185"/>
                    <a:pt x="18414" y="15540"/>
                    <a:pt x="18442" y="15884"/>
                  </a:cubicBezTo>
                  <a:cubicBezTo>
                    <a:pt x="18308" y="16929"/>
                    <a:pt x="17398" y="17724"/>
                    <a:pt x="17398" y="17724"/>
                  </a:cubicBezTo>
                  <a:cubicBezTo>
                    <a:pt x="17617" y="17750"/>
                    <a:pt x="17825" y="17763"/>
                    <a:pt x="18024" y="17763"/>
                  </a:cubicBezTo>
                  <a:cubicBezTo>
                    <a:pt x="20618" y="17763"/>
                    <a:pt x="21588" y="15629"/>
                    <a:pt x="21757" y="14668"/>
                  </a:cubicBezTo>
                  <a:cubicBezTo>
                    <a:pt x="21930" y="13643"/>
                    <a:pt x="21815" y="11688"/>
                    <a:pt x="21815" y="11688"/>
                  </a:cubicBezTo>
                  <a:cubicBezTo>
                    <a:pt x="22370" y="11506"/>
                    <a:pt x="22869" y="11180"/>
                    <a:pt x="23271" y="10749"/>
                  </a:cubicBezTo>
                  <a:cubicBezTo>
                    <a:pt x="22715" y="10663"/>
                    <a:pt x="21728" y="9983"/>
                    <a:pt x="21412" y="9734"/>
                  </a:cubicBezTo>
                  <a:cubicBezTo>
                    <a:pt x="21087" y="9475"/>
                    <a:pt x="19975" y="7914"/>
                    <a:pt x="18615" y="6438"/>
                  </a:cubicBezTo>
                  <a:cubicBezTo>
                    <a:pt x="17160" y="4856"/>
                    <a:pt x="14759" y="4540"/>
                    <a:pt x="12924" y="4540"/>
                  </a:cubicBezTo>
                  <a:cubicBezTo>
                    <a:pt x="12559" y="4540"/>
                    <a:pt x="12217" y="4553"/>
                    <a:pt x="11909" y="4570"/>
                  </a:cubicBezTo>
                  <a:cubicBezTo>
                    <a:pt x="13844" y="3373"/>
                    <a:pt x="15702" y="1092"/>
                    <a:pt x="16632" y="0"/>
                  </a:cubicBezTo>
                  <a:cubicBezTo>
                    <a:pt x="16618" y="0"/>
                    <a:pt x="16605" y="0"/>
                    <a:pt x="16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7084159" y="1227834"/>
              <a:ext cx="836766" cy="320158"/>
            </a:xfrm>
            <a:custGeom>
              <a:avLst/>
              <a:gdLst/>
              <a:ahLst/>
              <a:cxnLst/>
              <a:rect l="l" t="t" r="r" b="b"/>
              <a:pathLst>
                <a:path w="7684" h="2940" extrusionOk="0">
                  <a:moveTo>
                    <a:pt x="5480" y="0"/>
                  </a:moveTo>
                  <a:cubicBezTo>
                    <a:pt x="2894" y="1342"/>
                    <a:pt x="0" y="2098"/>
                    <a:pt x="250" y="2395"/>
                  </a:cubicBezTo>
                  <a:cubicBezTo>
                    <a:pt x="411" y="2589"/>
                    <a:pt x="2311" y="2939"/>
                    <a:pt x="4489" y="2939"/>
                  </a:cubicBezTo>
                  <a:cubicBezTo>
                    <a:pt x="5544" y="2939"/>
                    <a:pt x="6664" y="2857"/>
                    <a:pt x="7684" y="2635"/>
                  </a:cubicBezTo>
                  <a:cubicBezTo>
                    <a:pt x="7166" y="1993"/>
                    <a:pt x="6381" y="978"/>
                    <a:pt x="5480" y="0"/>
                  </a:cubicBezTo>
                  <a:close/>
                </a:path>
              </a:pathLst>
            </a:custGeom>
            <a:solidFill>
              <a:srgbClr val="E7B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5892703" y="1330089"/>
              <a:ext cx="522816" cy="245454"/>
            </a:xfrm>
            <a:custGeom>
              <a:avLst/>
              <a:gdLst/>
              <a:ahLst/>
              <a:cxnLst/>
              <a:rect l="l" t="t" r="r" b="b"/>
              <a:pathLst>
                <a:path w="4801" h="2254" extrusionOk="0">
                  <a:moveTo>
                    <a:pt x="1515" y="0"/>
                  </a:moveTo>
                  <a:cubicBezTo>
                    <a:pt x="901" y="747"/>
                    <a:pt x="365" y="1418"/>
                    <a:pt x="1" y="1849"/>
                  </a:cubicBezTo>
                  <a:cubicBezTo>
                    <a:pt x="1424" y="2139"/>
                    <a:pt x="2790" y="2253"/>
                    <a:pt x="3660" y="2253"/>
                  </a:cubicBezTo>
                  <a:cubicBezTo>
                    <a:pt x="4172" y="2253"/>
                    <a:pt x="4512" y="2214"/>
                    <a:pt x="4590" y="2146"/>
                  </a:cubicBezTo>
                  <a:cubicBezTo>
                    <a:pt x="4801" y="1964"/>
                    <a:pt x="3277" y="1169"/>
                    <a:pt x="1515" y="0"/>
                  </a:cubicBezTo>
                  <a:close/>
                </a:path>
              </a:pathLst>
            </a:custGeom>
            <a:solidFill>
              <a:srgbClr val="E7B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5632981" y="506928"/>
              <a:ext cx="1842541" cy="1960368"/>
            </a:xfrm>
            <a:custGeom>
              <a:avLst/>
              <a:gdLst/>
              <a:ahLst/>
              <a:cxnLst/>
              <a:rect l="l" t="t" r="r" b="b"/>
              <a:pathLst>
                <a:path w="16920" h="18002" extrusionOk="0">
                  <a:moveTo>
                    <a:pt x="16718" y="0"/>
                  </a:moveTo>
                  <a:cubicBezTo>
                    <a:pt x="12292" y="0"/>
                    <a:pt x="10539" y="3123"/>
                    <a:pt x="10376" y="4676"/>
                  </a:cubicBezTo>
                  <a:cubicBezTo>
                    <a:pt x="10246" y="4670"/>
                    <a:pt x="10088" y="4665"/>
                    <a:pt x="9906" y="4665"/>
                  </a:cubicBezTo>
                  <a:cubicBezTo>
                    <a:pt x="8596" y="4665"/>
                    <a:pt x="6090" y="4895"/>
                    <a:pt x="4685" y="6477"/>
                  </a:cubicBezTo>
                  <a:cubicBezTo>
                    <a:pt x="3986" y="7253"/>
                    <a:pt x="3353" y="8029"/>
                    <a:pt x="2846" y="8651"/>
                  </a:cubicBezTo>
                  <a:cubicBezTo>
                    <a:pt x="2405" y="9197"/>
                    <a:pt x="2051" y="9629"/>
                    <a:pt x="1907" y="9753"/>
                  </a:cubicBezTo>
                  <a:cubicBezTo>
                    <a:pt x="1552" y="10050"/>
                    <a:pt x="613" y="10663"/>
                    <a:pt x="115" y="10749"/>
                  </a:cubicBezTo>
                  <a:cubicBezTo>
                    <a:pt x="67" y="10749"/>
                    <a:pt x="29" y="10778"/>
                    <a:pt x="20" y="10826"/>
                  </a:cubicBezTo>
                  <a:cubicBezTo>
                    <a:pt x="0" y="10864"/>
                    <a:pt x="10" y="10912"/>
                    <a:pt x="39" y="10941"/>
                  </a:cubicBezTo>
                  <a:cubicBezTo>
                    <a:pt x="431" y="11372"/>
                    <a:pt x="910" y="11688"/>
                    <a:pt x="1457" y="11889"/>
                  </a:cubicBezTo>
                  <a:cubicBezTo>
                    <a:pt x="1437" y="12292"/>
                    <a:pt x="1361" y="13892"/>
                    <a:pt x="1524" y="14811"/>
                  </a:cubicBezTo>
                  <a:cubicBezTo>
                    <a:pt x="1725" y="15961"/>
                    <a:pt x="2779" y="18002"/>
                    <a:pt x="5365" y="18002"/>
                  </a:cubicBezTo>
                  <a:cubicBezTo>
                    <a:pt x="5576" y="18002"/>
                    <a:pt x="5796" y="17983"/>
                    <a:pt x="6007" y="17954"/>
                  </a:cubicBezTo>
                  <a:cubicBezTo>
                    <a:pt x="6113" y="17944"/>
                    <a:pt x="6151" y="17810"/>
                    <a:pt x="6074" y="17743"/>
                  </a:cubicBezTo>
                  <a:cubicBezTo>
                    <a:pt x="6065" y="17733"/>
                    <a:pt x="5202" y="16977"/>
                    <a:pt x="5068" y="15990"/>
                  </a:cubicBezTo>
                  <a:cubicBezTo>
                    <a:pt x="5193" y="14562"/>
                    <a:pt x="5547" y="13135"/>
                    <a:pt x="5854" y="12397"/>
                  </a:cubicBezTo>
                  <a:cubicBezTo>
                    <a:pt x="6207" y="13159"/>
                    <a:pt x="7002" y="14490"/>
                    <a:pt x="7329" y="14490"/>
                  </a:cubicBezTo>
                  <a:cubicBezTo>
                    <a:pt x="7339" y="14490"/>
                    <a:pt x="7349" y="14488"/>
                    <a:pt x="7358" y="14486"/>
                  </a:cubicBezTo>
                  <a:cubicBezTo>
                    <a:pt x="7511" y="14438"/>
                    <a:pt x="7530" y="14256"/>
                    <a:pt x="7588" y="13116"/>
                  </a:cubicBezTo>
                  <a:cubicBezTo>
                    <a:pt x="7617" y="12368"/>
                    <a:pt x="7665" y="11343"/>
                    <a:pt x="7808" y="10424"/>
                  </a:cubicBezTo>
                  <a:cubicBezTo>
                    <a:pt x="7817" y="10352"/>
                    <a:pt x="7767" y="10289"/>
                    <a:pt x="7698" y="10289"/>
                  </a:cubicBezTo>
                  <a:cubicBezTo>
                    <a:pt x="7693" y="10289"/>
                    <a:pt x="7689" y="10289"/>
                    <a:pt x="7684" y="10290"/>
                  </a:cubicBezTo>
                  <a:cubicBezTo>
                    <a:pt x="7679" y="10289"/>
                    <a:pt x="7674" y="10288"/>
                    <a:pt x="7669" y="10288"/>
                  </a:cubicBezTo>
                  <a:cubicBezTo>
                    <a:pt x="7617" y="10288"/>
                    <a:pt x="7569" y="10334"/>
                    <a:pt x="7569" y="10395"/>
                  </a:cubicBezTo>
                  <a:cubicBezTo>
                    <a:pt x="7425" y="11315"/>
                    <a:pt x="7377" y="12349"/>
                    <a:pt x="7339" y="13106"/>
                  </a:cubicBezTo>
                  <a:cubicBezTo>
                    <a:pt x="7320" y="13547"/>
                    <a:pt x="7300" y="14007"/>
                    <a:pt x="7272" y="14198"/>
                  </a:cubicBezTo>
                  <a:cubicBezTo>
                    <a:pt x="6994" y="13940"/>
                    <a:pt x="6285" y="12867"/>
                    <a:pt x="5978" y="12062"/>
                  </a:cubicBezTo>
                  <a:cubicBezTo>
                    <a:pt x="5958" y="12012"/>
                    <a:pt x="5912" y="11985"/>
                    <a:pt x="5865" y="11985"/>
                  </a:cubicBezTo>
                  <a:cubicBezTo>
                    <a:pt x="5823" y="11985"/>
                    <a:pt x="5781" y="12007"/>
                    <a:pt x="5758" y="12052"/>
                  </a:cubicBezTo>
                  <a:cubicBezTo>
                    <a:pt x="5365" y="12790"/>
                    <a:pt x="4953" y="14514"/>
                    <a:pt x="4829" y="15990"/>
                  </a:cubicBezTo>
                  <a:cubicBezTo>
                    <a:pt x="4829" y="15999"/>
                    <a:pt x="4829" y="16009"/>
                    <a:pt x="4829" y="16019"/>
                  </a:cubicBezTo>
                  <a:cubicBezTo>
                    <a:pt x="4934" y="16804"/>
                    <a:pt x="5442" y="17446"/>
                    <a:pt x="5729" y="17743"/>
                  </a:cubicBezTo>
                  <a:cubicBezTo>
                    <a:pt x="5604" y="17752"/>
                    <a:pt x="5483" y="17757"/>
                    <a:pt x="5365" y="17757"/>
                  </a:cubicBezTo>
                  <a:cubicBezTo>
                    <a:pt x="2939" y="17757"/>
                    <a:pt x="1946" y="15851"/>
                    <a:pt x="1763" y="14764"/>
                  </a:cubicBezTo>
                  <a:cubicBezTo>
                    <a:pt x="1581" y="13758"/>
                    <a:pt x="1696" y="11832"/>
                    <a:pt x="1696" y="11813"/>
                  </a:cubicBezTo>
                  <a:cubicBezTo>
                    <a:pt x="1706" y="11755"/>
                    <a:pt x="1667" y="11707"/>
                    <a:pt x="1619" y="11698"/>
                  </a:cubicBezTo>
                  <a:cubicBezTo>
                    <a:pt x="1150" y="11535"/>
                    <a:pt x="719" y="11276"/>
                    <a:pt x="355" y="10931"/>
                  </a:cubicBezTo>
                  <a:cubicBezTo>
                    <a:pt x="949" y="10740"/>
                    <a:pt x="1792" y="10155"/>
                    <a:pt x="2060" y="9935"/>
                  </a:cubicBezTo>
                  <a:cubicBezTo>
                    <a:pt x="2223" y="9811"/>
                    <a:pt x="2558" y="9389"/>
                    <a:pt x="3037" y="8805"/>
                  </a:cubicBezTo>
                  <a:cubicBezTo>
                    <a:pt x="3545" y="8182"/>
                    <a:pt x="4168" y="7406"/>
                    <a:pt x="4858" y="6630"/>
                  </a:cubicBezTo>
                  <a:cubicBezTo>
                    <a:pt x="6195" y="5132"/>
                    <a:pt x="8592" y="4907"/>
                    <a:pt x="9873" y="4907"/>
                  </a:cubicBezTo>
                  <a:cubicBezTo>
                    <a:pt x="10124" y="4907"/>
                    <a:pt x="10332" y="4915"/>
                    <a:pt x="10481" y="4925"/>
                  </a:cubicBezTo>
                  <a:cubicBezTo>
                    <a:pt x="10548" y="4925"/>
                    <a:pt x="10596" y="4877"/>
                    <a:pt x="10606" y="4810"/>
                  </a:cubicBezTo>
                  <a:cubicBezTo>
                    <a:pt x="10692" y="3401"/>
                    <a:pt x="12292" y="345"/>
                    <a:pt x="16498" y="240"/>
                  </a:cubicBezTo>
                  <a:lnTo>
                    <a:pt x="16498" y="240"/>
                  </a:lnTo>
                  <a:lnTo>
                    <a:pt x="16450" y="297"/>
                  </a:lnTo>
                  <a:cubicBezTo>
                    <a:pt x="15444" y="1485"/>
                    <a:pt x="13748" y="3488"/>
                    <a:pt x="11976" y="4580"/>
                  </a:cubicBezTo>
                  <a:cubicBezTo>
                    <a:pt x="11554" y="4848"/>
                    <a:pt x="11104" y="5068"/>
                    <a:pt x="10625" y="5212"/>
                  </a:cubicBezTo>
                  <a:cubicBezTo>
                    <a:pt x="10490" y="5257"/>
                    <a:pt x="10532" y="5445"/>
                    <a:pt x="10664" y="5445"/>
                  </a:cubicBezTo>
                  <a:cubicBezTo>
                    <a:pt x="10673" y="5445"/>
                    <a:pt x="10682" y="5444"/>
                    <a:pt x="10692" y="5442"/>
                  </a:cubicBezTo>
                  <a:cubicBezTo>
                    <a:pt x="11190" y="5289"/>
                    <a:pt x="11660" y="5068"/>
                    <a:pt x="12100" y="4790"/>
                  </a:cubicBezTo>
                  <a:cubicBezTo>
                    <a:pt x="13911" y="3670"/>
                    <a:pt x="15616" y="1648"/>
                    <a:pt x="16632" y="451"/>
                  </a:cubicBezTo>
                  <a:lnTo>
                    <a:pt x="16852" y="192"/>
                  </a:lnTo>
                  <a:cubicBezTo>
                    <a:pt x="16919" y="115"/>
                    <a:pt x="16871" y="0"/>
                    <a:pt x="16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6926910" y="1001217"/>
              <a:ext cx="1267346" cy="1466083"/>
            </a:xfrm>
            <a:custGeom>
              <a:avLst/>
              <a:gdLst/>
              <a:ahLst/>
              <a:cxnLst/>
              <a:rect l="l" t="t" r="r" b="b"/>
              <a:pathLst>
                <a:path w="11638" h="13463" extrusionOk="0">
                  <a:moveTo>
                    <a:pt x="1174" y="1"/>
                  </a:moveTo>
                  <a:cubicBezTo>
                    <a:pt x="844" y="1"/>
                    <a:pt x="503" y="11"/>
                    <a:pt x="151" y="31"/>
                  </a:cubicBezTo>
                  <a:cubicBezTo>
                    <a:pt x="1" y="41"/>
                    <a:pt x="7" y="271"/>
                    <a:pt x="161" y="271"/>
                  </a:cubicBezTo>
                  <a:cubicBezTo>
                    <a:pt x="164" y="271"/>
                    <a:pt x="167" y="271"/>
                    <a:pt x="170" y="271"/>
                  </a:cubicBezTo>
                  <a:cubicBezTo>
                    <a:pt x="511" y="252"/>
                    <a:pt x="841" y="242"/>
                    <a:pt x="1161" y="242"/>
                  </a:cubicBezTo>
                  <a:cubicBezTo>
                    <a:pt x="3751" y="242"/>
                    <a:pt x="5638" y="864"/>
                    <a:pt x="6781" y="2100"/>
                  </a:cubicBezTo>
                  <a:cubicBezTo>
                    <a:pt x="7538" y="2924"/>
                    <a:pt x="8218" y="3777"/>
                    <a:pt x="8725" y="4400"/>
                  </a:cubicBezTo>
                  <a:cubicBezTo>
                    <a:pt x="9147" y="4927"/>
                    <a:pt x="9434" y="5291"/>
                    <a:pt x="9578" y="5406"/>
                  </a:cubicBezTo>
                  <a:cubicBezTo>
                    <a:pt x="9846" y="5626"/>
                    <a:pt x="10689" y="6210"/>
                    <a:pt x="11283" y="6402"/>
                  </a:cubicBezTo>
                  <a:cubicBezTo>
                    <a:pt x="10919" y="6737"/>
                    <a:pt x="10488" y="6996"/>
                    <a:pt x="10028" y="7159"/>
                  </a:cubicBezTo>
                  <a:cubicBezTo>
                    <a:pt x="9971" y="7178"/>
                    <a:pt x="9933" y="7226"/>
                    <a:pt x="9942" y="7283"/>
                  </a:cubicBezTo>
                  <a:cubicBezTo>
                    <a:pt x="9942" y="7303"/>
                    <a:pt x="10057" y="9228"/>
                    <a:pt x="9885" y="10234"/>
                  </a:cubicBezTo>
                  <a:cubicBezTo>
                    <a:pt x="9693" y="11321"/>
                    <a:pt x="8699" y="13227"/>
                    <a:pt x="6273" y="13227"/>
                  </a:cubicBezTo>
                  <a:cubicBezTo>
                    <a:pt x="6155" y="13227"/>
                    <a:pt x="6034" y="13223"/>
                    <a:pt x="5909" y="13214"/>
                  </a:cubicBezTo>
                  <a:cubicBezTo>
                    <a:pt x="6196" y="12917"/>
                    <a:pt x="6704" y="12265"/>
                    <a:pt x="6809" y="11480"/>
                  </a:cubicBezTo>
                  <a:cubicBezTo>
                    <a:pt x="6809" y="11470"/>
                    <a:pt x="6809" y="11460"/>
                    <a:pt x="6809" y="11451"/>
                  </a:cubicBezTo>
                  <a:cubicBezTo>
                    <a:pt x="6781" y="11125"/>
                    <a:pt x="6742" y="10761"/>
                    <a:pt x="6685" y="10407"/>
                  </a:cubicBezTo>
                  <a:cubicBezTo>
                    <a:pt x="6493" y="9209"/>
                    <a:pt x="6177" y="8069"/>
                    <a:pt x="5880" y="7513"/>
                  </a:cubicBezTo>
                  <a:cubicBezTo>
                    <a:pt x="5858" y="7470"/>
                    <a:pt x="5821" y="7452"/>
                    <a:pt x="5782" y="7452"/>
                  </a:cubicBezTo>
                  <a:cubicBezTo>
                    <a:pt x="5701" y="7452"/>
                    <a:pt x="5618" y="7531"/>
                    <a:pt x="5669" y="7628"/>
                  </a:cubicBezTo>
                  <a:cubicBezTo>
                    <a:pt x="5957" y="8155"/>
                    <a:pt x="6263" y="9286"/>
                    <a:pt x="6445" y="10445"/>
                  </a:cubicBezTo>
                  <a:cubicBezTo>
                    <a:pt x="6503" y="10790"/>
                    <a:pt x="6541" y="11135"/>
                    <a:pt x="6570" y="11460"/>
                  </a:cubicBezTo>
                  <a:cubicBezTo>
                    <a:pt x="6436" y="12447"/>
                    <a:pt x="5574" y="13204"/>
                    <a:pt x="5564" y="13214"/>
                  </a:cubicBezTo>
                  <a:cubicBezTo>
                    <a:pt x="5535" y="13242"/>
                    <a:pt x="5516" y="13290"/>
                    <a:pt x="5526" y="13338"/>
                  </a:cubicBezTo>
                  <a:cubicBezTo>
                    <a:pt x="5545" y="13376"/>
                    <a:pt x="5583" y="13415"/>
                    <a:pt x="5631" y="13424"/>
                  </a:cubicBezTo>
                  <a:cubicBezTo>
                    <a:pt x="5842" y="13444"/>
                    <a:pt x="6062" y="13463"/>
                    <a:pt x="6282" y="13463"/>
                  </a:cubicBezTo>
                  <a:cubicBezTo>
                    <a:pt x="8860" y="13463"/>
                    <a:pt x="9913" y="11432"/>
                    <a:pt x="10115" y="10272"/>
                  </a:cubicBezTo>
                  <a:cubicBezTo>
                    <a:pt x="10277" y="9362"/>
                    <a:pt x="10201" y="7762"/>
                    <a:pt x="10182" y="7360"/>
                  </a:cubicBezTo>
                  <a:cubicBezTo>
                    <a:pt x="10718" y="7159"/>
                    <a:pt x="11207" y="6833"/>
                    <a:pt x="11600" y="6412"/>
                  </a:cubicBezTo>
                  <a:cubicBezTo>
                    <a:pt x="11628" y="6383"/>
                    <a:pt x="11638" y="6335"/>
                    <a:pt x="11619" y="6297"/>
                  </a:cubicBezTo>
                  <a:cubicBezTo>
                    <a:pt x="11609" y="6249"/>
                    <a:pt x="11571" y="6220"/>
                    <a:pt x="11523" y="6220"/>
                  </a:cubicBezTo>
                  <a:cubicBezTo>
                    <a:pt x="11015" y="6134"/>
                    <a:pt x="10048" y="5482"/>
                    <a:pt x="9731" y="5224"/>
                  </a:cubicBezTo>
                  <a:cubicBezTo>
                    <a:pt x="9597" y="5118"/>
                    <a:pt x="9291" y="4735"/>
                    <a:pt x="8907" y="4256"/>
                  </a:cubicBezTo>
                  <a:cubicBezTo>
                    <a:pt x="8400" y="3624"/>
                    <a:pt x="7710" y="2762"/>
                    <a:pt x="6953" y="1938"/>
                  </a:cubicBezTo>
                  <a:cubicBezTo>
                    <a:pt x="5769" y="651"/>
                    <a:pt x="3827"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6441768" y="1562042"/>
              <a:ext cx="1221500" cy="773824"/>
            </a:xfrm>
            <a:custGeom>
              <a:avLst/>
              <a:gdLst/>
              <a:ahLst/>
              <a:cxnLst/>
              <a:rect l="l" t="t" r="r" b="b"/>
              <a:pathLst>
                <a:path w="11217" h="7106" extrusionOk="0">
                  <a:moveTo>
                    <a:pt x="140" y="1"/>
                  </a:moveTo>
                  <a:cubicBezTo>
                    <a:pt x="71" y="1"/>
                    <a:pt x="1" y="54"/>
                    <a:pt x="17" y="141"/>
                  </a:cubicBezTo>
                  <a:cubicBezTo>
                    <a:pt x="56" y="351"/>
                    <a:pt x="94" y="553"/>
                    <a:pt x="142" y="744"/>
                  </a:cubicBezTo>
                  <a:cubicBezTo>
                    <a:pt x="448" y="2105"/>
                    <a:pt x="908" y="3149"/>
                    <a:pt x="1531" y="3848"/>
                  </a:cubicBezTo>
                  <a:cubicBezTo>
                    <a:pt x="3121" y="5640"/>
                    <a:pt x="5401" y="7106"/>
                    <a:pt x="5813" y="7106"/>
                  </a:cubicBezTo>
                  <a:cubicBezTo>
                    <a:pt x="5823" y="7106"/>
                    <a:pt x="5842" y="7106"/>
                    <a:pt x="5852" y="7096"/>
                  </a:cubicBezTo>
                  <a:cubicBezTo>
                    <a:pt x="5899" y="7086"/>
                    <a:pt x="5938" y="7048"/>
                    <a:pt x="5947" y="6991"/>
                  </a:cubicBezTo>
                  <a:cubicBezTo>
                    <a:pt x="5976" y="6809"/>
                    <a:pt x="5670" y="5841"/>
                    <a:pt x="5526" y="5410"/>
                  </a:cubicBezTo>
                  <a:cubicBezTo>
                    <a:pt x="5459" y="4404"/>
                    <a:pt x="5162" y="3034"/>
                    <a:pt x="5009" y="2363"/>
                  </a:cubicBezTo>
                  <a:lnTo>
                    <a:pt x="5009" y="2363"/>
                  </a:lnTo>
                  <a:cubicBezTo>
                    <a:pt x="6608" y="3848"/>
                    <a:pt x="8611" y="4758"/>
                    <a:pt x="8869" y="4758"/>
                  </a:cubicBezTo>
                  <a:lnTo>
                    <a:pt x="8879" y="4758"/>
                  </a:lnTo>
                  <a:cubicBezTo>
                    <a:pt x="8927" y="4758"/>
                    <a:pt x="8975" y="4730"/>
                    <a:pt x="8994" y="4691"/>
                  </a:cubicBezTo>
                  <a:cubicBezTo>
                    <a:pt x="9071" y="4567"/>
                    <a:pt x="8965" y="4155"/>
                    <a:pt x="8678" y="3455"/>
                  </a:cubicBezTo>
                  <a:lnTo>
                    <a:pt x="8678" y="3455"/>
                  </a:lnTo>
                  <a:cubicBezTo>
                    <a:pt x="9358" y="4184"/>
                    <a:pt x="10124" y="4825"/>
                    <a:pt x="10958" y="5372"/>
                  </a:cubicBezTo>
                  <a:cubicBezTo>
                    <a:pt x="10983" y="5391"/>
                    <a:pt x="11008" y="5400"/>
                    <a:pt x="11033" y="5400"/>
                  </a:cubicBezTo>
                  <a:cubicBezTo>
                    <a:pt x="11138" y="5400"/>
                    <a:pt x="11217" y="5241"/>
                    <a:pt x="11092" y="5170"/>
                  </a:cubicBezTo>
                  <a:cubicBezTo>
                    <a:pt x="10201" y="4557"/>
                    <a:pt x="9578" y="4107"/>
                    <a:pt x="8400" y="2804"/>
                  </a:cubicBezTo>
                  <a:cubicBezTo>
                    <a:pt x="8378" y="2776"/>
                    <a:pt x="8346" y="2761"/>
                    <a:pt x="8313" y="2761"/>
                  </a:cubicBezTo>
                  <a:cubicBezTo>
                    <a:pt x="8290" y="2761"/>
                    <a:pt x="8267" y="2769"/>
                    <a:pt x="8247" y="2785"/>
                  </a:cubicBezTo>
                  <a:cubicBezTo>
                    <a:pt x="8199" y="2814"/>
                    <a:pt x="8180" y="2881"/>
                    <a:pt x="8199" y="2929"/>
                  </a:cubicBezTo>
                  <a:cubicBezTo>
                    <a:pt x="8467" y="3532"/>
                    <a:pt x="8735" y="4251"/>
                    <a:pt x="8783" y="4509"/>
                  </a:cubicBezTo>
                  <a:cubicBezTo>
                    <a:pt x="8304" y="4356"/>
                    <a:pt x="6350" y="3398"/>
                    <a:pt x="4884" y="1913"/>
                  </a:cubicBezTo>
                  <a:cubicBezTo>
                    <a:pt x="4861" y="1890"/>
                    <a:pt x="4831" y="1877"/>
                    <a:pt x="4800" y="1877"/>
                  </a:cubicBezTo>
                  <a:cubicBezTo>
                    <a:pt x="4780" y="1877"/>
                    <a:pt x="4759" y="1883"/>
                    <a:pt x="4740" y="1894"/>
                  </a:cubicBezTo>
                  <a:cubicBezTo>
                    <a:pt x="4692" y="1923"/>
                    <a:pt x="4673" y="1980"/>
                    <a:pt x="4683" y="2028"/>
                  </a:cubicBezTo>
                  <a:cubicBezTo>
                    <a:pt x="4692" y="2047"/>
                    <a:pt x="5200" y="4097"/>
                    <a:pt x="5296" y="5448"/>
                  </a:cubicBezTo>
                  <a:cubicBezTo>
                    <a:pt x="5296" y="5458"/>
                    <a:pt x="5296" y="5467"/>
                    <a:pt x="5296" y="5477"/>
                  </a:cubicBezTo>
                  <a:cubicBezTo>
                    <a:pt x="5468" y="6004"/>
                    <a:pt x="5641" y="6588"/>
                    <a:pt x="5698" y="6837"/>
                  </a:cubicBezTo>
                  <a:cubicBezTo>
                    <a:pt x="5171" y="6627"/>
                    <a:pt x="3217" y="5381"/>
                    <a:pt x="1713" y="3685"/>
                  </a:cubicBezTo>
                  <a:cubicBezTo>
                    <a:pt x="1119" y="3024"/>
                    <a:pt x="678" y="2018"/>
                    <a:pt x="381" y="696"/>
                  </a:cubicBezTo>
                  <a:cubicBezTo>
                    <a:pt x="333" y="505"/>
                    <a:pt x="295" y="304"/>
                    <a:pt x="257" y="102"/>
                  </a:cubicBezTo>
                  <a:cubicBezTo>
                    <a:pt x="244" y="32"/>
                    <a:pt x="19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6422711" y="1272700"/>
              <a:ext cx="48895" cy="316020"/>
            </a:xfrm>
            <a:custGeom>
              <a:avLst/>
              <a:gdLst/>
              <a:ahLst/>
              <a:cxnLst/>
              <a:rect l="l" t="t" r="r" b="b"/>
              <a:pathLst>
                <a:path w="449" h="2902" extrusionOk="0">
                  <a:moveTo>
                    <a:pt x="68" y="0"/>
                  </a:moveTo>
                  <a:cubicBezTo>
                    <a:pt x="39" y="0"/>
                    <a:pt x="10" y="29"/>
                    <a:pt x="10" y="67"/>
                  </a:cubicBezTo>
                  <a:cubicBezTo>
                    <a:pt x="1" y="527"/>
                    <a:pt x="20" y="977"/>
                    <a:pt x="48" y="1437"/>
                  </a:cubicBezTo>
                  <a:cubicBezTo>
                    <a:pt x="77" y="1897"/>
                    <a:pt x="125" y="2347"/>
                    <a:pt x="192" y="2807"/>
                  </a:cubicBezTo>
                  <a:cubicBezTo>
                    <a:pt x="204" y="2872"/>
                    <a:pt x="254" y="2901"/>
                    <a:pt x="306" y="2901"/>
                  </a:cubicBezTo>
                  <a:cubicBezTo>
                    <a:pt x="376" y="2901"/>
                    <a:pt x="448" y="2848"/>
                    <a:pt x="432" y="2759"/>
                  </a:cubicBezTo>
                  <a:cubicBezTo>
                    <a:pt x="345" y="2319"/>
                    <a:pt x="278" y="1868"/>
                    <a:pt x="231" y="1418"/>
                  </a:cubicBezTo>
                  <a:cubicBezTo>
                    <a:pt x="183" y="968"/>
                    <a:pt x="144" y="508"/>
                    <a:pt x="135" y="58"/>
                  </a:cubicBezTo>
                  <a:lnTo>
                    <a:pt x="125" y="67"/>
                  </a:lnTo>
                  <a:cubicBezTo>
                    <a:pt x="125" y="29"/>
                    <a:pt x="106" y="10"/>
                    <a:pt x="6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6826179" y="1500950"/>
              <a:ext cx="155941" cy="292280"/>
            </a:xfrm>
            <a:custGeom>
              <a:avLst/>
              <a:gdLst/>
              <a:ahLst/>
              <a:cxnLst/>
              <a:rect l="l" t="t" r="r" b="b"/>
              <a:pathLst>
                <a:path w="1432" h="2684" extrusionOk="0">
                  <a:moveTo>
                    <a:pt x="68" y="0"/>
                  </a:moveTo>
                  <a:cubicBezTo>
                    <a:pt x="34" y="0"/>
                    <a:pt x="1" y="27"/>
                    <a:pt x="13" y="69"/>
                  </a:cubicBezTo>
                  <a:cubicBezTo>
                    <a:pt x="137" y="520"/>
                    <a:pt x="300" y="960"/>
                    <a:pt x="482" y="1391"/>
                  </a:cubicBezTo>
                  <a:cubicBezTo>
                    <a:pt x="655" y="1842"/>
                    <a:pt x="894" y="2254"/>
                    <a:pt x="1172" y="2637"/>
                  </a:cubicBezTo>
                  <a:cubicBezTo>
                    <a:pt x="1200" y="2670"/>
                    <a:pt x="1232" y="2683"/>
                    <a:pt x="1264" y="2683"/>
                  </a:cubicBezTo>
                  <a:cubicBezTo>
                    <a:pt x="1353" y="2683"/>
                    <a:pt x="1432" y="2576"/>
                    <a:pt x="1354" y="2484"/>
                  </a:cubicBezTo>
                  <a:cubicBezTo>
                    <a:pt x="1067" y="2129"/>
                    <a:pt x="827" y="1736"/>
                    <a:pt x="635" y="1324"/>
                  </a:cubicBezTo>
                  <a:cubicBezTo>
                    <a:pt x="434" y="903"/>
                    <a:pt x="262" y="472"/>
                    <a:pt x="109" y="31"/>
                  </a:cubicBezTo>
                  <a:lnTo>
                    <a:pt x="118" y="31"/>
                  </a:lnTo>
                  <a:cubicBezTo>
                    <a:pt x="107" y="10"/>
                    <a:pt x="87" y="0"/>
                    <a:pt x="6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7597396" y="1938285"/>
              <a:ext cx="277688" cy="215616"/>
            </a:xfrm>
            <a:custGeom>
              <a:avLst/>
              <a:gdLst/>
              <a:ahLst/>
              <a:cxnLst/>
              <a:rect l="l" t="t" r="r" b="b"/>
              <a:pathLst>
                <a:path w="2550" h="1980" extrusionOk="0">
                  <a:moveTo>
                    <a:pt x="2164" y="1"/>
                  </a:moveTo>
                  <a:cubicBezTo>
                    <a:pt x="2095" y="1"/>
                    <a:pt x="2025" y="22"/>
                    <a:pt x="1965" y="68"/>
                  </a:cubicBezTo>
                  <a:lnTo>
                    <a:pt x="183" y="1361"/>
                  </a:lnTo>
                  <a:cubicBezTo>
                    <a:pt x="30" y="1476"/>
                    <a:pt x="1" y="1687"/>
                    <a:pt x="106" y="1840"/>
                  </a:cubicBezTo>
                  <a:cubicBezTo>
                    <a:pt x="175" y="1932"/>
                    <a:pt x="279" y="1979"/>
                    <a:pt x="384" y="1979"/>
                  </a:cubicBezTo>
                  <a:cubicBezTo>
                    <a:pt x="454" y="1979"/>
                    <a:pt x="524" y="1959"/>
                    <a:pt x="585" y="1917"/>
                  </a:cubicBezTo>
                  <a:lnTo>
                    <a:pt x="2367" y="623"/>
                  </a:lnTo>
                  <a:cubicBezTo>
                    <a:pt x="2521" y="508"/>
                    <a:pt x="2549" y="297"/>
                    <a:pt x="2444" y="144"/>
                  </a:cubicBezTo>
                  <a:cubicBezTo>
                    <a:pt x="2374" y="51"/>
                    <a:pt x="2270" y="1"/>
                    <a:pt x="2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7572459" y="1924564"/>
              <a:ext cx="335186" cy="242296"/>
            </a:xfrm>
            <a:custGeom>
              <a:avLst/>
              <a:gdLst/>
              <a:ahLst/>
              <a:cxnLst/>
              <a:rect l="l" t="t" r="r" b="b"/>
              <a:pathLst>
                <a:path w="3078" h="2225" extrusionOk="0">
                  <a:moveTo>
                    <a:pt x="2395" y="241"/>
                  </a:moveTo>
                  <a:cubicBezTo>
                    <a:pt x="2615" y="241"/>
                    <a:pt x="2702" y="519"/>
                    <a:pt x="2529" y="653"/>
                  </a:cubicBezTo>
                  <a:lnTo>
                    <a:pt x="747" y="1947"/>
                  </a:lnTo>
                  <a:cubicBezTo>
                    <a:pt x="708" y="1970"/>
                    <a:pt x="662" y="1988"/>
                    <a:pt x="615" y="1988"/>
                  </a:cubicBezTo>
                  <a:cubicBezTo>
                    <a:pt x="605" y="1988"/>
                    <a:pt x="595" y="1987"/>
                    <a:pt x="584" y="1985"/>
                  </a:cubicBezTo>
                  <a:cubicBezTo>
                    <a:pt x="527" y="1975"/>
                    <a:pt x="469" y="1947"/>
                    <a:pt x="441" y="1899"/>
                  </a:cubicBezTo>
                  <a:cubicBezTo>
                    <a:pt x="402" y="1841"/>
                    <a:pt x="393" y="1784"/>
                    <a:pt x="393" y="1726"/>
                  </a:cubicBezTo>
                  <a:cubicBezTo>
                    <a:pt x="402" y="1669"/>
                    <a:pt x="441" y="1611"/>
                    <a:pt x="489" y="1583"/>
                  </a:cubicBezTo>
                  <a:lnTo>
                    <a:pt x="2271" y="289"/>
                  </a:lnTo>
                  <a:cubicBezTo>
                    <a:pt x="2309" y="261"/>
                    <a:pt x="2347" y="241"/>
                    <a:pt x="2395" y="241"/>
                  </a:cubicBezTo>
                  <a:close/>
                  <a:moveTo>
                    <a:pt x="2405" y="0"/>
                  </a:moveTo>
                  <a:cubicBezTo>
                    <a:pt x="2315" y="0"/>
                    <a:pt x="2220" y="30"/>
                    <a:pt x="2127" y="98"/>
                  </a:cubicBezTo>
                  <a:lnTo>
                    <a:pt x="345" y="1391"/>
                  </a:lnTo>
                  <a:cubicBezTo>
                    <a:pt x="0" y="1631"/>
                    <a:pt x="134" y="2167"/>
                    <a:pt x="546" y="2225"/>
                  </a:cubicBezTo>
                  <a:lnTo>
                    <a:pt x="623" y="2225"/>
                  </a:lnTo>
                  <a:cubicBezTo>
                    <a:pt x="719" y="2225"/>
                    <a:pt x="814" y="2196"/>
                    <a:pt x="891" y="2138"/>
                  </a:cubicBezTo>
                  <a:lnTo>
                    <a:pt x="2673" y="845"/>
                  </a:lnTo>
                  <a:cubicBezTo>
                    <a:pt x="3078" y="549"/>
                    <a:pt x="2793" y="0"/>
                    <a:pt x="2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5983524" y="2888748"/>
              <a:ext cx="734512" cy="1329962"/>
            </a:xfrm>
            <a:custGeom>
              <a:avLst/>
              <a:gdLst/>
              <a:ahLst/>
              <a:cxnLst/>
              <a:rect l="l" t="t" r="r" b="b"/>
              <a:pathLst>
                <a:path w="6745" h="12213" extrusionOk="0">
                  <a:moveTo>
                    <a:pt x="5921" y="0"/>
                  </a:moveTo>
                  <a:lnTo>
                    <a:pt x="4474" y="527"/>
                  </a:lnTo>
                  <a:cubicBezTo>
                    <a:pt x="4024" y="632"/>
                    <a:pt x="39" y="920"/>
                    <a:pt x="39" y="920"/>
                  </a:cubicBezTo>
                  <a:lnTo>
                    <a:pt x="0" y="4158"/>
                  </a:lnTo>
                  <a:cubicBezTo>
                    <a:pt x="1016" y="4627"/>
                    <a:pt x="2098" y="4934"/>
                    <a:pt x="3210" y="5078"/>
                  </a:cubicBezTo>
                  <a:cubicBezTo>
                    <a:pt x="2702" y="6505"/>
                    <a:pt x="1859" y="10031"/>
                    <a:pt x="1859" y="10031"/>
                  </a:cubicBezTo>
                  <a:cubicBezTo>
                    <a:pt x="1686" y="10328"/>
                    <a:pt x="1476" y="10941"/>
                    <a:pt x="1581" y="11085"/>
                  </a:cubicBezTo>
                  <a:cubicBezTo>
                    <a:pt x="1686" y="11219"/>
                    <a:pt x="2501" y="11669"/>
                    <a:pt x="3535" y="11985"/>
                  </a:cubicBezTo>
                  <a:cubicBezTo>
                    <a:pt x="4077" y="12144"/>
                    <a:pt x="4418" y="12213"/>
                    <a:pt x="4627" y="12213"/>
                  </a:cubicBezTo>
                  <a:cubicBezTo>
                    <a:pt x="4821" y="12213"/>
                    <a:pt x="4901" y="12154"/>
                    <a:pt x="4925" y="12052"/>
                  </a:cubicBezTo>
                  <a:cubicBezTo>
                    <a:pt x="4972" y="11841"/>
                    <a:pt x="6524" y="3545"/>
                    <a:pt x="6639" y="2922"/>
                  </a:cubicBezTo>
                  <a:cubicBezTo>
                    <a:pt x="6745" y="2309"/>
                    <a:pt x="6745" y="1686"/>
                    <a:pt x="6639" y="1073"/>
                  </a:cubicBezTo>
                  <a:cubicBezTo>
                    <a:pt x="6534" y="613"/>
                    <a:pt x="6160" y="38"/>
                    <a:pt x="6160" y="38"/>
                  </a:cubicBezTo>
                  <a:lnTo>
                    <a:pt x="59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5971001" y="2874373"/>
              <a:ext cx="760647" cy="1357186"/>
            </a:xfrm>
            <a:custGeom>
              <a:avLst/>
              <a:gdLst/>
              <a:ahLst/>
              <a:cxnLst/>
              <a:rect l="l" t="t" r="r" b="b"/>
              <a:pathLst>
                <a:path w="6985" h="12463" extrusionOk="0">
                  <a:moveTo>
                    <a:pt x="6045" y="247"/>
                  </a:moveTo>
                  <a:lnTo>
                    <a:pt x="6199" y="276"/>
                  </a:lnTo>
                  <a:cubicBezTo>
                    <a:pt x="6390" y="563"/>
                    <a:pt x="6534" y="889"/>
                    <a:pt x="6639" y="1224"/>
                  </a:cubicBezTo>
                  <a:cubicBezTo>
                    <a:pt x="6745" y="1818"/>
                    <a:pt x="6745" y="2431"/>
                    <a:pt x="6639" y="3025"/>
                  </a:cubicBezTo>
                  <a:cubicBezTo>
                    <a:pt x="6486" y="3830"/>
                    <a:pt x="4963" y="11964"/>
                    <a:pt x="4915" y="12146"/>
                  </a:cubicBezTo>
                  <a:cubicBezTo>
                    <a:pt x="4915" y="12165"/>
                    <a:pt x="4905" y="12184"/>
                    <a:pt x="4886" y="12194"/>
                  </a:cubicBezTo>
                  <a:cubicBezTo>
                    <a:pt x="4858" y="12211"/>
                    <a:pt x="4810" y="12219"/>
                    <a:pt x="4745" y="12219"/>
                  </a:cubicBezTo>
                  <a:cubicBezTo>
                    <a:pt x="4549" y="12219"/>
                    <a:pt x="4192" y="12143"/>
                    <a:pt x="3689" y="11993"/>
                  </a:cubicBezTo>
                  <a:cubicBezTo>
                    <a:pt x="2625" y="11676"/>
                    <a:pt x="1859" y="11236"/>
                    <a:pt x="1792" y="11140"/>
                  </a:cubicBezTo>
                  <a:cubicBezTo>
                    <a:pt x="1754" y="11044"/>
                    <a:pt x="1897" y="10527"/>
                    <a:pt x="2079" y="10220"/>
                  </a:cubicBezTo>
                  <a:cubicBezTo>
                    <a:pt x="2079" y="10211"/>
                    <a:pt x="2089" y="10201"/>
                    <a:pt x="2089" y="10191"/>
                  </a:cubicBezTo>
                  <a:cubicBezTo>
                    <a:pt x="2098" y="10153"/>
                    <a:pt x="2932" y="6647"/>
                    <a:pt x="3430" y="5238"/>
                  </a:cubicBezTo>
                  <a:cubicBezTo>
                    <a:pt x="3449" y="5210"/>
                    <a:pt x="3440" y="5171"/>
                    <a:pt x="3420" y="5133"/>
                  </a:cubicBezTo>
                  <a:cubicBezTo>
                    <a:pt x="3401" y="5104"/>
                    <a:pt x="3373" y="5085"/>
                    <a:pt x="3334" y="5085"/>
                  </a:cubicBezTo>
                  <a:cubicBezTo>
                    <a:pt x="2261" y="4941"/>
                    <a:pt x="1217" y="4654"/>
                    <a:pt x="240" y="4204"/>
                  </a:cubicBezTo>
                  <a:lnTo>
                    <a:pt x="278" y="1157"/>
                  </a:lnTo>
                  <a:cubicBezTo>
                    <a:pt x="930" y="1109"/>
                    <a:pt x="4196" y="860"/>
                    <a:pt x="4608" y="774"/>
                  </a:cubicBezTo>
                  <a:lnTo>
                    <a:pt x="4628" y="774"/>
                  </a:lnTo>
                  <a:lnTo>
                    <a:pt x="6045" y="247"/>
                  </a:lnTo>
                  <a:close/>
                  <a:moveTo>
                    <a:pt x="6026" y="0"/>
                  </a:moveTo>
                  <a:cubicBezTo>
                    <a:pt x="6017" y="0"/>
                    <a:pt x="6007" y="3"/>
                    <a:pt x="5998" y="8"/>
                  </a:cubicBezTo>
                  <a:lnTo>
                    <a:pt x="4561" y="535"/>
                  </a:lnTo>
                  <a:cubicBezTo>
                    <a:pt x="4091" y="640"/>
                    <a:pt x="192" y="927"/>
                    <a:pt x="154" y="927"/>
                  </a:cubicBezTo>
                  <a:cubicBezTo>
                    <a:pt x="87" y="927"/>
                    <a:pt x="39" y="985"/>
                    <a:pt x="39" y="1042"/>
                  </a:cubicBezTo>
                  <a:lnTo>
                    <a:pt x="0" y="4280"/>
                  </a:lnTo>
                  <a:cubicBezTo>
                    <a:pt x="0" y="4319"/>
                    <a:pt x="29" y="4367"/>
                    <a:pt x="67" y="4386"/>
                  </a:cubicBezTo>
                  <a:cubicBezTo>
                    <a:pt x="1045" y="4836"/>
                    <a:pt x="2089" y="5143"/>
                    <a:pt x="3162" y="5296"/>
                  </a:cubicBezTo>
                  <a:cubicBezTo>
                    <a:pt x="2673" y="6743"/>
                    <a:pt x="1926" y="9856"/>
                    <a:pt x="1859" y="10115"/>
                  </a:cubicBezTo>
                  <a:cubicBezTo>
                    <a:pt x="1715" y="10364"/>
                    <a:pt x="1447" y="11054"/>
                    <a:pt x="1600" y="11274"/>
                  </a:cubicBezTo>
                  <a:cubicBezTo>
                    <a:pt x="1725" y="11456"/>
                    <a:pt x="2577" y="11906"/>
                    <a:pt x="3622" y="12223"/>
                  </a:cubicBezTo>
                  <a:cubicBezTo>
                    <a:pt x="4196" y="12395"/>
                    <a:pt x="4532" y="12462"/>
                    <a:pt x="4743" y="12462"/>
                  </a:cubicBezTo>
                  <a:cubicBezTo>
                    <a:pt x="4838" y="12462"/>
                    <a:pt x="4925" y="12433"/>
                    <a:pt x="5011" y="12395"/>
                  </a:cubicBezTo>
                  <a:cubicBezTo>
                    <a:pt x="5087" y="12347"/>
                    <a:pt x="5135" y="12280"/>
                    <a:pt x="5155" y="12194"/>
                  </a:cubicBezTo>
                  <a:cubicBezTo>
                    <a:pt x="5202" y="11973"/>
                    <a:pt x="6774" y="3581"/>
                    <a:pt x="6869" y="3064"/>
                  </a:cubicBezTo>
                  <a:cubicBezTo>
                    <a:pt x="6984" y="2441"/>
                    <a:pt x="6984" y="1790"/>
                    <a:pt x="6869" y="1157"/>
                  </a:cubicBezTo>
                  <a:cubicBezTo>
                    <a:pt x="6764" y="688"/>
                    <a:pt x="6390" y="113"/>
                    <a:pt x="6371" y="94"/>
                  </a:cubicBezTo>
                  <a:cubicBezTo>
                    <a:pt x="6352" y="65"/>
                    <a:pt x="6323" y="46"/>
                    <a:pt x="6295" y="36"/>
                  </a:cubicBezTo>
                  <a:lnTo>
                    <a:pt x="6055" y="8"/>
                  </a:lnTo>
                  <a:cubicBezTo>
                    <a:pt x="6045" y="3"/>
                    <a:pt x="6036" y="0"/>
                    <a:pt x="6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5699735" y="2880471"/>
              <a:ext cx="288033" cy="398999"/>
            </a:xfrm>
            <a:custGeom>
              <a:avLst/>
              <a:gdLst/>
              <a:ahLst/>
              <a:cxnLst/>
              <a:rect l="l" t="t" r="r" b="b"/>
              <a:pathLst>
                <a:path w="2645" h="3664" extrusionOk="0">
                  <a:moveTo>
                    <a:pt x="470" y="0"/>
                  </a:moveTo>
                  <a:cubicBezTo>
                    <a:pt x="358" y="0"/>
                    <a:pt x="255" y="89"/>
                    <a:pt x="202" y="383"/>
                  </a:cubicBezTo>
                  <a:cubicBezTo>
                    <a:pt x="125" y="852"/>
                    <a:pt x="470" y="2203"/>
                    <a:pt x="470" y="2203"/>
                  </a:cubicBezTo>
                  <a:cubicBezTo>
                    <a:pt x="470" y="2203"/>
                    <a:pt x="48" y="2356"/>
                    <a:pt x="29" y="2529"/>
                  </a:cubicBezTo>
                  <a:cubicBezTo>
                    <a:pt x="0" y="2701"/>
                    <a:pt x="135" y="2969"/>
                    <a:pt x="345" y="2998"/>
                  </a:cubicBezTo>
                  <a:cubicBezTo>
                    <a:pt x="518" y="3008"/>
                    <a:pt x="690" y="3046"/>
                    <a:pt x="844" y="3123"/>
                  </a:cubicBezTo>
                  <a:cubicBezTo>
                    <a:pt x="961" y="3204"/>
                    <a:pt x="1354" y="3664"/>
                    <a:pt x="1924" y="3664"/>
                  </a:cubicBezTo>
                  <a:cubicBezTo>
                    <a:pt x="1956" y="3664"/>
                    <a:pt x="1989" y="3662"/>
                    <a:pt x="2022" y="3659"/>
                  </a:cubicBezTo>
                  <a:cubicBezTo>
                    <a:pt x="2645" y="3611"/>
                    <a:pt x="2530" y="1820"/>
                    <a:pt x="2022" y="1331"/>
                  </a:cubicBezTo>
                  <a:cubicBezTo>
                    <a:pt x="2022" y="1331"/>
                    <a:pt x="863" y="172"/>
                    <a:pt x="681" y="76"/>
                  </a:cubicBezTo>
                  <a:cubicBezTo>
                    <a:pt x="614" y="35"/>
                    <a:pt x="540"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5686123" y="2868166"/>
              <a:ext cx="304803" cy="425461"/>
            </a:xfrm>
            <a:custGeom>
              <a:avLst/>
              <a:gdLst/>
              <a:ahLst/>
              <a:cxnLst/>
              <a:rect l="l" t="t" r="r" b="b"/>
              <a:pathLst>
                <a:path w="2799" h="3907" extrusionOk="0">
                  <a:moveTo>
                    <a:pt x="595" y="237"/>
                  </a:moveTo>
                  <a:cubicBezTo>
                    <a:pt x="652" y="247"/>
                    <a:pt x="700" y="266"/>
                    <a:pt x="748" y="295"/>
                  </a:cubicBezTo>
                  <a:cubicBezTo>
                    <a:pt x="873" y="362"/>
                    <a:pt x="1620" y="1090"/>
                    <a:pt x="2070" y="1530"/>
                  </a:cubicBezTo>
                  <a:cubicBezTo>
                    <a:pt x="2396" y="1856"/>
                    <a:pt x="2559" y="2891"/>
                    <a:pt x="2377" y="3408"/>
                  </a:cubicBezTo>
                  <a:cubicBezTo>
                    <a:pt x="2310" y="3571"/>
                    <a:pt x="2233" y="3648"/>
                    <a:pt x="2137" y="3657"/>
                  </a:cubicBezTo>
                  <a:cubicBezTo>
                    <a:pt x="2110" y="3660"/>
                    <a:pt x="2083" y="3661"/>
                    <a:pt x="2056" y="3661"/>
                  </a:cubicBezTo>
                  <a:cubicBezTo>
                    <a:pt x="1636" y="3661"/>
                    <a:pt x="1312" y="3388"/>
                    <a:pt x="1141" y="3226"/>
                  </a:cubicBezTo>
                  <a:cubicBezTo>
                    <a:pt x="986" y="3081"/>
                    <a:pt x="780" y="2995"/>
                    <a:pt x="571" y="2995"/>
                  </a:cubicBezTo>
                  <a:cubicBezTo>
                    <a:pt x="560" y="2995"/>
                    <a:pt x="549" y="2996"/>
                    <a:pt x="537" y="2996"/>
                  </a:cubicBezTo>
                  <a:lnTo>
                    <a:pt x="490" y="2996"/>
                  </a:lnTo>
                  <a:cubicBezTo>
                    <a:pt x="346" y="2977"/>
                    <a:pt x="260" y="2776"/>
                    <a:pt x="269" y="2661"/>
                  </a:cubicBezTo>
                  <a:cubicBezTo>
                    <a:pt x="279" y="2603"/>
                    <a:pt x="461" y="2498"/>
                    <a:pt x="633" y="2431"/>
                  </a:cubicBezTo>
                  <a:lnTo>
                    <a:pt x="729" y="2393"/>
                  </a:lnTo>
                  <a:lnTo>
                    <a:pt x="700" y="2287"/>
                  </a:lnTo>
                  <a:cubicBezTo>
                    <a:pt x="614" y="1923"/>
                    <a:pt x="384" y="879"/>
                    <a:pt x="442" y="515"/>
                  </a:cubicBezTo>
                  <a:cubicBezTo>
                    <a:pt x="490" y="295"/>
                    <a:pt x="547" y="256"/>
                    <a:pt x="566" y="247"/>
                  </a:cubicBezTo>
                  <a:cubicBezTo>
                    <a:pt x="576" y="237"/>
                    <a:pt x="585" y="237"/>
                    <a:pt x="595" y="237"/>
                  </a:cubicBezTo>
                  <a:close/>
                  <a:moveTo>
                    <a:pt x="609" y="1"/>
                  </a:moveTo>
                  <a:cubicBezTo>
                    <a:pt x="559" y="1"/>
                    <a:pt x="509" y="9"/>
                    <a:pt x="461" y="26"/>
                  </a:cubicBezTo>
                  <a:cubicBezTo>
                    <a:pt x="327" y="84"/>
                    <a:pt x="250" y="237"/>
                    <a:pt x="212" y="477"/>
                  </a:cubicBezTo>
                  <a:cubicBezTo>
                    <a:pt x="135" y="889"/>
                    <a:pt x="365" y="1914"/>
                    <a:pt x="451" y="2249"/>
                  </a:cubicBezTo>
                  <a:cubicBezTo>
                    <a:pt x="288" y="2316"/>
                    <a:pt x="49" y="2450"/>
                    <a:pt x="30" y="2623"/>
                  </a:cubicBezTo>
                  <a:cubicBezTo>
                    <a:pt x="1" y="2843"/>
                    <a:pt x="154" y="3188"/>
                    <a:pt x="451" y="3226"/>
                  </a:cubicBezTo>
                  <a:lnTo>
                    <a:pt x="499" y="3236"/>
                  </a:lnTo>
                  <a:cubicBezTo>
                    <a:pt x="643" y="3245"/>
                    <a:pt x="777" y="3274"/>
                    <a:pt x="901" y="3341"/>
                  </a:cubicBezTo>
                  <a:cubicBezTo>
                    <a:pt x="911" y="3351"/>
                    <a:pt x="949" y="3379"/>
                    <a:pt x="978" y="3408"/>
                  </a:cubicBezTo>
                  <a:cubicBezTo>
                    <a:pt x="1170" y="3571"/>
                    <a:pt x="1553" y="3906"/>
                    <a:pt x="2061" y="3906"/>
                  </a:cubicBezTo>
                  <a:cubicBezTo>
                    <a:pt x="2089" y="3906"/>
                    <a:pt x="2128" y="3897"/>
                    <a:pt x="2156" y="3897"/>
                  </a:cubicBezTo>
                  <a:cubicBezTo>
                    <a:pt x="2291" y="3887"/>
                    <a:pt x="2482" y="3801"/>
                    <a:pt x="2597" y="3485"/>
                  </a:cubicBezTo>
                  <a:cubicBezTo>
                    <a:pt x="2798" y="2929"/>
                    <a:pt x="2655" y="1770"/>
                    <a:pt x="2233" y="1358"/>
                  </a:cubicBezTo>
                  <a:cubicBezTo>
                    <a:pt x="2032" y="1166"/>
                    <a:pt x="1045" y="189"/>
                    <a:pt x="863" y="84"/>
                  </a:cubicBezTo>
                  <a:cubicBezTo>
                    <a:pt x="789" y="28"/>
                    <a:pt x="700"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5877130" y="2959640"/>
              <a:ext cx="191006" cy="413265"/>
            </a:xfrm>
            <a:custGeom>
              <a:avLst/>
              <a:gdLst/>
              <a:ahLst/>
              <a:cxnLst/>
              <a:rect l="l" t="t" r="r" b="b"/>
              <a:pathLst>
                <a:path w="1754" h="3795" extrusionOk="0">
                  <a:moveTo>
                    <a:pt x="1578" y="0"/>
                  </a:moveTo>
                  <a:cubicBezTo>
                    <a:pt x="1366" y="0"/>
                    <a:pt x="419" y="106"/>
                    <a:pt x="345" y="106"/>
                  </a:cubicBezTo>
                  <a:cubicBezTo>
                    <a:pt x="192" y="154"/>
                    <a:pt x="96" y="278"/>
                    <a:pt x="77" y="432"/>
                  </a:cubicBezTo>
                  <a:cubicBezTo>
                    <a:pt x="58" y="623"/>
                    <a:pt x="0" y="2942"/>
                    <a:pt x="19" y="3229"/>
                  </a:cubicBezTo>
                  <a:cubicBezTo>
                    <a:pt x="48" y="3517"/>
                    <a:pt x="48" y="3555"/>
                    <a:pt x="268" y="3651"/>
                  </a:cubicBezTo>
                  <a:cubicBezTo>
                    <a:pt x="594" y="3794"/>
                    <a:pt x="1102" y="3785"/>
                    <a:pt x="1178" y="3794"/>
                  </a:cubicBezTo>
                  <a:cubicBezTo>
                    <a:pt x="1265" y="3794"/>
                    <a:pt x="1380" y="3660"/>
                    <a:pt x="1380" y="3517"/>
                  </a:cubicBezTo>
                  <a:cubicBezTo>
                    <a:pt x="1389" y="3363"/>
                    <a:pt x="1725" y="221"/>
                    <a:pt x="1725" y="221"/>
                  </a:cubicBezTo>
                  <a:cubicBezTo>
                    <a:pt x="1725" y="221"/>
                    <a:pt x="1753" y="20"/>
                    <a:pt x="1600" y="1"/>
                  </a:cubicBezTo>
                  <a:cubicBezTo>
                    <a:pt x="1594" y="0"/>
                    <a:pt x="1586" y="0"/>
                    <a:pt x="1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5863518" y="2947117"/>
              <a:ext cx="216052" cy="438311"/>
            </a:xfrm>
            <a:custGeom>
              <a:avLst/>
              <a:gdLst/>
              <a:ahLst/>
              <a:cxnLst/>
              <a:rect l="l" t="t" r="r" b="b"/>
              <a:pathLst>
                <a:path w="1984" h="4025" extrusionOk="0">
                  <a:moveTo>
                    <a:pt x="1715" y="231"/>
                  </a:moveTo>
                  <a:cubicBezTo>
                    <a:pt x="1725" y="259"/>
                    <a:pt x="1735" y="278"/>
                    <a:pt x="1725" y="307"/>
                  </a:cubicBezTo>
                  <a:cubicBezTo>
                    <a:pt x="1725" y="307"/>
                    <a:pt x="1725" y="307"/>
                    <a:pt x="1725" y="317"/>
                  </a:cubicBezTo>
                  <a:cubicBezTo>
                    <a:pt x="1715" y="441"/>
                    <a:pt x="1399" y="3469"/>
                    <a:pt x="1390" y="3622"/>
                  </a:cubicBezTo>
                  <a:cubicBezTo>
                    <a:pt x="1380" y="3679"/>
                    <a:pt x="1351" y="3737"/>
                    <a:pt x="1303" y="3785"/>
                  </a:cubicBezTo>
                  <a:lnTo>
                    <a:pt x="1246" y="3785"/>
                  </a:lnTo>
                  <a:cubicBezTo>
                    <a:pt x="968" y="3785"/>
                    <a:pt x="700" y="3737"/>
                    <a:pt x="441" y="3651"/>
                  </a:cubicBezTo>
                  <a:cubicBezTo>
                    <a:pt x="288" y="3584"/>
                    <a:pt x="288" y="3593"/>
                    <a:pt x="269" y="3335"/>
                  </a:cubicBezTo>
                  <a:cubicBezTo>
                    <a:pt x="240" y="3076"/>
                    <a:pt x="298" y="757"/>
                    <a:pt x="326" y="556"/>
                  </a:cubicBezTo>
                  <a:cubicBezTo>
                    <a:pt x="336" y="461"/>
                    <a:pt x="393" y="384"/>
                    <a:pt x="480" y="346"/>
                  </a:cubicBezTo>
                  <a:lnTo>
                    <a:pt x="681" y="326"/>
                  </a:lnTo>
                  <a:cubicBezTo>
                    <a:pt x="939" y="298"/>
                    <a:pt x="1514" y="231"/>
                    <a:pt x="1687" y="231"/>
                  </a:cubicBezTo>
                  <a:close/>
                  <a:moveTo>
                    <a:pt x="1735" y="1"/>
                  </a:moveTo>
                  <a:cubicBezTo>
                    <a:pt x="1380" y="10"/>
                    <a:pt x="1016" y="39"/>
                    <a:pt x="662" y="87"/>
                  </a:cubicBezTo>
                  <a:lnTo>
                    <a:pt x="460" y="106"/>
                  </a:lnTo>
                  <a:cubicBezTo>
                    <a:pt x="259" y="154"/>
                    <a:pt x="106" y="326"/>
                    <a:pt x="87" y="537"/>
                  </a:cubicBezTo>
                  <a:cubicBezTo>
                    <a:pt x="58" y="748"/>
                    <a:pt x="1" y="3076"/>
                    <a:pt x="29" y="3354"/>
                  </a:cubicBezTo>
                  <a:cubicBezTo>
                    <a:pt x="48" y="3670"/>
                    <a:pt x="68" y="3756"/>
                    <a:pt x="345" y="3871"/>
                  </a:cubicBezTo>
                  <a:cubicBezTo>
                    <a:pt x="633" y="3976"/>
                    <a:pt x="930" y="4024"/>
                    <a:pt x="1236" y="4024"/>
                  </a:cubicBezTo>
                  <a:lnTo>
                    <a:pt x="1313" y="4024"/>
                  </a:lnTo>
                  <a:cubicBezTo>
                    <a:pt x="1371" y="4024"/>
                    <a:pt x="1428" y="4005"/>
                    <a:pt x="1476" y="3957"/>
                  </a:cubicBezTo>
                  <a:cubicBezTo>
                    <a:pt x="1572" y="3881"/>
                    <a:pt x="1620" y="3766"/>
                    <a:pt x="1629" y="3641"/>
                  </a:cubicBezTo>
                  <a:cubicBezTo>
                    <a:pt x="1639" y="3526"/>
                    <a:pt x="1850" y="1438"/>
                    <a:pt x="1965" y="355"/>
                  </a:cubicBezTo>
                  <a:cubicBezTo>
                    <a:pt x="1984" y="259"/>
                    <a:pt x="1965" y="173"/>
                    <a:pt x="1917" y="96"/>
                  </a:cubicBezTo>
                  <a:cubicBezTo>
                    <a:pt x="1869" y="39"/>
                    <a:pt x="1811" y="10"/>
                    <a:pt x="173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6318386" y="3135293"/>
              <a:ext cx="147229" cy="318089"/>
            </a:xfrm>
            <a:custGeom>
              <a:avLst/>
              <a:gdLst/>
              <a:ahLst/>
              <a:cxnLst/>
              <a:rect l="l" t="t" r="r" b="b"/>
              <a:pathLst>
                <a:path w="1352" h="2921" extrusionOk="0">
                  <a:moveTo>
                    <a:pt x="1296" y="0"/>
                  </a:moveTo>
                  <a:cubicBezTo>
                    <a:pt x="1283" y="0"/>
                    <a:pt x="1271" y="5"/>
                    <a:pt x="1265" y="16"/>
                  </a:cubicBezTo>
                  <a:cubicBezTo>
                    <a:pt x="1102" y="217"/>
                    <a:pt x="959" y="428"/>
                    <a:pt x="834" y="649"/>
                  </a:cubicBezTo>
                  <a:cubicBezTo>
                    <a:pt x="719" y="878"/>
                    <a:pt x="604" y="1108"/>
                    <a:pt x="508" y="1338"/>
                  </a:cubicBezTo>
                  <a:cubicBezTo>
                    <a:pt x="403" y="1568"/>
                    <a:pt x="317" y="1808"/>
                    <a:pt x="230" y="2047"/>
                  </a:cubicBezTo>
                  <a:cubicBezTo>
                    <a:pt x="154" y="2287"/>
                    <a:pt x="77" y="2526"/>
                    <a:pt x="20" y="2785"/>
                  </a:cubicBezTo>
                  <a:lnTo>
                    <a:pt x="10" y="2775"/>
                  </a:lnTo>
                  <a:lnTo>
                    <a:pt x="10" y="2775"/>
                  </a:lnTo>
                  <a:cubicBezTo>
                    <a:pt x="1" y="2842"/>
                    <a:pt x="48" y="2910"/>
                    <a:pt x="106" y="2919"/>
                  </a:cubicBezTo>
                  <a:cubicBezTo>
                    <a:pt x="113" y="2920"/>
                    <a:pt x="120" y="2921"/>
                    <a:pt x="126" y="2921"/>
                  </a:cubicBezTo>
                  <a:cubicBezTo>
                    <a:pt x="186" y="2921"/>
                    <a:pt x="241" y="2884"/>
                    <a:pt x="250" y="2823"/>
                  </a:cubicBezTo>
                  <a:cubicBezTo>
                    <a:pt x="298" y="2584"/>
                    <a:pt x="355" y="2344"/>
                    <a:pt x="432" y="2105"/>
                  </a:cubicBezTo>
                  <a:cubicBezTo>
                    <a:pt x="499" y="1865"/>
                    <a:pt x="566" y="1626"/>
                    <a:pt x="662" y="1396"/>
                  </a:cubicBezTo>
                  <a:cubicBezTo>
                    <a:pt x="748" y="1166"/>
                    <a:pt x="844" y="936"/>
                    <a:pt x="949" y="706"/>
                  </a:cubicBezTo>
                  <a:cubicBezTo>
                    <a:pt x="1064" y="486"/>
                    <a:pt x="1189" y="275"/>
                    <a:pt x="1332" y="74"/>
                  </a:cubicBezTo>
                  <a:cubicBezTo>
                    <a:pt x="1351" y="55"/>
                    <a:pt x="1342" y="26"/>
                    <a:pt x="1323" y="7"/>
                  </a:cubicBezTo>
                  <a:cubicBezTo>
                    <a:pt x="1315" y="3"/>
                    <a:pt x="1305"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6316317" y="3141936"/>
              <a:ext cx="36263" cy="289449"/>
            </a:xfrm>
            <a:custGeom>
              <a:avLst/>
              <a:gdLst/>
              <a:ahLst/>
              <a:cxnLst/>
              <a:rect l="l" t="t" r="r" b="b"/>
              <a:pathLst>
                <a:path w="333" h="2658" extrusionOk="0">
                  <a:moveTo>
                    <a:pt x="186" y="1"/>
                  </a:moveTo>
                  <a:cubicBezTo>
                    <a:pt x="163" y="1"/>
                    <a:pt x="142" y="18"/>
                    <a:pt x="135" y="41"/>
                  </a:cubicBezTo>
                  <a:cubicBezTo>
                    <a:pt x="77" y="252"/>
                    <a:pt x="39" y="453"/>
                    <a:pt x="29" y="674"/>
                  </a:cubicBezTo>
                  <a:cubicBezTo>
                    <a:pt x="0" y="875"/>
                    <a:pt x="0" y="1086"/>
                    <a:pt x="0" y="1297"/>
                  </a:cubicBezTo>
                  <a:cubicBezTo>
                    <a:pt x="10" y="1507"/>
                    <a:pt x="10" y="1718"/>
                    <a:pt x="29" y="1929"/>
                  </a:cubicBezTo>
                  <a:cubicBezTo>
                    <a:pt x="39" y="2140"/>
                    <a:pt x="58" y="2341"/>
                    <a:pt x="87" y="2552"/>
                  </a:cubicBezTo>
                  <a:cubicBezTo>
                    <a:pt x="87" y="2552"/>
                    <a:pt x="77" y="2561"/>
                    <a:pt x="77" y="2561"/>
                  </a:cubicBezTo>
                  <a:cubicBezTo>
                    <a:pt x="89" y="2627"/>
                    <a:pt x="141" y="2658"/>
                    <a:pt x="194" y="2658"/>
                  </a:cubicBezTo>
                  <a:cubicBezTo>
                    <a:pt x="263" y="2658"/>
                    <a:pt x="333" y="2606"/>
                    <a:pt x="317" y="2513"/>
                  </a:cubicBezTo>
                  <a:cubicBezTo>
                    <a:pt x="288" y="2322"/>
                    <a:pt x="259" y="2111"/>
                    <a:pt x="230" y="1910"/>
                  </a:cubicBezTo>
                  <a:cubicBezTo>
                    <a:pt x="211" y="1699"/>
                    <a:pt x="192" y="1498"/>
                    <a:pt x="182" y="1297"/>
                  </a:cubicBezTo>
                  <a:cubicBezTo>
                    <a:pt x="173" y="1086"/>
                    <a:pt x="163" y="885"/>
                    <a:pt x="173" y="674"/>
                  </a:cubicBezTo>
                  <a:cubicBezTo>
                    <a:pt x="173" y="473"/>
                    <a:pt x="202" y="271"/>
                    <a:pt x="240" y="70"/>
                  </a:cubicBezTo>
                  <a:cubicBezTo>
                    <a:pt x="249" y="41"/>
                    <a:pt x="230" y="13"/>
                    <a:pt x="202" y="3"/>
                  </a:cubicBezTo>
                  <a:cubicBezTo>
                    <a:pt x="196" y="1"/>
                    <a:pt x="191"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a:off x="6166364" y="3967710"/>
              <a:ext cx="391485" cy="147120"/>
            </a:xfrm>
            <a:custGeom>
              <a:avLst/>
              <a:gdLst/>
              <a:ahLst/>
              <a:cxnLst/>
              <a:rect l="l" t="t" r="r" b="b"/>
              <a:pathLst>
                <a:path w="3595" h="1351" extrusionOk="0">
                  <a:moveTo>
                    <a:pt x="175" y="1"/>
                  </a:moveTo>
                  <a:cubicBezTo>
                    <a:pt x="65" y="1"/>
                    <a:pt x="0" y="163"/>
                    <a:pt x="122" y="228"/>
                  </a:cubicBezTo>
                  <a:cubicBezTo>
                    <a:pt x="1157" y="755"/>
                    <a:pt x="2259" y="1129"/>
                    <a:pt x="3399" y="1349"/>
                  </a:cubicBezTo>
                  <a:lnTo>
                    <a:pt x="3418" y="1349"/>
                  </a:lnTo>
                  <a:cubicBezTo>
                    <a:pt x="3424" y="1350"/>
                    <a:pt x="3430" y="1350"/>
                    <a:pt x="3436" y="1350"/>
                  </a:cubicBezTo>
                  <a:cubicBezTo>
                    <a:pt x="3582" y="1350"/>
                    <a:pt x="3594" y="1128"/>
                    <a:pt x="3447" y="1110"/>
                  </a:cubicBezTo>
                  <a:cubicBezTo>
                    <a:pt x="2326" y="899"/>
                    <a:pt x="1243" y="525"/>
                    <a:pt x="237" y="17"/>
                  </a:cubicBezTo>
                  <a:cubicBezTo>
                    <a:pt x="216" y="6"/>
                    <a:pt x="195"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p:cNvSpPr/>
            <p:nvPr/>
          </p:nvSpPr>
          <p:spPr>
            <a:xfrm>
              <a:off x="7109205" y="2888748"/>
              <a:ext cx="734512" cy="1329962"/>
            </a:xfrm>
            <a:custGeom>
              <a:avLst/>
              <a:gdLst/>
              <a:ahLst/>
              <a:cxnLst/>
              <a:rect l="l" t="t" r="r" b="b"/>
              <a:pathLst>
                <a:path w="6745" h="12213" extrusionOk="0">
                  <a:moveTo>
                    <a:pt x="824" y="0"/>
                  </a:moveTo>
                  <a:lnTo>
                    <a:pt x="585" y="38"/>
                  </a:lnTo>
                  <a:cubicBezTo>
                    <a:pt x="585" y="38"/>
                    <a:pt x="211" y="613"/>
                    <a:pt x="106" y="1073"/>
                  </a:cubicBezTo>
                  <a:cubicBezTo>
                    <a:pt x="0" y="1686"/>
                    <a:pt x="0" y="2309"/>
                    <a:pt x="106" y="2922"/>
                  </a:cubicBezTo>
                  <a:cubicBezTo>
                    <a:pt x="221" y="3545"/>
                    <a:pt x="1773" y="11841"/>
                    <a:pt x="1821" y="12052"/>
                  </a:cubicBezTo>
                  <a:cubicBezTo>
                    <a:pt x="1848" y="12154"/>
                    <a:pt x="1931" y="12213"/>
                    <a:pt x="2126" y="12213"/>
                  </a:cubicBezTo>
                  <a:cubicBezTo>
                    <a:pt x="2335" y="12213"/>
                    <a:pt x="2673" y="12144"/>
                    <a:pt x="3210" y="11985"/>
                  </a:cubicBezTo>
                  <a:cubicBezTo>
                    <a:pt x="4254" y="11669"/>
                    <a:pt x="5068" y="11219"/>
                    <a:pt x="5164" y="11085"/>
                  </a:cubicBezTo>
                  <a:cubicBezTo>
                    <a:pt x="5270" y="10941"/>
                    <a:pt x="5059" y="10328"/>
                    <a:pt x="4886" y="10031"/>
                  </a:cubicBezTo>
                  <a:cubicBezTo>
                    <a:pt x="4886" y="10031"/>
                    <a:pt x="4053" y="6505"/>
                    <a:pt x="3545" y="5078"/>
                  </a:cubicBezTo>
                  <a:cubicBezTo>
                    <a:pt x="4647" y="4934"/>
                    <a:pt x="5729" y="4627"/>
                    <a:pt x="6745" y="4158"/>
                  </a:cubicBezTo>
                  <a:lnTo>
                    <a:pt x="6707" y="920"/>
                  </a:lnTo>
                  <a:cubicBezTo>
                    <a:pt x="6707" y="920"/>
                    <a:pt x="2721" y="632"/>
                    <a:pt x="2271" y="527"/>
                  </a:cubicBezTo>
                  <a:lnTo>
                    <a:pt x="8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7095593" y="2875462"/>
              <a:ext cx="760647" cy="1356097"/>
            </a:xfrm>
            <a:custGeom>
              <a:avLst/>
              <a:gdLst/>
              <a:ahLst/>
              <a:cxnLst/>
              <a:rect l="l" t="t" r="r" b="b"/>
              <a:pathLst>
                <a:path w="6985" h="12453" extrusionOk="0">
                  <a:moveTo>
                    <a:pt x="940" y="247"/>
                  </a:moveTo>
                  <a:lnTo>
                    <a:pt x="2358" y="764"/>
                  </a:lnTo>
                  <a:lnTo>
                    <a:pt x="2377" y="764"/>
                  </a:lnTo>
                  <a:cubicBezTo>
                    <a:pt x="2789" y="860"/>
                    <a:pt x="6056" y="1099"/>
                    <a:pt x="6707" y="1147"/>
                  </a:cubicBezTo>
                  <a:lnTo>
                    <a:pt x="6745" y="4194"/>
                  </a:lnTo>
                  <a:cubicBezTo>
                    <a:pt x="5768" y="4644"/>
                    <a:pt x="4724" y="4941"/>
                    <a:pt x="3651" y="5075"/>
                  </a:cubicBezTo>
                  <a:cubicBezTo>
                    <a:pt x="3613" y="5075"/>
                    <a:pt x="3584" y="5094"/>
                    <a:pt x="3565" y="5123"/>
                  </a:cubicBezTo>
                  <a:cubicBezTo>
                    <a:pt x="3546" y="5161"/>
                    <a:pt x="3536" y="5200"/>
                    <a:pt x="3555" y="5228"/>
                  </a:cubicBezTo>
                  <a:cubicBezTo>
                    <a:pt x="4053" y="6637"/>
                    <a:pt x="4887" y="10143"/>
                    <a:pt x="4896" y="10181"/>
                  </a:cubicBezTo>
                  <a:cubicBezTo>
                    <a:pt x="4896" y="10191"/>
                    <a:pt x="4906" y="10201"/>
                    <a:pt x="4906" y="10210"/>
                  </a:cubicBezTo>
                  <a:cubicBezTo>
                    <a:pt x="5088" y="10517"/>
                    <a:pt x="5232" y="11034"/>
                    <a:pt x="5193" y="11130"/>
                  </a:cubicBezTo>
                  <a:cubicBezTo>
                    <a:pt x="5126" y="11226"/>
                    <a:pt x="4360" y="11666"/>
                    <a:pt x="3306" y="11983"/>
                  </a:cubicBezTo>
                  <a:cubicBezTo>
                    <a:pt x="2796" y="12133"/>
                    <a:pt x="2437" y="12209"/>
                    <a:pt x="2240" y="12209"/>
                  </a:cubicBezTo>
                  <a:cubicBezTo>
                    <a:pt x="2175" y="12209"/>
                    <a:pt x="2128" y="12201"/>
                    <a:pt x="2099" y="12184"/>
                  </a:cubicBezTo>
                  <a:cubicBezTo>
                    <a:pt x="2080" y="12174"/>
                    <a:pt x="2070" y="12155"/>
                    <a:pt x="2061" y="12136"/>
                  </a:cubicBezTo>
                  <a:cubicBezTo>
                    <a:pt x="2013" y="11925"/>
                    <a:pt x="442" y="3542"/>
                    <a:pt x="346" y="3025"/>
                  </a:cubicBezTo>
                  <a:cubicBezTo>
                    <a:pt x="240" y="2421"/>
                    <a:pt x="240" y="1808"/>
                    <a:pt x="346" y="1214"/>
                  </a:cubicBezTo>
                  <a:cubicBezTo>
                    <a:pt x="451" y="879"/>
                    <a:pt x="595" y="563"/>
                    <a:pt x="786" y="266"/>
                  </a:cubicBezTo>
                  <a:lnTo>
                    <a:pt x="940" y="247"/>
                  </a:lnTo>
                  <a:close/>
                  <a:moveTo>
                    <a:pt x="959" y="0"/>
                  </a:moveTo>
                  <a:cubicBezTo>
                    <a:pt x="949" y="0"/>
                    <a:pt x="940" y="2"/>
                    <a:pt x="930" y="7"/>
                  </a:cubicBezTo>
                  <a:lnTo>
                    <a:pt x="691" y="36"/>
                  </a:lnTo>
                  <a:cubicBezTo>
                    <a:pt x="662" y="46"/>
                    <a:pt x="624" y="65"/>
                    <a:pt x="604" y="93"/>
                  </a:cubicBezTo>
                  <a:cubicBezTo>
                    <a:pt x="595" y="113"/>
                    <a:pt x="221" y="687"/>
                    <a:pt x="116" y="1157"/>
                  </a:cubicBezTo>
                  <a:cubicBezTo>
                    <a:pt x="1" y="1789"/>
                    <a:pt x="1" y="2431"/>
                    <a:pt x="116" y="3063"/>
                  </a:cubicBezTo>
                  <a:cubicBezTo>
                    <a:pt x="212" y="3581"/>
                    <a:pt x="1783" y="11983"/>
                    <a:pt x="1831" y="12193"/>
                  </a:cubicBezTo>
                  <a:cubicBezTo>
                    <a:pt x="1850" y="12280"/>
                    <a:pt x="1898" y="12347"/>
                    <a:pt x="1974" y="12385"/>
                  </a:cubicBezTo>
                  <a:cubicBezTo>
                    <a:pt x="2061" y="12433"/>
                    <a:pt x="2147" y="12452"/>
                    <a:pt x="2243" y="12452"/>
                  </a:cubicBezTo>
                  <a:cubicBezTo>
                    <a:pt x="2453" y="12452"/>
                    <a:pt x="2789" y="12385"/>
                    <a:pt x="3373" y="12213"/>
                  </a:cubicBezTo>
                  <a:cubicBezTo>
                    <a:pt x="4417" y="11906"/>
                    <a:pt x="5260" y="11446"/>
                    <a:pt x="5395" y="11274"/>
                  </a:cubicBezTo>
                  <a:cubicBezTo>
                    <a:pt x="5548" y="11053"/>
                    <a:pt x="5270" y="10364"/>
                    <a:pt x="5126" y="10114"/>
                  </a:cubicBezTo>
                  <a:cubicBezTo>
                    <a:pt x="5059" y="9846"/>
                    <a:pt x="4322" y="6733"/>
                    <a:pt x="3823" y="5296"/>
                  </a:cubicBezTo>
                  <a:cubicBezTo>
                    <a:pt x="4896" y="5142"/>
                    <a:pt x="5941" y="4836"/>
                    <a:pt x="6918" y="4385"/>
                  </a:cubicBezTo>
                  <a:cubicBezTo>
                    <a:pt x="6966" y="4366"/>
                    <a:pt x="6985" y="4318"/>
                    <a:pt x="6985" y="4280"/>
                  </a:cubicBezTo>
                  <a:lnTo>
                    <a:pt x="6947" y="1042"/>
                  </a:lnTo>
                  <a:cubicBezTo>
                    <a:pt x="6947" y="975"/>
                    <a:pt x="6899" y="927"/>
                    <a:pt x="6841" y="927"/>
                  </a:cubicBezTo>
                  <a:cubicBezTo>
                    <a:pt x="6803" y="917"/>
                    <a:pt x="2904" y="630"/>
                    <a:pt x="2434" y="534"/>
                  </a:cubicBezTo>
                  <a:lnTo>
                    <a:pt x="988" y="7"/>
                  </a:lnTo>
                  <a:cubicBezTo>
                    <a:pt x="978" y="2"/>
                    <a:pt x="968"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7839477" y="2880471"/>
              <a:ext cx="288033" cy="398999"/>
            </a:xfrm>
            <a:custGeom>
              <a:avLst/>
              <a:gdLst/>
              <a:ahLst/>
              <a:cxnLst/>
              <a:rect l="l" t="t" r="r" b="b"/>
              <a:pathLst>
                <a:path w="2645" h="3664" extrusionOk="0">
                  <a:moveTo>
                    <a:pt x="2180" y="0"/>
                  </a:moveTo>
                  <a:cubicBezTo>
                    <a:pt x="2109" y="0"/>
                    <a:pt x="2035" y="35"/>
                    <a:pt x="1965" y="76"/>
                  </a:cubicBezTo>
                  <a:cubicBezTo>
                    <a:pt x="1782" y="172"/>
                    <a:pt x="623" y="1331"/>
                    <a:pt x="623" y="1331"/>
                  </a:cubicBezTo>
                  <a:cubicBezTo>
                    <a:pt x="125" y="1820"/>
                    <a:pt x="1" y="3611"/>
                    <a:pt x="623" y="3659"/>
                  </a:cubicBezTo>
                  <a:cubicBezTo>
                    <a:pt x="656" y="3662"/>
                    <a:pt x="689" y="3664"/>
                    <a:pt x="721" y="3664"/>
                  </a:cubicBezTo>
                  <a:cubicBezTo>
                    <a:pt x="1291" y="3664"/>
                    <a:pt x="1684" y="3204"/>
                    <a:pt x="1811" y="3123"/>
                  </a:cubicBezTo>
                  <a:cubicBezTo>
                    <a:pt x="1965" y="3046"/>
                    <a:pt x="2127" y="3008"/>
                    <a:pt x="2300" y="2998"/>
                  </a:cubicBezTo>
                  <a:cubicBezTo>
                    <a:pt x="2520" y="2969"/>
                    <a:pt x="2645" y="2701"/>
                    <a:pt x="2626" y="2529"/>
                  </a:cubicBezTo>
                  <a:cubicBezTo>
                    <a:pt x="2597" y="2356"/>
                    <a:pt x="2185" y="2203"/>
                    <a:pt x="2185" y="2203"/>
                  </a:cubicBezTo>
                  <a:cubicBezTo>
                    <a:pt x="2185" y="2203"/>
                    <a:pt x="2530" y="852"/>
                    <a:pt x="2444" y="383"/>
                  </a:cubicBezTo>
                  <a:cubicBezTo>
                    <a:pt x="2391" y="89"/>
                    <a:pt x="2291" y="0"/>
                    <a:pt x="2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7836319" y="2868493"/>
              <a:ext cx="304803" cy="425135"/>
            </a:xfrm>
            <a:custGeom>
              <a:avLst/>
              <a:gdLst/>
              <a:ahLst/>
              <a:cxnLst/>
              <a:rect l="l" t="t" r="r" b="b"/>
              <a:pathLst>
                <a:path w="2799" h="3904" extrusionOk="0">
                  <a:moveTo>
                    <a:pt x="2204" y="234"/>
                  </a:moveTo>
                  <a:cubicBezTo>
                    <a:pt x="2214" y="234"/>
                    <a:pt x="2233" y="234"/>
                    <a:pt x="2243" y="244"/>
                  </a:cubicBezTo>
                  <a:cubicBezTo>
                    <a:pt x="2262" y="244"/>
                    <a:pt x="2319" y="292"/>
                    <a:pt x="2358" y="512"/>
                  </a:cubicBezTo>
                  <a:cubicBezTo>
                    <a:pt x="2425" y="876"/>
                    <a:pt x="2195" y="1920"/>
                    <a:pt x="2099" y="2284"/>
                  </a:cubicBezTo>
                  <a:lnTo>
                    <a:pt x="2070" y="2390"/>
                  </a:lnTo>
                  <a:lnTo>
                    <a:pt x="2176" y="2428"/>
                  </a:lnTo>
                  <a:cubicBezTo>
                    <a:pt x="2348" y="2495"/>
                    <a:pt x="2530" y="2600"/>
                    <a:pt x="2540" y="2648"/>
                  </a:cubicBezTo>
                  <a:cubicBezTo>
                    <a:pt x="2559" y="2773"/>
                    <a:pt x="2453" y="2974"/>
                    <a:pt x="2319" y="2993"/>
                  </a:cubicBezTo>
                  <a:lnTo>
                    <a:pt x="2271" y="2993"/>
                  </a:lnTo>
                  <a:cubicBezTo>
                    <a:pt x="2099" y="3003"/>
                    <a:pt x="1926" y="3051"/>
                    <a:pt x="1773" y="3137"/>
                  </a:cubicBezTo>
                  <a:cubicBezTo>
                    <a:pt x="1735" y="3166"/>
                    <a:pt x="1697" y="3194"/>
                    <a:pt x="1658" y="3223"/>
                  </a:cubicBezTo>
                  <a:cubicBezTo>
                    <a:pt x="1487" y="3377"/>
                    <a:pt x="1162" y="3658"/>
                    <a:pt x="741" y="3658"/>
                  </a:cubicBezTo>
                  <a:cubicBezTo>
                    <a:pt x="715" y="3658"/>
                    <a:pt x="689" y="3656"/>
                    <a:pt x="662" y="3654"/>
                  </a:cubicBezTo>
                  <a:cubicBezTo>
                    <a:pt x="566" y="3645"/>
                    <a:pt x="480" y="3568"/>
                    <a:pt x="422" y="3405"/>
                  </a:cubicBezTo>
                  <a:cubicBezTo>
                    <a:pt x="240" y="2878"/>
                    <a:pt x="413" y="1844"/>
                    <a:pt x="739" y="1527"/>
                  </a:cubicBezTo>
                  <a:cubicBezTo>
                    <a:pt x="1179" y="1087"/>
                    <a:pt x="1936" y="359"/>
                    <a:pt x="2051" y="292"/>
                  </a:cubicBezTo>
                  <a:cubicBezTo>
                    <a:pt x="2099" y="263"/>
                    <a:pt x="2147" y="244"/>
                    <a:pt x="2204" y="234"/>
                  </a:cubicBezTo>
                  <a:close/>
                  <a:moveTo>
                    <a:pt x="2203" y="0"/>
                  </a:moveTo>
                  <a:cubicBezTo>
                    <a:pt x="2108" y="0"/>
                    <a:pt x="2014" y="32"/>
                    <a:pt x="1936" y="90"/>
                  </a:cubicBezTo>
                  <a:cubicBezTo>
                    <a:pt x="1754" y="186"/>
                    <a:pt x="767" y="1163"/>
                    <a:pt x="566" y="1355"/>
                  </a:cubicBezTo>
                  <a:cubicBezTo>
                    <a:pt x="145" y="1776"/>
                    <a:pt x="1" y="2926"/>
                    <a:pt x="202" y="3491"/>
                  </a:cubicBezTo>
                  <a:cubicBezTo>
                    <a:pt x="317" y="3808"/>
                    <a:pt x="509" y="3884"/>
                    <a:pt x="643" y="3903"/>
                  </a:cubicBezTo>
                  <a:lnTo>
                    <a:pt x="748" y="3903"/>
                  </a:lnTo>
                  <a:cubicBezTo>
                    <a:pt x="1256" y="3903"/>
                    <a:pt x="1629" y="3568"/>
                    <a:pt x="1811" y="3415"/>
                  </a:cubicBezTo>
                  <a:cubicBezTo>
                    <a:pt x="1850" y="3386"/>
                    <a:pt x="1888" y="3357"/>
                    <a:pt x="1898" y="3338"/>
                  </a:cubicBezTo>
                  <a:cubicBezTo>
                    <a:pt x="2022" y="3281"/>
                    <a:pt x="2156" y="3242"/>
                    <a:pt x="2300" y="3242"/>
                  </a:cubicBezTo>
                  <a:lnTo>
                    <a:pt x="2348" y="3233"/>
                  </a:lnTo>
                  <a:cubicBezTo>
                    <a:pt x="2655" y="3194"/>
                    <a:pt x="2798" y="2849"/>
                    <a:pt x="2770" y="2629"/>
                  </a:cubicBezTo>
                  <a:cubicBezTo>
                    <a:pt x="2741" y="2447"/>
                    <a:pt x="2501" y="2313"/>
                    <a:pt x="2348" y="2246"/>
                  </a:cubicBezTo>
                  <a:cubicBezTo>
                    <a:pt x="2434" y="1920"/>
                    <a:pt x="2664" y="895"/>
                    <a:pt x="2587" y="474"/>
                  </a:cubicBezTo>
                  <a:cubicBezTo>
                    <a:pt x="2549" y="234"/>
                    <a:pt x="2463" y="90"/>
                    <a:pt x="2338" y="23"/>
                  </a:cubicBezTo>
                  <a:cubicBezTo>
                    <a:pt x="2295" y="8"/>
                    <a:pt x="224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7759110" y="2959640"/>
              <a:ext cx="191115" cy="413265"/>
            </a:xfrm>
            <a:custGeom>
              <a:avLst/>
              <a:gdLst/>
              <a:ahLst/>
              <a:cxnLst/>
              <a:rect l="l" t="t" r="r" b="b"/>
              <a:pathLst>
                <a:path w="1755" h="3795" extrusionOk="0">
                  <a:moveTo>
                    <a:pt x="178" y="0"/>
                  </a:moveTo>
                  <a:cubicBezTo>
                    <a:pt x="169" y="0"/>
                    <a:pt x="161" y="0"/>
                    <a:pt x="154" y="1"/>
                  </a:cubicBezTo>
                  <a:cubicBezTo>
                    <a:pt x="1" y="20"/>
                    <a:pt x="39" y="221"/>
                    <a:pt x="39" y="221"/>
                  </a:cubicBezTo>
                  <a:cubicBezTo>
                    <a:pt x="39" y="221"/>
                    <a:pt x="365" y="3363"/>
                    <a:pt x="375" y="3517"/>
                  </a:cubicBezTo>
                  <a:cubicBezTo>
                    <a:pt x="384" y="3660"/>
                    <a:pt x="499" y="3794"/>
                    <a:pt x="576" y="3794"/>
                  </a:cubicBezTo>
                  <a:cubicBezTo>
                    <a:pt x="662" y="3785"/>
                    <a:pt x="1170" y="3794"/>
                    <a:pt x="1486" y="3651"/>
                  </a:cubicBezTo>
                  <a:cubicBezTo>
                    <a:pt x="1706" y="3555"/>
                    <a:pt x="1716" y="3517"/>
                    <a:pt x="1735" y="3229"/>
                  </a:cubicBezTo>
                  <a:cubicBezTo>
                    <a:pt x="1754" y="2942"/>
                    <a:pt x="1697" y="623"/>
                    <a:pt x="1677" y="432"/>
                  </a:cubicBezTo>
                  <a:cubicBezTo>
                    <a:pt x="1668" y="278"/>
                    <a:pt x="1562" y="154"/>
                    <a:pt x="1419" y="106"/>
                  </a:cubicBezTo>
                  <a:cubicBezTo>
                    <a:pt x="1336" y="106"/>
                    <a:pt x="397"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7748765" y="2947117"/>
              <a:ext cx="214963" cy="438311"/>
            </a:xfrm>
            <a:custGeom>
              <a:avLst/>
              <a:gdLst/>
              <a:ahLst/>
              <a:cxnLst/>
              <a:rect l="l" t="t" r="r" b="b"/>
              <a:pathLst>
                <a:path w="1974" h="4025" extrusionOk="0">
                  <a:moveTo>
                    <a:pt x="297" y="231"/>
                  </a:moveTo>
                  <a:lnTo>
                    <a:pt x="297" y="240"/>
                  </a:lnTo>
                  <a:cubicBezTo>
                    <a:pt x="460" y="240"/>
                    <a:pt x="1035" y="298"/>
                    <a:pt x="1293" y="326"/>
                  </a:cubicBezTo>
                  <a:lnTo>
                    <a:pt x="1504" y="346"/>
                  </a:lnTo>
                  <a:cubicBezTo>
                    <a:pt x="1581" y="384"/>
                    <a:pt x="1638" y="470"/>
                    <a:pt x="1648" y="556"/>
                  </a:cubicBezTo>
                  <a:cubicBezTo>
                    <a:pt x="1677" y="757"/>
                    <a:pt x="1734" y="3086"/>
                    <a:pt x="1715" y="3335"/>
                  </a:cubicBezTo>
                  <a:cubicBezTo>
                    <a:pt x="1686" y="3584"/>
                    <a:pt x="1686" y="3584"/>
                    <a:pt x="1533" y="3651"/>
                  </a:cubicBezTo>
                  <a:cubicBezTo>
                    <a:pt x="1274" y="3747"/>
                    <a:pt x="1006" y="3785"/>
                    <a:pt x="738" y="3785"/>
                  </a:cubicBezTo>
                  <a:lnTo>
                    <a:pt x="671" y="3785"/>
                  </a:lnTo>
                  <a:cubicBezTo>
                    <a:pt x="623" y="3747"/>
                    <a:pt x="594" y="3679"/>
                    <a:pt x="584" y="3622"/>
                  </a:cubicBezTo>
                  <a:cubicBezTo>
                    <a:pt x="584" y="3469"/>
                    <a:pt x="268" y="441"/>
                    <a:pt x="249" y="317"/>
                  </a:cubicBezTo>
                  <a:cubicBezTo>
                    <a:pt x="249" y="317"/>
                    <a:pt x="249" y="307"/>
                    <a:pt x="249" y="307"/>
                  </a:cubicBezTo>
                  <a:cubicBezTo>
                    <a:pt x="249" y="288"/>
                    <a:pt x="249" y="250"/>
                    <a:pt x="268" y="231"/>
                  </a:cubicBezTo>
                  <a:close/>
                  <a:moveTo>
                    <a:pt x="240" y="1"/>
                  </a:moveTo>
                  <a:cubicBezTo>
                    <a:pt x="173" y="1"/>
                    <a:pt x="105" y="39"/>
                    <a:pt x="67" y="96"/>
                  </a:cubicBezTo>
                  <a:cubicBezTo>
                    <a:pt x="19" y="173"/>
                    <a:pt x="0" y="259"/>
                    <a:pt x="10" y="346"/>
                  </a:cubicBezTo>
                  <a:cubicBezTo>
                    <a:pt x="125" y="1438"/>
                    <a:pt x="355" y="3517"/>
                    <a:pt x="355" y="3632"/>
                  </a:cubicBezTo>
                  <a:cubicBezTo>
                    <a:pt x="355" y="3756"/>
                    <a:pt x="412" y="3871"/>
                    <a:pt x="508" y="3957"/>
                  </a:cubicBezTo>
                  <a:cubicBezTo>
                    <a:pt x="546" y="3996"/>
                    <a:pt x="604" y="4024"/>
                    <a:pt x="661" y="4024"/>
                  </a:cubicBezTo>
                  <a:lnTo>
                    <a:pt x="747" y="4024"/>
                  </a:lnTo>
                  <a:cubicBezTo>
                    <a:pt x="1044" y="4024"/>
                    <a:pt x="1351" y="3976"/>
                    <a:pt x="1638" y="3871"/>
                  </a:cubicBezTo>
                  <a:cubicBezTo>
                    <a:pt x="1907" y="3747"/>
                    <a:pt x="1926" y="3660"/>
                    <a:pt x="1954" y="3354"/>
                  </a:cubicBezTo>
                  <a:cubicBezTo>
                    <a:pt x="1974" y="3076"/>
                    <a:pt x="1916" y="748"/>
                    <a:pt x="1887" y="528"/>
                  </a:cubicBezTo>
                  <a:cubicBezTo>
                    <a:pt x="1868" y="326"/>
                    <a:pt x="1725" y="154"/>
                    <a:pt x="1514" y="106"/>
                  </a:cubicBezTo>
                  <a:lnTo>
                    <a:pt x="1322" y="87"/>
                  </a:lnTo>
                  <a:cubicBezTo>
                    <a:pt x="958" y="39"/>
                    <a:pt x="604" y="1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7362721" y="3135402"/>
              <a:ext cx="147556" cy="319287"/>
            </a:xfrm>
            <a:custGeom>
              <a:avLst/>
              <a:gdLst/>
              <a:ahLst/>
              <a:cxnLst/>
              <a:rect l="l" t="t" r="r" b="b"/>
              <a:pathLst>
                <a:path w="1355" h="2932" extrusionOk="0">
                  <a:moveTo>
                    <a:pt x="53" y="1"/>
                  </a:moveTo>
                  <a:cubicBezTo>
                    <a:pt x="41" y="1"/>
                    <a:pt x="29" y="6"/>
                    <a:pt x="20" y="15"/>
                  </a:cubicBezTo>
                  <a:cubicBezTo>
                    <a:pt x="0" y="25"/>
                    <a:pt x="0" y="54"/>
                    <a:pt x="10" y="73"/>
                  </a:cubicBezTo>
                  <a:cubicBezTo>
                    <a:pt x="154" y="274"/>
                    <a:pt x="278" y="494"/>
                    <a:pt x="393" y="715"/>
                  </a:cubicBezTo>
                  <a:cubicBezTo>
                    <a:pt x="499" y="935"/>
                    <a:pt x="604" y="1165"/>
                    <a:pt x="681" y="1395"/>
                  </a:cubicBezTo>
                  <a:cubicBezTo>
                    <a:pt x="767" y="1634"/>
                    <a:pt x="853" y="1874"/>
                    <a:pt x="920" y="2113"/>
                  </a:cubicBezTo>
                  <a:cubicBezTo>
                    <a:pt x="987" y="2353"/>
                    <a:pt x="1045" y="2592"/>
                    <a:pt x="1093" y="2832"/>
                  </a:cubicBezTo>
                  <a:lnTo>
                    <a:pt x="1093" y="2841"/>
                  </a:lnTo>
                  <a:cubicBezTo>
                    <a:pt x="1108" y="2904"/>
                    <a:pt x="1158" y="2932"/>
                    <a:pt x="1208" y="2932"/>
                  </a:cubicBezTo>
                  <a:cubicBezTo>
                    <a:pt x="1280" y="2932"/>
                    <a:pt x="1355" y="2875"/>
                    <a:pt x="1332" y="2784"/>
                  </a:cubicBezTo>
                  <a:cubicBezTo>
                    <a:pt x="1265" y="2525"/>
                    <a:pt x="1188" y="2286"/>
                    <a:pt x="1112" y="2046"/>
                  </a:cubicBezTo>
                  <a:cubicBezTo>
                    <a:pt x="1025" y="1807"/>
                    <a:pt x="939" y="1577"/>
                    <a:pt x="843" y="1337"/>
                  </a:cubicBezTo>
                  <a:cubicBezTo>
                    <a:pt x="738" y="1107"/>
                    <a:pt x="623" y="877"/>
                    <a:pt x="508" y="657"/>
                  </a:cubicBezTo>
                  <a:cubicBezTo>
                    <a:pt x="384" y="437"/>
                    <a:pt x="240" y="216"/>
                    <a:pt x="87" y="15"/>
                  </a:cubicBezTo>
                  <a:cubicBezTo>
                    <a:pt x="77" y="6"/>
                    <a:pt x="65" y="1"/>
                    <a:pt x="53"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7475430" y="3142263"/>
              <a:ext cx="35500" cy="289231"/>
            </a:xfrm>
            <a:custGeom>
              <a:avLst/>
              <a:gdLst/>
              <a:ahLst/>
              <a:cxnLst/>
              <a:rect l="l" t="t" r="r" b="b"/>
              <a:pathLst>
                <a:path w="326" h="2656" extrusionOk="0">
                  <a:moveTo>
                    <a:pt x="134" y="0"/>
                  </a:moveTo>
                  <a:cubicBezTo>
                    <a:pt x="105" y="10"/>
                    <a:pt x="86" y="38"/>
                    <a:pt x="86" y="67"/>
                  </a:cubicBezTo>
                  <a:cubicBezTo>
                    <a:pt x="134" y="268"/>
                    <a:pt x="153" y="470"/>
                    <a:pt x="163" y="671"/>
                  </a:cubicBezTo>
                  <a:cubicBezTo>
                    <a:pt x="173" y="882"/>
                    <a:pt x="163" y="1083"/>
                    <a:pt x="153" y="1294"/>
                  </a:cubicBezTo>
                  <a:cubicBezTo>
                    <a:pt x="144" y="1495"/>
                    <a:pt x="125" y="1705"/>
                    <a:pt x="96" y="1907"/>
                  </a:cubicBezTo>
                  <a:cubicBezTo>
                    <a:pt x="77" y="2108"/>
                    <a:pt x="48" y="2319"/>
                    <a:pt x="10" y="2520"/>
                  </a:cubicBezTo>
                  <a:lnTo>
                    <a:pt x="10" y="2529"/>
                  </a:lnTo>
                  <a:cubicBezTo>
                    <a:pt x="0" y="2587"/>
                    <a:pt x="48" y="2654"/>
                    <a:pt x="115" y="2654"/>
                  </a:cubicBezTo>
                  <a:cubicBezTo>
                    <a:pt x="121" y="2655"/>
                    <a:pt x="127" y="2655"/>
                    <a:pt x="132" y="2655"/>
                  </a:cubicBezTo>
                  <a:cubicBezTo>
                    <a:pt x="192" y="2655"/>
                    <a:pt x="240" y="2611"/>
                    <a:pt x="249" y="2558"/>
                  </a:cubicBezTo>
                  <a:cubicBezTo>
                    <a:pt x="268" y="2347"/>
                    <a:pt x="287" y="2137"/>
                    <a:pt x="307" y="1926"/>
                  </a:cubicBezTo>
                  <a:cubicBezTo>
                    <a:pt x="316" y="1715"/>
                    <a:pt x="326" y="1504"/>
                    <a:pt x="326" y="1294"/>
                  </a:cubicBezTo>
                  <a:cubicBezTo>
                    <a:pt x="326" y="1092"/>
                    <a:pt x="326" y="882"/>
                    <a:pt x="307" y="671"/>
                  </a:cubicBezTo>
                  <a:cubicBezTo>
                    <a:pt x="287" y="460"/>
                    <a:pt x="249" y="249"/>
                    <a:pt x="201" y="38"/>
                  </a:cubicBezTo>
                  <a:cubicBezTo>
                    <a:pt x="192" y="10"/>
                    <a:pt x="163" y="0"/>
                    <a:pt x="134"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7269504" y="3967819"/>
              <a:ext cx="391485" cy="147011"/>
            </a:xfrm>
            <a:custGeom>
              <a:avLst/>
              <a:gdLst/>
              <a:ahLst/>
              <a:cxnLst/>
              <a:rect l="l" t="t" r="r" b="b"/>
              <a:pathLst>
                <a:path w="3595" h="1350" extrusionOk="0">
                  <a:moveTo>
                    <a:pt x="3417" y="0"/>
                  </a:moveTo>
                  <a:cubicBezTo>
                    <a:pt x="3398" y="0"/>
                    <a:pt x="3378" y="5"/>
                    <a:pt x="3357" y="16"/>
                  </a:cubicBezTo>
                  <a:cubicBezTo>
                    <a:pt x="2351" y="524"/>
                    <a:pt x="1268" y="898"/>
                    <a:pt x="157" y="1109"/>
                  </a:cubicBezTo>
                  <a:cubicBezTo>
                    <a:pt x="0" y="1127"/>
                    <a:pt x="12" y="1349"/>
                    <a:pt x="158" y="1349"/>
                  </a:cubicBezTo>
                  <a:cubicBezTo>
                    <a:pt x="164" y="1349"/>
                    <a:pt x="170" y="1349"/>
                    <a:pt x="176" y="1348"/>
                  </a:cubicBezTo>
                  <a:lnTo>
                    <a:pt x="195" y="1348"/>
                  </a:lnTo>
                  <a:cubicBezTo>
                    <a:pt x="1335" y="1128"/>
                    <a:pt x="2437" y="754"/>
                    <a:pt x="3472" y="227"/>
                  </a:cubicBezTo>
                  <a:cubicBezTo>
                    <a:pt x="3595" y="170"/>
                    <a:pt x="3528" y="0"/>
                    <a:pt x="3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6726319" y="3338824"/>
              <a:ext cx="374606" cy="408582"/>
            </a:xfrm>
            <a:custGeom>
              <a:avLst/>
              <a:gdLst/>
              <a:ahLst/>
              <a:cxnLst/>
              <a:rect l="l" t="t" r="r" b="b"/>
              <a:pathLst>
                <a:path w="3440" h="3752" extrusionOk="0">
                  <a:moveTo>
                    <a:pt x="612" y="1"/>
                  </a:moveTo>
                  <a:cubicBezTo>
                    <a:pt x="596" y="1"/>
                    <a:pt x="581" y="3"/>
                    <a:pt x="566" y="6"/>
                  </a:cubicBezTo>
                  <a:cubicBezTo>
                    <a:pt x="297" y="73"/>
                    <a:pt x="211" y="629"/>
                    <a:pt x="355" y="1261"/>
                  </a:cubicBezTo>
                  <a:cubicBezTo>
                    <a:pt x="384" y="1366"/>
                    <a:pt x="412" y="1472"/>
                    <a:pt x="451" y="1567"/>
                  </a:cubicBezTo>
                  <a:cubicBezTo>
                    <a:pt x="173" y="1778"/>
                    <a:pt x="10" y="2104"/>
                    <a:pt x="0" y="2449"/>
                  </a:cubicBezTo>
                  <a:cubicBezTo>
                    <a:pt x="0" y="3167"/>
                    <a:pt x="767" y="3752"/>
                    <a:pt x="1725" y="3752"/>
                  </a:cubicBezTo>
                  <a:cubicBezTo>
                    <a:pt x="2673" y="3752"/>
                    <a:pt x="3440" y="3177"/>
                    <a:pt x="3440" y="2458"/>
                  </a:cubicBezTo>
                  <a:cubicBezTo>
                    <a:pt x="3430" y="2104"/>
                    <a:pt x="3267" y="1778"/>
                    <a:pt x="2989" y="1567"/>
                  </a:cubicBezTo>
                  <a:cubicBezTo>
                    <a:pt x="3028" y="1472"/>
                    <a:pt x="3057" y="1366"/>
                    <a:pt x="3085" y="1261"/>
                  </a:cubicBezTo>
                  <a:cubicBezTo>
                    <a:pt x="3239" y="629"/>
                    <a:pt x="3143" y="73"/>
                    <a:pt x="2875" y="6"/>
                  </a:cubicBezTo>
                  <a:cubicBezTo>
                    <a:pt x="2860" y="3"/>
                    <a:pt x="2845" y="1"/>
                    <a:pt x="2830" y="1"/>
                  </a:cubicBezTo>
                  <a:cubicBezTo>
                    <a:pt x="2578" y="1"/>
                    <a:pt x="2272" y="444"/>
                    <a:pt x="2127" y="1031"/>
                  </a:cubicBezTo>
                  <a:cubicBezTo>
                    <a:pt x="2118" y="1079"/>
                    <a:pt x="2099" y="1127"/>
                    <a:pt x="2099" y="1175"/>
                  </a:cubicBezTo>
                  <a:cubicBezTo>
                    <a:pt x="1974" y="1155"/>
                    <a:pt x="1847" y="1146"/>
                    <a:pt x="1721" y="1146"/>
                  </a:cubicBezTo>
                  <a:cubicBezTo>
                    <a:pt x="1596" y="1146"/>
                    <a:pt x="1471" y="1155"/>
                    <a:pt x="1351" y="1175"/>
                  </a:cubicBezTo>
                  <a:cubicBezTo>
                    <a:pt x="1342" y="1127"/>
                    <a:pt x="1332" y="1079"/>
                    <a:pt x="1323" y="1031"/>
                  </a:cubicBezTo>
                  <a:cubicBezTo>
                    <a:pt x="1178" y="444"/>
                    <a:pt x="871" y="1"/>
                    <a:pt x="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6712707" y="3325974"/>
              <a:ext cx="401831" cy="435044"/>
            </a:xfrm>
            <a:custGeom>
              <a:avLst/>
              <a:gdLst/>
              <a:ahLst/>
              <a:cxnLst/>
              <a:rect l="l" t="t" r="r" b="b"/>
              <a:pathLst>
                <a:path w="3690" h="3995" extrusionOk="0">
                  <a:moveTo>
                    <a:pt x="2953" y="237"/>
                  </a:moveTo>
                  <a:cubicBezTo>
                    <a:pt x="2959" y="237"/>
                    <a:pt x="2965" y="238"/>
                    <a:pt x="2971" y="239"/>
                  </a:cubicBezTo>
                  <a:cubicBezTo>
                    <a:pt x="3124" y="277"/>
                    <a:pt x="3239" y="727"/>
                    <a:pt x="3095" y="1350"/>
                  </a:cubicBezTo>
                  <a:cubicBezTo>
                    <a:pt x="3067" y="1446"/>
                    <a:pt x="3038" y="1551"/>
                    <a:pt x="3000" y="1647"/>
                  </a:cubicBezTo>
                  <a:cubicBezTo>
                    <a:pt x="2990" y="1695"/>
                    <a:pt x="3000" y="1743"/>
                    <a:pt x="3038" y="1781"/>
                  </a:cubicBezTo>
                  <a:cubicBezTo>
                    <a:pt x="3287" y="1963"/>
                    <a:pt x="3440" y="2251"/>
                    <a:pt x="3450" y="2567"/>
                  </a:cubicBezTo>
                  <a:cubicBezTo>
                    <a:pt x="3450" y="3218"/>
                    <a:pt x="2731" y="3755"/>
                    <a:pt x="1850" y="3755"/>
                  </a:cubicBezTo>
                  <a:cubicBezTo>
                    <a:pt x="969" y="3755"/>
                    <a:pt x="250" y="3218"/>
                    <a:pt x="250" y="2567"/>
                  </a:cubicBezTo>
                  <a:cubicBezTo>
                    <a:pt x="260" y="2251"/>
                    <a:pt x="403" y="1963"/>
                    <a:pt x="652" y="1781"/>
                  </a:cubicBezTo>
                  <a:cubicBezTo>
                    <a:pt x="691" y="1743"/>
                    <a:pt x="710" y="1695"/>
                    <a:pt x="691" y="1647"/>
                  </a:cubicBezTo>
                  <a:cubicBezTo>
                    <a:pt x="652" y="1551"/>
                    <a:pt x="624" y="1446"/>
                    <a:pt x="604" y="1350"/>
                  </a:cubicBezTo>
                  <a:cubicBezTo>
                    <a:pt x="451" y="718"/>
                    <a:pt x="576" y="277"/>
                    <a:pt x="719" y="239"/>
                  </a:cubicBezTo>
                  <a:lnTo>
                    <a:pt x="739" y="239"/>
                  </a:lnTo>
                  <a:cubicBezTo>
                    <a:pt x="901" y="239"/>
                    <a:pt x="1189" y="584"/>
                    <a:pt x="1333" y="1178"/>
                  </a:cubicBezTo>
                  <a:cubicBezTo>
                    <a:pt x="1342" y="1226"/>
                    <a:pt x="1352" y="1264"/>
                    <a:pt x="1361" y="1312"/>
                  </a:cubicBezTo>
                  <a:cubicBezTo>
                    <a:pt x="1370" y="1372"/>
                    <a:pt x="1417" y="1409"/>
                    <a:pt x="1475" y="1409"/>
                  </a:cubicBezTo>
                  <a:cubicBezTo>
                    <a:pt x="1482" y="1409"/>
                    <a:pt x="1489" y="1409"/>
                    <a:pt x="1495" y="1408"/>
                  </a:cubicBezTo>
                  <a:cubicBezTo>
                    <a:pt x="1610" y="1388"/>
                    <a:pt x="1728" y="1379"/>
                    <a:pt x="1846" y="1379"/>
                  </a:cubicBezTo>
                  <a:cubicBezTo>
                    <a:pt x="1965" y="1379"/>
                    <a:pt x="2085" y="1388"/>
                    <a:pt x="2204" y="1408"/>
                  </a:cubicBezTo>
                  <a:cubicBezTo>
                    <a:pt x="2211" y="1409"/>
                    <a:pt x="2218" y="1409"/>
                    <a:pt x="2225" y="1409"/>
                  </a:cubicBezTo>
                  <a:cubicBezTo>
                    <a:pt x="2283" y="1409"/>
                    <a:pt x="2330" y="1372"/>
                    <a:pt x="2338" y="1312"/>
                  </a:cubicBezTo>
                  <a:cubicBezTo>
                    <a:pt x="2348" y="1264"/>
                    <a:pt x="2358" y="1226"/>
                    <a:pt x="2367" y="1178"/>
                  </a:cubicBezTo>
                  <a:cubicBezTo>
                    <a:pt x="2515" y="579"/>
                    <a:pt x="2804" y="237"/>
                    <a:pt x="2953" y="237"/>
                  </a:cubicBezTo>
                  <a:close/>
                  <a:moveTo>
                    <a:pt x="2955" y="1"/>
                  </a:moveTo>
                  <a:cubicBezTo>
                    <a:pt x="2638" y="1"/>
                    <a:pt x="2289" y="453"/>
                    <a:pt x="2137" y="1120"/>
                  </a:cubicBezTo>
                  <a:cubicBezTo>
                    <a:pt x="2128" y="1130"/>
                    <a:pt x="2128" y="1149"/>
                    <a:pt x="2128" y="1159"/>
                  </a:cubicBezTo>
                  <a:cubicBezTo>
                    <a:pt x="2032" y="1149"/>
                    <a:pt x="1939" y="1144"/>
                    <a:pt x="1846" y="1144"/>
                  </a:cubicBezTo>
                  <a:cubicBezTo>
                    <a:pt x="1754" y="1144"/>
                    <a:pt x="1663" y="1149"/>
                    <a:pt x="1572" y="1159"/>
                  </a:cubicBezTo>
                  <a:cubicBezTo>
                    <a:pt x="1562" y="1149"/>
                    <a:pt x="1562" y="1130"/>
                    <a:pt x="1562" y="1120"/>
                  </a:cubicBezTo>
                  <a:cubicBezTo>
                    <a:pt x="1402" y="461"/>
                    <a:pt x="1060" y="1"/>
                    <a:pt x="735" y="1"/>
                  </a:cubicBezTo>
                  <a:cubicBezTo>
                    <a:pt x="711" y="1"/>
                    <a:pt x="686" y="3"/>
                    <a:pt x="662" y="9"/>
                  </a:cubicBezTo>
                  <a:cubicBezTo>
                    <a:pt x="327" y="86"/>
                    <a:pt x="193" y="689"/>
                    <a:pt x="365" y="1408"/>
                  </a:cubicBezTo>
                  <a:cubicBezTo>
                    <a:pt x="384" y="1484"/>
                    <a:pt x="413" y="1570"/>
                    <a:pt x="442" y="1657"/>
                  </a:cubicBezTo>
                  <a:cubicBezTo>
                    <a:pt x="173" y="1887"/>
                    <a:pt x="10" y="2212"/>
                    <a:pt x="1" y="2567"/>
                  </a:cubicBezTo>
                  <a:cubicBezTo>
                    <a:pt x="1" y="3352"/>
                    <a:pt x="834" y="3994"/>
                    <a:pt x="1850" y="3994"/>
                  </a:cubicBezTo>
                  <a:cubicBezTo>
                    <a:pt x="2865" y="3994"/>
                    <a:pt x="3689" y="3352"/>
                    <a:pt x="3689" y="2567"/>
                  </a:cubicBezTo>
                  <a:cubicBezTo>
                    <a:pt x="3680" y="2212"/>
                    <a:pt x="3526" y="1887"/>
                    <a:pt x="3258" y="1657"/>
                  </a:cubicBezTo>
                  <a:cubicBezTo>
                    <a:pt x="3287" y="1570"/>
                    <a:pt x="3306" y="1484"/>
                    <a:pt x="3325" y="1408"/>
                  </a:cubicBezTo>
                  <a:cubicBezTo>
                    <a:pt x="3498" y="689"/>
                    <a:pt x="3373" y="95"/>
                    <a:pt x="3028" y="9"/>
                  </a:cubicBezTo>
                  <a:cubicBezTo>
                    <a:pt x="3004" y="3"/>
                    <a:pt x="2980" y="1"/>
                    <a:pt x="295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6017936" y="2605939"/>
              <a:ext cx="73179" cy="170206"/>
            </a:xfrm>
            <a:custGeom>
              <a:avLst/>
              <a:gdLst/>
              <a:ahLst/>
              <a:cxnLst/>
              <a:rect l="l" t="t" r="r" b="b"/>
              <a:pathLst>
                <a:path w="672" h="1563" extrusionOk="0">
                  <a:moveTo>
                    <a:pt x="336" y="1"/>
                  </a:moveTo>
                  <a:cubicBezTo>
                    <a:pt x="154" y="1"/>
                    <a:pt x="0" y="145"/>
                    <a:pt x="0" y="336"/>
                  </a:cubicBezTo>
                  <a:lnTo>
                    <a:pt x="0" y="1227"/>
                  </a:lnTo>
                  <a:cubicBezTo>
                    <a:pt x="0" y="1413"/>
                    <a:pt x="145" y="1563"/>
                    <a:pt x="320" y="1563"/>
                  </a:cubicBezTo>
                  <a:cubicBezTo>
                    <a:pt x="325" y="1563"/>
                    <a:pt x="330" y="1563"/>
                    <a:pt x="336" y="1562"/>
                  </a:cubicBezTo>
                  <a:cubicBezTo>
                    <a:pt x="518" y="1562"/>
                    <a:pt x="671" y="1419"/>
                    <a:pt x="671" y="1227"/>
                  </a:cubicBezTo>
                  <a:lnTo>
                    <a:pt x="671" y="336"/>
                  </a:lnTo>
                  <a:cubicBezTo>
                    <a:pt x="671" y="145"/>
                    <a:pt x="51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6004324" y="2595594"/>
              <a:ext cx="99314" cy="194164"/>
            </a:xfrm>
            <a:custGeom>
              <a:avLst/>
              <a:gdLst/>
              <a:ahLst/>
              <a:cxnLst/>
              <a:rect l="l" t="t" r="r" b="b"/>
              <a:pathLst>
                <a:path w="912" h="1783" extrusionOk="0">
                  <a:moveTo>
                    <a:pt x="461" y="211"/>
                  </a:moveTo>
                  <a:cubicBezTo>
                    <a:pt x="576" y="211"/>
                    <a:pt x="672" y="307"/>
                    <a:pt x="672" y="431"/>
                  </a:cubicBezTo>
                  <a:lnTo>
                    <a:pt x="672" y="1322"/>
                  </a:lnTo>
                  <a:cubicBezTo>
                    <a:pt x="686" y="1480"/>
                    <a:pt x="573" y="1559"/>
                    <a:pt x="461" y="1559"/>
                  </a:cubicBezTo>
                  <a:cubicBezTo>
                    <a:pt x="348" y="1559"/>
                    <a:pt x="236" y="1480"/>
                    <a:pt x="250" y="1322"/>
                  </a:cubicBezTo>
                  <a:lnTo>
                    <a:pt x="250" y="431"/>
                  </a:lnTo>
                  <a:cubicBezTo>
                    <a:pt x="250" y="307"/>
                    <a:pt x="346" y="211"/>
                    <a:pt x="461" y="211"/>
                  </a:cubicBezTo>
                  <a:close/>
                  <a:moveTo>
                    <a:pt x="461" y="0"/>
                  </a:moveTo>
                  <a:cubicBezTo>
                    <a:pt x="243" y="0"/>
                    <a:pt x="25" y="144"/>
                    <a:pt x="10" y="431"/>
                  </a:cubicBezTo>
                  <a:lnTo>
                    <a:pt x="10" y="1322"/>
                  </a:lnTo>
                  <a:cubicBezTo>
                    <a:pt x="1" y="1581"/>
                    <a:pt x="212" y="1782"/>
                    <a:pt x="461" y="1782"/>
                  </a:cubicBezTo>
                  <a:cubicBezTo>
                    <a:pt x="710" y="1782"/>
                    <a:pt x="911" y="1581"/>
                    <a:pt x="911" y="1322"/>
                  </a:cubicBezTo>
                  <a:lnTo>
                    <a:pt x="911" y="431"/>
                  </a:lnTo>
                  <a:cubicBezTo>
                    <a:pt x="897" y="144"/>
                    <a:pt x="679" y="0"/>
                    <a:pt x="461"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7736242" y="2605939"/>
              <a:ext cx="73070" cy="170206"/>
            </a:xfrm>
            <a:custGeom>
              <a:avLst/>
              <a:gdLst/>
              <a:ahLst/>
              <a:cxnLst/>
              <a:rect l="l" t="t" r="r" b="b"/>
              <a:pathLst>
                <a:path w="671" h="1563" extrusionOk="0">
                  <a:moveTo>
                    <a:pt x="335" y="1"/>
                  </a:moveTo>
                  <a:cubicBezTo>
                    <a:pt x="153" y="1"/>
                    <a:pt x="0" y="145"/>
                    <a:pt x="0" y="336"/>
                  </a:cubicBezTo>
                  <a:lnTo>
                    <a:pt x="0" y="1227"/>
                  </a:lnTo>
                  <a:cubicBezTo>
                    <a:pt x="0" y="1419"/>
                    <a:pt x="153" y="1562"/>
                    <a:pt x="335" y="1562"/>
                  </a:cubicBezTo>
                  <a:cubicBezTo>
                    <a:pt x="341" y="1563"/>
                    <a:pt x="347" y="1563"/>
                    <a:pt x="352" y="1563"/>
                  </a:cubicBezTo>
                  <a:cubicBezTo>
                    <a:pt x="535" y="1563"/>
                    <a:pt x="671" y="1413"/>
                    <a:pt x="671" y="1227"/>
                  </a:cubicBezTo>
                  <a:lnTo>
                    <a:pt x="671" y="336"/>
                  </a:lnTo>
                  <a:cubicBezTo>
                    <a:pt x="671" y="145"/>
                    <a:pt x="527" y="1"/>
                    <a:pt x="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7723718" y="2595594"/>
              <a:ext cx="99205" cy="194164"/>
            </a:xfrm>
            <a:custGeom>
              <a:avLst/>
              <a:gdLst/>
              <a:ahLst/>
              <a:cxnLst/>
              <a:rect l="l" t="t" r="r" b="b"/>
              <a:pathLst>
                <a:path w="911" h="1783" extrusionOk="0">
                  <a:moveTo>
                    <a:pt x="450" y="211"/>
                  </a:moveTo>
                  <a:cubicBezTo>
                    <a:pt x="575" y="211"/>
                    <a:pt x="671" y="307"/>
                    <a:pt x="671" y="431"/>
                  </a:cubicBezTo>
                  <a:lnTo>
                    <a:pt x="671" y="1322"/>
                  </a:lnTo>
                  <a:cubicBezTo>
                    <a:pt x="680" y="1480"/>
                    <a:pt x="565" y="1559"/>
                    <a:pt x="452" y="1559"/>
                  </a:cubicBezTo>
                  <a:cubicBezTo>
                    <a:pt x="338" y="1559"/>
                    <a:pt x="225" y="1480"/>
                    <a:pt x="240" y="1322"/>
                  </a:cubicBezTo>
                  <a:lnTo>
                    <a:pt x="240" y="431"/>
                  </a:lnTo>
                  <a:cubicBezTo>
                    <a:pt x="240" y="307"/>
                    <a:pt x="335" y="211"/>
                    <a:pt x="450" y="211"/>
                  </a:cubicBezTo>
                  <a:close/>
                  <a:moveTo>
                    <a:pt x="455" y="0"/>
                  </a:moveTo>
                  <a:cubicBezTo>
                    <a:pt x="235" y="0"/>
                    <a:pt x="15" y="144"/>
                    <a:pt x="0" y="431"/>
                  </a:cubicBezTo>
                  <a:lnTo>
                    <a:pt x="0" y="1322"/>
                  </a:lnTo>
                  <a:cubicBezTo>
                    <a:pt x="0" y="1581"/>
                    <a:pt x="201" y="1782"/>
                    <a:pt x="450" y="1782"/>
                  </a:cubicBezTo>
                  <a:cubicBezTo>
                    <a:pt x="709" y="1782"/>
                    <a:pt x="910" y="1581"/>
                    <a:pt x="910" y="1322"/>
                  </a:cubicBezTo>
                  <a:lnTo>
                    <a:pt x="910" y="431"/>
                  </a:lnTo>
                  <a:cubicBezTo>
                    <a:pt x="896" y="144"/>
                    <a:pt x="676" y="0"/>
                    <a:pt x="455"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30"/>
          <p:cNvSpPr/>
          <p:nvPr/>
        </p:nvSpPr>
        <p:spPr>
          <a:xfrm>
            <a:off x="8460599" y="2824763"/>
            <a:ext cx="393776" cy="37965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772838" y="234825"/>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5266125" y="2293600"/>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8379897" y="2571138"/>
            <a:ext cx="161400" cy="1614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4047774" y="3323375"/>
            <a:ext cx="463639" cy="44699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3543352" y="3280050"/>
            <a:ext cx="290047" cy="27959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flipH="1">
            <a:off x="5290834" y="3825863"/>
            <a:ext cx="1509540" cy="907839"/>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flipH="1">
            <a:off x="8146159" y="99413"/>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txBox="1">
            <a:spLocks noGrp="1"/>
          </p:cNvSpPr>
          <p:nvPr>
            <p:ph type="ctrTitle"/>
          </p:nvPr>
        </p:nvSpPr>
        <p:spPr>
          <a:xfrm>
            <a:off x="713225" y="1512575"/>
            <a:ext cx="4335000" cy="225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chemeClr val="accent4"/>
                </a:solidFill>
                <a:latin typeface="Lilita One"/>
                <a:ea typeface="Lilita One"/>
                <a:cs typeface="Lilita One"/>
                <a:sym typeface="Lilita One"/>
              </a:rPr>
              <a:t>AI Art: Characters</a:t>
            </a:r>
            <a:endParaRPr dirty="0">
              <a:solidFill>
                <a:schemeClr val="accent4"/>
              </a:solidFill>
              <a:latin typeface="Lilita One"/>
              <a:ea typeface="Lilita One"/>
              <a:cs typeface="Lilita One"/>
              <a:sym typeface="Lilita One"/>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36"/>
          <p:cNvSpPr txBox="1">
            <a:spLocks noGrp="1"/>
          </p:cNvSpPr>
          <p:nvPr>
            <p:ph type="title"/>
          </p:nvPr>
        </p:nvSpPr>
        <p:spPr>
          <a:xfrm>
            <a:off x="2748596" y="1845118"/>
            <a:ext cx="6395404" cy="1315099"/>
          </a:xfrm>
          <a:prstGeom prst="rect">
            <a:avLst/>
          </a:prstGeom>
        </p:spPr>
        <p:txBody>
          <a:bodyPr spcFirstLastPara="1" wrap="square" lIns="274300" tIns="91425" rIns="274300" bIns="91425" anchor="ctr" anchorCtr="0">
            <a:noAutofit/>
          </a:bodyPr>
          <a:lstStyle/>
          <a:p>
            <a:pPr marL="0" lvl="0" indent="0" algn="ctr" rtl="0">
              <a:spcBef>
                <a:spcPts val="0"/>
              </a:spcBef>
              <a:spcAft>
                <a:spcPts val="0"/>
              </a:spcAft>
              <a:buNone/>
            </a:pPr>
            <a:r>
              <a:rPr lang="en" sz="3200" dirty="0"/>
              <a:t>wsechaengwattana@gmail.com</a:t>
            </a:r>
            <a:endParaRPr sz="3200" dirty="0"/>
          </a:p>
        </p:txBody>
      </p:sp>
      <p:sp>
        <p:nvSpPr>
          <p:cNvPr id="641" name="Google Shape;641;p36"/>
          <p:cNvSpPr txBox="1">
            <a:spLocks noGrp="1"/>
          </p:cNvSpPr>
          <p:nvPr>
            <p:ph type="title" idx="2"/>
          </p:nvPr>
        </p:nvSpPr>
        <p:spPr>
          <a:xfrm>
            <a:off x="1128138" y="1002229"/>
            <a:ext cx="6668700" cy="70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Send images to: </a:t>
            </a:r>
            <a:endParaRPr dirty="0"/>
          </a:p>
        </p:txBody>
      </p:sp>
      <p:sp>
        <p:nvSpPr>
          <p:cNvPr id="642" name="Google Shape;642;p36"/>
          <p:cNvSpPr/>
          <p:nvPr/>
        </p:nvSpPr>
        <p:spPr>
          <a:xfrm flipH="1">
            <a:off x="6985841" y="536346"/>
            <a:ext cx="1850935" cy="111315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6"/>
          <p:cNvSpPr/>
          <p:nvPr/>
        </p:nvSpPr>
        <p:spPr>
          <a:xfrm>
            <a:off x="772376" y="2652564"/>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6"/>
          <p:cNvSpPr/>
          <p:nvPr/>
        </p:nvSpPr>
        <p:spPr>
          <a:xfrm>
            <a:off x="392749" y="3820252"/>
            <a:ext cx="1850935" cy="111315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6"/>
          <p:cNvSpPr/>
          <p:nvPr/>
        </p:nvSpPr>
        <p:spPr>
          <a:xfrm>
            <a:off x="1018638" y="606850"/>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6"/>
          <p:cNvSpPr/>
          <p:nvPr/>
        </p:nvSpPr>
        <p:spPr>
          <a:xfrm>
            <a:off x="7790726" y="4300038"/>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6"/>
          <p:cNvSpPr/>
          <p:nvPr/>
        </p:nvSpPr>
        <p:spPr>
          <a:xfrm>
            <a:off x="8267000" y="3738226"/>
            <a:ext cx="327549" cy="3157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6"/>
          <p:cNvSpPr/>
          <p:nvPr/>
        </p:nvSpPr>
        <p:spPr>
          <a:xfrm rot="10800000">
            <a:off x="8682079" y="4384677"/>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6"/>
          <p:cNvSpPr/>
          <p:nvPr/>
        </p:nvSpPr>
        <p:spPr>
          <a:xfrm>
            <a:off x="300896" y="235326"/>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descr="Graphical user interface, application&#10;&#10;Description automatically generated">
            <a:extLst>
              <a:ext uri="{FF2B5EF4-FFF2-40B4-BE49-F238E27FC236}">
                <a16:creationId xmlns:a16="http://schemas.microsoft.com/office/drawing/2014/main" id="{3DDAF874-E4C0-491D-84B2-76974F599316}"/>
              </a:ext>
            </a:extLst>
          </p:cNvPr>
          <p:cNvPicPr>
            <a:picLocks noChangeAspect="1"/>
          </p:cNvPicPr>
          <p:nvPr/>
        </p:nvPicPr>
        <p:blipFill>
          <a:blip r:embed="rId3"/>
          <a:stretch>
            <a:fillRect/>
          </a:stretch>
        </p:blipFill>
        <p:spPr>
          <a:xfrm>
            <a:off x="-23701" y="-343857"/>
            <a:ext cx="2851961" cy="5806910"/>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34"/>
          <p:cNvSpPr/>
          <p:nvPr/>
        </p:nvSpPr>
        <p:spPr>
          <a:xfrm flipH="1">
            <a:off x="4565590" y="3258075"/>
            <a:ext cx="1210800" cy="12108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4"/>
          <p:cNvSpPr/>
          <p:nvPr/>
        </p:nvSpPr>
        <p:spPr>
          <a:xfrm flipH="1">
            <a:off x="4670365" y="3177725"/>
            <a:ext cx="1210800" cy="12108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4"/>
          <p:cNvSpPr/>
          <p:nvPr/>
        </p:nvSpPr>
        <p:spPr>
          <a:xfrm flipH="1">
            <a:off x="755590" y="3258075"/>
            <a:ext cx="1210800" cy="12108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4"/>
          <p:cNvSpPr/>
          <p:nvPr/>
        </p:nvSpPr>
        <p:spPr>
          <a:xfrm flipH="1">
            <a:off x="860365" y="3177725"/>
            <a:ext cx="1210800" cy="12108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4"/>
          <p:cNvSpPr/>
          <p:nvPr/>
        </p:nvSpPr>
        <p:spPr>
          <a:xfrm flipH="1">
            <a:off x="755590" y="1550100"/>
            <a:ext cx="1210800" cy="12108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4"/>
          <p:cNvSpPr/>
          <p:nvPr/>
        </p:nvSpPr>
        <p:spPr>
          <a:xfrm flipH="1">
            <a:off x="860365" y="1494850"/>
            <a:ext cx="1210800" cy="12108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4"/>
          <p:cNvSpPr txBox="1">
            <a:spLocks noGrp="1"/>
          </p:cNvSpPr>
          <p:nvPr>
            <p:ph type="title" idx="15"/>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516" name="Google Shape;516;p34"/>
          <p:cNvSpPr txBox="1">
            <a:spLocks noGrp="1"/>
          </p:cNvSpPr>
          <p:nvPr>
            <p:ph type="title"/>
          </p:nvPr>
        </p:nvSpPr>
        <p:spPr>
          <a:xfrm>
            <a:off x="851100" y="1738000"/>
            <a:ext cx="1210800" cy="7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20" name="Google Shape;520;p34"/>
          <p:cNvSpPr txBox="1">
            <a:spLocks noGrp="1"/>
          </p:cNvSpPr>
          <p:nvPr>
            <p:ph type="subTitle" idx="5"/>
          </p:nvPr>
        </p:nvSpPr>
        <p:spPr>
          <a:xfrm>
            <a:off x="2240765" y="3741800"/>
            <a:ext cx="2103000" cy="54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521" name="Google Shape;521;p34"/>
          <p:cNvSpPr txBox="1">
            <a:spLocks noGrp="1"/>
          </p:cNvSpPr>
          <p:nvPr>
            <p:ph type="title" idx="6"/>
          </p:nvPr>
        </p:nvSpPr>
        <p:spPr>
          <a:xfrm>
            <a:off x="851100" y="3420846"/>
            <a:ext cx="1210800" cy="7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23" name="Google Shape;523;p34"/>
          <p:cNvSpPr txBox="1">
            <a:spLocks noGrp="1"/>
          </p:cNvSpPr>
          <p:nvPr>
            <p:ph type="subTitle" idx="8"/>
          </p:nvPr>
        </p:nvSpPr>
        <p:spPr>
          <a:xfrm>
            <a:off x="6010221" y="3741800"/>
            <a:ext cx="2103000" cy="54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524" name="Google Shape;524;p34"/>
          <p:cNvSpPr txBox="1">
            <a:spLocks noGrp="1"/>
          </p:cNvSpPr>
          <p:nvPr>
            <p:ph type="title" idx="9"/>
          </p:nvPr>
        </p:nvSpPr>
        <p:spPr>
          <a:xfrm>
            <a:off x="4670425" y="3420846"/>
            <a:ext cx="1210800" cy="72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527" name="Google Shape;527;p34"/>
          <p:cNvGrpSpPr/>
          <p:nvPr/>
        </p:nvGrpSpPr>
        <p:grpSpPr>
          <a:xfrm>
            <a:off x="6686732" y="-1175163"/>
            <a:ext cx="3803822" cy="3375439"/>
            <a:chOff x="6686732" y="-1175163"/>
            <a:chExt cx="3803822" cy="3375439"/>
          </a:xfrm>
        </p:grpSpPr>
        <p:sp>
          <p:nvSpPr>
            <p:cNvPr id="528" name="Google Shape;528;p34"/>
            <p:cNvSpPr/>
            <p:nvPr/>
          </p:nvSpPr>
          <p:spPr>
            <a:xfrm rot="-8822455">
              <a:off x="7239989" y="-382228"/>
              <a:ext cx="2849775" cy="1569504"/>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4"/>
            <p:cNvSpPr/>
            <p:nvPr/>
          </p:nvSpPr>
          <p:spPr>
            <a:xfrm rot="-8822455">
              <a:off x="6916939" y="-412062"/>
              <a:ext cx="3343408" cy="1849237"/>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4"/>
            <p:cNvSpPr/>
            <p:nvPr/>
          </p:nvSpPr>
          <p:spPr>
            <a:xfrm rot="-8822455">
              <a:off x="7560011" y="-357346"/>
              <a:ext cx="2349240" cy="129414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34"/>
          <p:cNvSpPr/>
          <p:nvPr/>
        </p:nvSpPr>
        <p:spPr>
          <a:xfrm rot="-1098394" flipH="1">
            <a:off x="176298" y="534068"/>
            <a:ext cx="589204" cy="56803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4"/>
          <p:cNvSpPr/>
          <p:nvPr/>
        </p:nvSpPr>
        <p:spPr>
          <a:xfrm rot="-1098430" flipH="1">
            <a:off x="735342" y="237511"/>
            <a:ext cx="398945" cy="3846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4"/>
          <p:cNvSpPr/>
          <p:nvPr/>
        </p:nvSpPr>
        <p:spPr>
          <a:xfrm flipH="1">
            <a:off x="916799" y="828440"/>
            <a:ext cx="198000" cy="198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4"/>
          <p:cNvSpPr/>
          <p:nvPr/>
        </p:nvSpPr>
        <p:spPr>
          <a:xfrm rot="9715800" flipH="1">
            <a:off x="8410234" y="4509500"/>
            <a:ext cx="497234" cy="47936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4"/>
          <p:cNvSpPr/>
          <p:nvPr/>
        </p:nvSpPr>
        <p:spPr>
          <a:xfrm rot="9715681" flipH="1">
            <a:off x="7936877" y="4670551"/>
            <a:ext cx="336672" cy="32457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4"/>
          <p:cNvSpPr/>
          <p:nvPr/>
        </p:nvSpPr>
        <p:spPr>
          <a:xfrm rot="9719309" flipH="1">
            <a:off x="8135061" y="4303499"/>
            <a:ext cx="166878" cy="166878"/>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4"/>
          <p:cNvSpPr/>
          <p:nvPr/>
        </p:nvSpPr>
        <p:spPr>
          <a:xfrm rot="9715800" flipH="1">
            <a:off x="222284" y="4454625"/>
            <a:ext cx="497234" cy="47936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4"/>
          <p:cNvSpPr/>
          <p:nvPr/>
        </p:nvSpPr>
        <p:spPr>
          <a:xfrm rot="9719309" flipH="1">
            <a:off x="851374" y="4830224"/>
            <a:ext cx="166878" cy="166878"/>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rot="1659053">
            <a:off x="7552852" y="2915586"/>
            <a:ext cx="1331307" cy="650913"/>
          </a:xfrm>
          <a:prstGeom prst="rect">
            <a:avLst/>
          </a:prstGeom>
        </p:spPr>
        <p:txBody>
          <a:bodyPr>
            <a:prstTxWarp prst="textPlain">
              <a:avLst/>
            </a:prstTxWarp>
          </a:bodyPr>
          <a:lstStyle/>
          <a:p>
            <a:pPr lvl="0" algn="ctr"/>
            <a:r>
              <a:rPr b="0" i="0">
                <a:ln>
                  <a:noFill/>
                </a:ln>
                <a:solidFill>
                  <a:schemeClr val="lt1"/>
                </a:solidFill>
                <a:latin typeface="Hachi Maru Pop"/>
              </a:rPr>
              <a:t>友達</a:t>
            </a:r>
          </a:p>
        </p:txBody>
      </p:sp>
      <p:sp>
        <p:nvSpPr>
          <p:cNvPr id="3" name="Subtitle 2">
            <a:extLst>
              <a:ext uri="{FF2B5EF4-FFF2-40B4-BE49-F238E27FC236}">
                <a16:creationId xmlns:a16="http://schemas.microsoft.com/office/drawing/2014/main" id="{7FED4889-A975-A30F-ADB9-D6D99147E885}"/>
              </a:ext>
            </a:extLst>
          </p:cNvPr>
          <p:cNvSpPr>
            <a:spLocks noGrp="1"/>
          </p:cNvSpPr>
          <p:nvPr>
            <p:ph type="subTitle" idx="1"/>
          </p:nvPr>
        </p:nvSpPr>
        <p:spPr/>
        <p:txBody>
          <a:bodyPr/>
          <a:lstStyle/>
          <a:p>
            <a:endParaRPr lang="en-US"/>
          </a:p>
        </p:txBody>
      </p:sp>
      <p:sp>
        <p:nvSpPr>
          <p:cNvPr id="5" name="Subtitle 4">
            <a:extLst>
              <a:ext uri="{FF2B5EF4-FFF2-40B4-BE49-F238E27FC236}">
                <a16:creationId xmlns:a16="http://schemas.microsoft.com/office/drawing/2014/main" id="{33705D72-670B-130F-8C17-6A5F62F9F087}"/>
              </a:ext>
            </a:extLst>
          </p:cNvPr>
          <p:cNvSpPr>
            <a:spLocks noGrp="1"/>
          </p:cNvSpPr>
          <p:nvPr>
            <p:ph type="subTitle" idx="2"/>
          </p:nvPr>
        </p:nvSpPr>
        <p:spPr/>
        <p:txBody>
          <a:bodyPr/>
          <a:lstStyle/>
          <a:p>
            <a:endParaRPr lang="en-US"/>
          </a:p>
        </p:txBody>
      </p:sp>
      <p:sp>
        <p:nvSpPr>
          <p:cNvPr id="7" name="Title 6">
            <a:extLst>
              <a:ext uri="{FF2B5EF4-FFF2-40B4-BE49-F238E27FC236}">
                <a16:creationId xmlns:a16="http://schemas.microsoft.com/office/drawing/2014/main" id="{478170A9-9CCC-E01F-A554-E9B8073D6661}"/>
              </a:ext>
            </a:extLst>
          </p:cNvPr>
          <p:cNvSpPr>
            <a:spLocks noGrp="1"/>
          </p:cNvSpPr>
          <p:nvPr>
            <p:ph type="title" idx="3"/>
          </p:nvPr>
        </p:nvSpPr>
        <p:spPr/>
        <p:txBody>
          <a:bodyPr/>
          <a:lstStyle/>
          <a:p>
            <a:endParaRPr lang="en-US"/>
          </a:p>
        </p:txBody>
      </p:sp>
      <p:sp>
        <p:nvSpPr>
          <p:cNvPr id="9" name="Title 8">
            <a:extLst>
              <a:ext uri="{FF2B5EF4-FFF2-40B4-BE49-F238E27FC236}">
                <a16:creationId xmlns:a16="http://schemas.microsoft.com/office/drawing/2014/main" id="{2324F1C7-420B-362C-A71F-7C51DA4A1BB3}"/>
              </a:ext>
            </a:extLst>
          </p:cNvPr>
          <p:cNvSpPr>
            <a:spLocks noGrp="1"/>
          </p:cNvSpPr>
          <p:nvPr>
            <p:ph type="ctrTitle" idx="4"/>
          </p:nvPr>
        </p:nvSpPr>
        <p:spPr/>
        <p:txBody>
          <a:bodyPr/>
          <a:lstStyle/>
          <a:p>
            <a:endParaRPr lang="en-US"/>
          </a:p>
        </p:txBody>
      </p:sp>
      <p:sp>
        <p:nvSpPr>
          <p:cNvPr id="11" name="Title 10">
            <a:extLst>
              <a:ext uri="{FF2B5EF4-FFF2-40B4-BE49-F238E27FC236}">
                <a16:creationId xmlns:a16="http://schemas.microsoft.com/office/drawing/2014/main" id="{FB1F13BB-FC00-C393-52EF-7D579B257176}"/>
              </a:ext>
            </a:extLst>
          </p:cNvPr>
          <p:cNvSpPr>
            <a:spLocks noGrp="1"/>
          </p:cNvSpPr>
          <p:nvPr>
            <p:ph type="ctrTitle" idx="7"/>
          </p:nvPr>
        </p:nvSpPr>
        <p:spPr/>
        <p:txBody>
          <a:bodyPr/>
          <a:lstStyle/>
          <a:p>
            <a:endParaRPr lang="en-US"/>
          </a:p>
        </p:txBody>
      </p:sp>
      <p:sp>
        <p:nvSpPr>
          <p:cNvPr id="13" name="Title 12">
            <a:extLst>
              <a:ext uri="{FF2B5EF4-FFF2-40B4-BE49-F238E27FC236}">
                <a16:creationId xmlns:a16="http://schemas.microsoft.com/office/drawing/2014/main" id="{0108E642-6227-D054-60D5-53F5656F02C7}"/>
              </a:ext>
            </a:extLst>
          </p:cNvPr>
          <p:cNvSpPr>
            <a:spLocks noGrp="1"/>
          </p:cNvSpPr>
          <p:nvPr>
            <p:ph type="ctrTitle" idx="13"/>
          </p:nvPr>
        </p:nvSpPr>
        <p:spPr/>
        <p:txBody>
          <a:bodyPr/>
          <a:lstStyle/>
          <a:p>
            <a:endParaRPr lang="en-US"/>
          </a:p>
        </p:txBody>
      </p:sp>
      <p:sp>
        <p:nvSpPr>
          <p:cNvPr id="15" name="Title 14">
            <a:extLst>
              <a:ext uri="{FF2B5EF4-FFF2-40B4-BE49-F238E27FC236}">
                <a16:creationId xmlns:a16="http://schemas.microsoft.com/office/drawing/2014/main" id="{1B39DC31-20EF-DC5A-E315-AD4E902AB397}"/>
              </a:ext>
            </a:extLst>
          </p:cNvPr>
          <p:cNvSpPr>
            <a:spLocks noGrp="1"/>
          </p:cNvSpPr>
          <p:nvPr>
            <p:ph type="ctrTitle" idx="14"/>
          </p:nvPr>
        </p:nvSpPr>
        <p:spPr/>
        <p:txBody>
          <a:bodyPr/>
          <a:lstStyle/>
          <a:p>
            <a:endParaRPr 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37"/>
          <p:cNvSpPr/>
          <p:nvPr/>
        </p:nvSpPr>
        <p:spPr>
          <a:xfrm rot="-718110">
            <a:off x="750858" y="1378660"/>
            <a:ext cx="3205982" cy="607776"/>
          </a:xfrm>
          <a:prstGeom prst="rect">
            <a:avLst/>
          </a:prstGeom>
        </p:spPr>
        <p:txBody>
          <a:bodyPr>
            <a:prstTxWarp prst="textPlain">
              <a:avLst/>
            </a:prstTxWarp>
          </a:bodyPr>
          <a:lstStyle/>
          <a:p>
            <a:pPr lvl="0" algn="ctr"/>
            <a:r>
              <a:rPr b="0" i="0">
                <a:ln>
                  <a:noFill/>
                </a:ln>
                <a:solidFill>
                  <a:schemeClr val="lt1"/>
                </a:solidFill>
                <a:latin typeface="Hachi Maru Pop"/>
              </a:rPr>
              <a:t>キャンディ</a:t>
            </a:r>
          </a:p>
        </p:txBody>
      </p:sp>
      <p:sp>
        <p:nvSpPr>
          <p:cNvPr id="655" name="Google Shape;655;p37"/>
          <p:cNvSpPr/>
          <p:nvPr/>
        </p:nvSpPr>
        <p:spPr>
          <a:xfrm rot="-718114">
            <a:off x="2989710" y="2702273"/>
            <a:ext cx="3171784" cy="567210"/>
          </a:xfrm>
          <a:prstGeom prst="rect">
            <a:avLst/>
          </a:prstGeom>
        </p:spPr>
        <p:txBody>
          <a:bodyPr>
            <a:prstTxWarp prst="textPlain">
              <a:avLst/>
            </a:prstTxWarp>
          </a:bodyPr>
          <a:lstStyle/>
          <a:p>
            <a:pPr lvl="0" algn="ctr"/>
            <a:r>
              <a:rPr b="0" i="0">
                <a:ln>
                  <a:noFill/>
                </a:ln>
                <a:solidFill>
                  <a:schemeClr val="lt1"/>
                </a:solidFill>
                <a:latin typeface="Hachi Maru Pop"/>
              </a:rPr>
              <a:t>マフィング</a:t>
            </a:r>
          </a:p>
        </p:txBody>
      </p:sp>
      <p:sp>
        <p:nvSpPr>
          <p:cNvPr id="656" name="Google Shape;656;p37"/>
          <p:cNvSpPr/>
          <p:nvPr/>
        </p:nvSpPr>
        <p:spPr>
          <a:xfrm rot="942181">
            <a:off x="6348128" y="1340060"/>
            <a:ext cx="1854546" cy="565881"/>
          </a:xfrm>
          <a:prstGeom prst="rect">
            <a:avLst/>
          </a:prstGeom>
        </p:spPr>
        <p:txBody>
          <a:bodyPr>
            <a:prstTxWarp prst="textPlain">
              <a:avLst/>
            </a:prstTxWarp>
          </a:bodyPr>
          <a:lstStyle/>
          <a:p>
            <a:pPr lvl="0" algn="ctr"/>
            <a:r>
              <a:rPr b="0" i="0">
                <a:ln>
                  <a:noFill/>
                </a:ln>
                <a:solidFill>
                  <a:schemeClr val="lt1"/>
                </a:solidFill>
                <a:latin typeface="Hachi Maru Pop"/>
              </a:rPr>
              <a:t>ケーキ</a:t>
            </a:r>
          </a:p>
        </p:txBody>
      </p:sp>
      <p:sp>
        <p:nvSpPr>
          <p:cNvPr id="657" name="Google Shape;657;p37"/>
          <p:cNvSpPr txBox="1">
            <a:spLocks noGrp="1"/>
          </p:cNvSpPr>
          <p:nvPr>
            <p:ph type="title" idx="6"/>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PRACTICAL USES OF THIS SUBJECT</a:t>
            </a:r>
            <a:endParaRPr sz="3000"/>
          </a:p>
        </p:txBody>
      </p:sp>
      <p:sp>
        <p:nvSpPr>
          <p:cNvPr id="658" name="Google Shape;658;p37"/>
          <p:cNvSpPr txBox="1">
            <a:spLocks noGrp="1"/>
          </p:cNvSpPr>
          <p:nvPr>
            <p:ph type="title"/>
          </p:nvPr>
        </p:nvSpPr>
        <p:spPr>
          <a:xfrm>
            <a:off x="776200" y="3163800"/>
            <a:ext cx="2190300" cy="42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659" name="Google Shape;659;p37"/>
          <p:cNvSpPr txBox="1">
            <a:spLocks noGrp="1"/>
          </p:cNvSpPr>
          <p:nvPr>
            <p:ph type="subTitle" idx="1"/>
          </p:nvPr>
        </p:nvSpPr>
        <p:spPr>
          <a:xfrm>
            <a:off x="776200" y="3600000"/>
            <a:ext cx="2190300" cy="86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660" name="Google Shape;660;p37"/>
          <p:cNvSpPr txBox="1">
            <a:spLocks noGrp="1"/>
          </p:cNvSpPr>
          <p:nvPr>
            <p:ph type="title" idx="2"/>
          </p:nvPr>
        </p:nvSpPr>
        <p:spPr>
          <a:xfrm>
            <a:off x="6180244" y="3163800"/>
            <a:ext cx="2190300" cy="42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661" name="Google Shape;661;p37"/>
          <p:cNvSpPr txBox="1">
            <a:spLocks noGrp="1"/>
          </p:cNvSpPr>
          <p:nvPr>
            <p:ph type="subTitle" idx="3"/>
          </p:nvPr>
        </p:nvSpPr>
        <p:spPr>
          <a:xfrm>
            <a:off x="6180244" y="3600000"/>
            <a:ext cx="2190300" cy="86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and the fourth-largest</a:t>
            </a:r>
            <a:endParaRPr/>
          </a:p>
        </p:txBody>
      </p:sp>
      <p:sp>
        <p:nvSpPr>
          <p:cNvPr id="662" name="Google Shape;662;p37"/>
          <p:cNvSpPr txBox="1">
            <a:spLocks noGrp="1"/>
          </p:cNvSpPr>
          <p:nvPr>
            <p:ph type="title" idx="4"/>
          </p:nvPr>
        </p:nvSpPr>
        <p:spPr>
          <a:xfrm>
            <a:off x="3477114" y="3163825"/>
            <a:ext cx="2190300" cy="428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a:t>
            </a:r>
            <a:endParaRPr/>
          </a:p>
        </p:txBody>
      </p:sp>
      <p:sp>
        <p:nvSpPr>
          <p:cNvPr id="663" name="Google Shape;663;p37"/>
          <p:cNvSpPr txBox="1">
            <a:spLocks noGrp="1"/>
          </p:cNvSpPr>
          <p:nvPr>
            <p:ph type="subTitle" idx="5"/>
          </p:nvPr>
        </p:nvSpPr>
        <p:spPr>
          <a:xfrm>
            <a:off x="3477114" y="3600000"/>
            <a:ext cx="2190300" cy="86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composed mostly of hydrogen</a:t>
            </a:r>
            <a:endParaRPr/>
          </a:p>
        </p:txBody>
      </p:sp>
      <p:grpSp>
        <p:nvGrpSpPr>
          <p:cNvPr id="664" name="Google Shape;664;p37"/>
          <p:cNvGrpSpPr/>
          <p:nvPr/>
        </p:nvGrpSpPr>
        <p:grpSpPr>
          <a:xfrm>
            <a:off x="1362700" y="1791000"/>
            <a:ext cx="1017300" cy="1155450"/>
            <a:chOff x="1515100" y="1791000"/>
            <a:chExt cx="1017300" cy="1155450"/>
          </a:xfrm>
        </p:grpSpPr>
        <p:sp>
          <p:nvSpPr>
            <p:cNvPr id="665" name="Google Shape;665;p37"/>
            <p:cNvSpPr/>
            <p:nvPr/>
          </p:nvSpPr>
          <p:spPr>
            <a:xfrm>
              <a:off x="1518575" y="2736400"/>
              <a:ext cx="213400" cy="194350"/>
            </a:xfrm>
            <a:custGeom>
              <a:avLst/>
              <a:gdLst/>
              <a:ahLst/>
              <a:cxnLst/>
              <a:rect l="l" t="t" r="r" b="b"/>
              <a:pathLst>
                <a:path w="8536" h="7774" extrusionOk="0">
                  <a:moveTo>
                    <a:pt x="2712" y="1"/>
                  </a:moveTo>
                  <a:cubicBezTo>
                    <a:pt x="1844" y="2033"/>
                    <a:pt x="1101" y="3891"/>
                    <a:pt x="432" y="5651"/>
                  </a:cubicBezTo>
                  <a:cubicBezTo>
                    <a:pt x="0" y="6776"/>
                    <a:pt x="1016" y="7773"/>
                    <a:pt x="2105" y="7773"/>
                  </a:cubicBezTo>
                  <a:cubicBezTo>
                    <a:pt x="2456" y="7773"/>
                    <a:pt x="2813" y="7670"/>
                    <a:pt x="3133" y="7435"/>
                  </a:cubicBezTo>
                  <a:cubicBezTo>
                    <a:pt x="4620" y="6345"/>
                    <a:pt x="6478" y="4858"/>
                    <a:pt x="8535" y="3173"/>
                  </a:cubicBezTo>
                  <a:cubicBezTo>
                    <a:pt x="8436" y="3074"/>
                    <a:pt x="8337" y="2975"/>
                    <a:pt x="8238" y="2875"/>
                  </a:cubicBezTo>
                  <a:cubicBezTo>
                    <a:pt x="6701" y="1413"/>
                    <a:pt x="4793" y="422"/>
                    <a:pt x="27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1720175" y="2327525"/>
              <a:ext cx="351300" cy="295525"/>
            </a:xfrm>
            <a:custGeom>
              <a:avLst/>
              <a:gdLst/>
              <a:ahLst/>
              <a:cxnLst/>
              <a:rect l="l" t="t" r="r" b="b"/>
              <a:pathLst>
                <a:path w="14052" h="11821" extrusionOk="0">
                  <a:moveTo>
                    <a:pt x="2801" y="0"/>
                  </a:moveTo>
                  <a:cubicBezTo>
                    <a:pt x="1785" y="1834"/>
                    <a:pt x="868" y="3544"/>
                    <a:pt x="0" y="5155"/>
                  </a:cubicBezTo>
                  <a:cubicBezTo>
                    <a:pt x="3271" y="6171"/>
                    <a:pt x="6196" y="8005"/>
                    <a:pt x="8525" y="10507"/>
                  </a:cubicBezTo>
                  <a:cubicBezTo>
                    <a:pt x="8921" y="10904"/>
                    <a:pt x="9268" y="11350"/>
                    <a:pt x="9566" y="11821"/>
                  </a:cubicBezTo>
                  <a:cubicBezTo>
                    <a:pt x="11102" y="10433"/>
                    <a:pt x="12663" y="9095"/>
                    <a:pt x="14051" y="7831"/>
                  </a:cubicBezTo>
                  <a:cubicBezTo>
                    <a:pt x="11598" y="3717"/>
                    <a:pt x="7509" y="868"/>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1790175" y="2176300"/>
              <a:ext cx="386600" cy="347025"/>
            </a:xfrm>
            <a:custGeom>
              <a:avLst/>
              <a:gdLst/>
              <a:ahLst/>
              <a:cxnLst/>
              <a:rect l="l" t="t" r="r" b="b"/>
              <a:pathLst>
                <a:path w="15464" h="13881" extrusionOk="0">
                  <a:moveTo>
                    <a:pt x="3505" y="1"/>
                  </a:moveTo>
                  <a:cubicBezTo>
                    <a:pt x="3477" y="1"/>
                    <a:pt x="3448" y="2"/>
                    <a:pt x="3420" y="3"/>
                  </a:cubicBezTo>
                  <a:cubicBezTo>
                    <a:pt x="2181" y="2159"/>
                    <a:pt x="1041" y="4166"/>
                    <a:pt x="1" y="6049"/>
                  </a:cubicBezTo>
                  <a:cubicBezTo>
                    <a:pt x="4709" y="6917"/>
                    <a:pt x="8798" y="9766"/>
                    <a:pt x="11251" y="13880"/>
                  </a:cubicBezTo>
                  <a:cubicBezTo>
                    <a:pt x="12812" y="12492"/>
                    <a:pt x="14250" y="11179"/>
                    <a:pt x="15464" y="10064"/>
                  </a:cubicBezTo>
                  <a:cubicBezTo>
                    <a:pt x="15071" y="6920"/>
                    <a:pt x="6764" y="1"/>
                    <a:pt x="3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1586350" y="2592675"/>
              <a:ext cx="271375" cy="223675"/>
            </a:xfrm>
            <a:custGeom>
              <a:avLst/>
              <a:gdLst/>
              <a:ahLst/>
              <a:cxnLst/>
              <a:rect l="l" t="t" r="r" b="b"/>
              <a:pathLst>
                <a:path w="10855" h="8947" extrusionOk="0">
                  <a:moveTo>
                    <a:pt x="2652" y="1"/>
                  </a:moveTo>
                  <a:cubicBezTo>
                    <a:pt x="1636" y="2082"/>
                    <a:pt x="769" y="3990"/>
                    <a:pt x="1" y="5750"/>
                  </a:cubicBezTo>
                  <a:cubicBezTo>
                    <a:pt x="2082" y="6171"/>
                    <a:pt x="3990" y="7162"/>
                    <a:pt x="5527" y="8624"/>
                  </a:cubicBezTo>
                  <a:cubicBezTo>
                    <a:pt x="5626" y="8724"/>
                    <a:pt x="5725" y="8823"/>
                    <a:pt x="5824" y="8947"/>
                  </a:cubicBezTo>
                  <a:cubicBezTo>
                    <a:pt x="7410" y="7633"/>
                    <a:pt x="9120" y="6196"/>
                    <a:pt x="10855" y="4734"/>
                  </a:cubicBezTo>
                  <a:cubicBezTo>
                    <a:pt x="9046" y="1909"/>
                    <a:pt x="5973" y="149"/>
                    <a:pt x="2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1652650" y="2456375"/>
              <a:ext cx="306675" cy="254050"/>
            </a:xfrm>
            <a:custGeom>
              <a:avLst/>
              <a:gdLst/>
              <a:ahLst/>
              <a:cxnLst/>
              <a:rect l="l" t="t" r="r" b="b"/>
              <a:pathLst>
                <a:path w="12267" h="10162" extrusionOk="0">
                  <a:moveTo>
                    <a:pt x="2726" y="1"/>
                  </a:moveTo>
                  <a:cubicBezTo>
                    <a:pt x="1710" y="1958"/>
                    <a:pt x="793" y="3767"/>
                    <a:pt x="0" y="5428"/>
                  </a:cubicBezTo>
                  <a:cubicBezTo>
                    <a:pt x="1660" y="5527"/>
                    <a:pt x="3296" y="5998"/>
                    <a:pt x="4733" y="6840"/>
                  </a:cubicBezTo>
                  <a:cubicBezTo>
                    <a:pt x="6146" y="7683"/>
                    <a:pt x="7311" y="8798"/>
                    <a:pt x="8203" y="10161"/>
                  </a:cubicBezTo>
                  <a:cubicBezTo>
                    <a:pt x="9566" y="8996"/>
                    <a:pt x="10929" y="7832"/>
                    <a:pt x="12267" y="6667"/>
                  </a:cubicBezTo>
                  <a:cubicBezTo>
                    <a:pt x="11969" y="6196"/>
                    <a:pt x="11622" y="5750"/>
                    <a:pt x="11226" y="5353"/>
                  </a:cubicBezTo>
                  <a:cubicBezTo>
                    <a:pt x="8921" y="2851"/>
                    <a:pt x="5972" y="1017"/>
                    <a:pt x="2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1515100" y="2736400"/>
              <a:ext cx="216875" cy="210050"/>
            </a:xfrm>
            <a:custGeom>
              <a:avLst/>
              <a:gdLst/>
              <a:ahLst/>
              <a:cxnLst/>
              <a:rect l="l" t="t" r="r" b="b"/>
              <a:pathLst>
                <a:path w="8675" h="8402" fill="none" extrusionOk="0">
                  <a:moveTo>
                    <a:pt x="2851" y="1"/>
                  </a:moveTo>
                  <a:cubicBezTo>
                    <a:pt x="1983" y="2033"/>
                    <a:pt x="1240" y="3891"/>
                    <a:pt x="571" y="5651"/>
                  </a:cubicBezTo>
                  <a:cubicBezTo>
                    <a:pt x="1" y="7138"/>
                    <a:pt x="1958" y="8402"/>
                    <a:pt x="3272" y="7435"/>
                  </a:cubicBezTo>
                  <a:cubicBezTo>
                    <a:pt x="4759" y="6345"/>
                    <a:pt x="6617" y="4858"/>
                    <a:pt x="8674" y="3173"/>
                  </a:cubicBezTo>
                  <a:cubicBezTo>
                    <a:pt x="8575" y="3074"/>
                    <a:pt x="8476" y="2975"/>
                    <a:pt x="8377" y="2875"/>
                  </a:cubicBezTo>
                  <a:cubicBezTo>
                    <a:pt x="6840" y="1413"/>
                    <a:pt x="4932" y="422"/>
                    <a:pt x="2851" y="1"/>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1720175" y="2327525"/>
              <a:ext cx="351300" cy="295525"/>
            </a:xfrm>
            <a:custGeom>
              <a:avLst/>
              <a:gdLst/>
              <a:ahLst/>
              <a:cxnLst/>
              <a:rect l="l" t="t" r="r" b="b"/>
              <a:pathLst>
                <a:path w="14052" h="11821" fill="none" extrusionOk="0">
                  <a:moveTo>
                    <a:pt x="9566" y="11821"/>
                  </a:moveTo>
                  <a:cubicBezTo>
                    <a:pt x="11102" y="10433"/>
                    <a:pt x="12663" y="9095"/>
                    <a:pt x="14051" y="7831"/>
                  </a:cubicBezTo>
                  <a:cubicBezTo>
                    <a:pt x="11598" y="3717"/>
                    <a:pt x="7509" y="868"/>
                    <a:pt x="2801" y="0"/>
                  </a:cubicBezTo>
                  <a:cubicBezTo>
                    <a:pt x="1785" y="1834"/>
                    <a:pt x="868" y="3544"/>
                    <a:pt x="0" y="5155"/>
                  </a:cubicBezTo>
                  <a:cubicBezTo>
                    <a:pt x="3271" y="6171"/>
                    <a:pt x="6196" y="8005"/>
                    <a:pt x="8525" y="10507"/>
                  </a:cubicBezTo>
                  <a:cubicBezTo>
                    <a:pt x="8921" y="10904"/>
                    <a:pt x="9268" y="11350"/>
                    <a:pt x="9566" y="11821"/>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1790175" y="2173250"/>
              <a:ext cx="386600" cy="350075"/>
            </a:xfrm>
            <a:custGeom>
              <a:avLst/>
              <a:gdLst/>
              <a:ahLst/>
              <a:cxnLst/>
              <a:rect l="l" t="t" r="r" b="b"/>
              <a:pathLst>
                <a:path w="15464" h="14003" fill="none" extrusionOk="0">
                  <a:moveTo>
                    <a:pt x="11251" y="14002"/>
                  </a:moveTo>
                  <a:cubicBezTo>
                    <a:pt x="12812" y="12614"/>
                    <a:pt x="14250" y="11301"/>
                    <a:pt x="15464" y="10186"/>
                  </a:cubicBezTo>
                  <a:cubicBezTo>
                    <a:pt x="15067" y="7014"/>
                    <a:pt x="6617" y="1"/>
                    <a:pt x="3420" y="125"/>
                  </a:cubicBezTo>
                  <a:cubicBezTo>
                    <a:pt x="2181" y="2281"/>
                    <a:pt x="1041" y="4288"/>
                    <a:pt x="1" y="6171"/>
                  </a:cubicBezTo>
                  <a:cubicBezTo>
                    <a:pt x="4709" y="7039"/>
                    <a:pt x="8798" y="9888"/>
                    <a:pt x="11251" y="14002"/>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1586350" y="2592675"/>
              <a:ext cx="271375" cy="223675"/>
            </a:xfrm>
            <a:custGeom>
              <a:avLst/>
              <a:gdLst/>
              <a:ahLst/>
              <a:cxnLst/>
              <a:rect l="l" t="t" r="r" b="b"/>
              <a:pathLst>
                <a:path w="10855" h="8947" fill="none" extrusionOk="0">
                  <a:moveTo>
                    <a:pt x="5527" y="8624"/>
                  </a:moveTo>
                  <a:cubicBezTo>
                    <a:pt x="5626" y="8724"/>
                    <a:pt x="5725" y="8823"/>
                    <a:pt x="5824" y="8947"/>
                  </a:cubicBezTo>
                  <a:cubicBezTo>
                    <a:pt x="7410" y="7633"/>
                    <a:pt x="9120" y="6196"/>
                    <a:pt x="10855" y="4734"/>
                  </a:cubicBezTo>
                  <a:cubicBezTo>
                    <a:pt x="9046" y="1909"/>
                    <a:pt x="5973" y="149"/>
                    <a:pt x="2652" y="1"/>
                  </a:cubicBezTo>
                  <a:cubicBezTo>
                    <a:pt x="1636" y="2082"/>
                    <a:pt x="769" y="3990"/>
                    <a:pt x="1" y="5750"/>
                  </a:cubicBezTo>
                  <a:cubicBezTo>
                    <a:pt x="2082" y="6171"/>
                    <a:pt x="3990" y="7162"/>
                    <a:pt x="5527" y="8624"/>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1652650" y="2456375"/>
              <a:ext cx="306675" cy="254050"/>
            </a:xfrm>
            <a:custGeom>
              <a:avLst/>
              <a:gdLst/>
              <a:ahLst/>
              <a:cxnLst/>
              <a:rect l="l" t="t" r="r" b="b"/>
              <a:pathLst>
                <a:path w="12267" h="10162" fill="none" extrusionOk="0">
                  <a:moveTo>
                    <a:pt x="4733" y="6840"/>
                  </a:moveTo>
                  <a:cubicBezTo>
                    <a:pt x="6146" y="7683"/>
                    <a:pt x="7311" y="8798"/>
                    <a:pt x="8203" y="10161"/>
                  </a:cubicBezTo>
                  <a:cubicBezTo>
                    <a:pt x="9566" y="8996"/>
                    <a:pt x="10929" y="7832"/>
                    <a:pt x="12267" y="6667"/>
                  </a:cubicBezTo>
                  <a:cubicBezTo>
                    <a:pt x="11969" y="6196"/>
                    <a:pt x="11622" y="5750"/>
                    <a:pt x="11226" y="5353"/>
                  </a:cubicBezTo>
                  <a:cubicBezTo>
                    <a:pt x="8921" y="2851"/>
                    <a:pt x="5972" y="1017"/>
                    <a:pt x="2726" y="1"/>
                  </a:cubicBezTo>
                  <a:cubicBezTo>
                    <a:pt x="1710" y="1958"/>
                    <a:pt x="793" y="3767"/>
                    <a:pt x="0" y="5428"/>
                  </a:cubicBezTo>
                  <a:cubicBezTo>
                    <a:pt x="1660" y="5527"/>
                    <a:pt x="3296" y="5998"/>
                    <a:pt x="4733" y="6840"/>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2208625" y="1796950"/>
              <a:ext cx="323775" cy="229000"/>
            </a:xfrm>
            <a:custGeom>
              <a:avLst/>
              <a:gdLst/>
              <a:ahLst/>
              <a:cxnLst/>
              <a:rect l="l" t="t" r="r" b="b"/>
              <a:pathLst>
                <a:path w="12951" h="9160" extrusionOk="0">
                  <a:moveTo>
                    <a:pt x="10249" y="1"/>
                  </a:moveTo>
                  <a:cubicBezTo>
                    <a:pt x="9113" y="1"/>
                    <a:pt x="7223" y="372"/>
                    <a:pt x="6122" y="372"/>
                  </a:cubicBezTo>
                  <a:cubicBezTo>
                    <a:pt x="6001" y="372"/>
                    <a:pt x="5889" y="367"/>
                    <a:pt x="5789" y="357"/>
                  </a:cubicBezTo>
                  <a:cubicBezTo>
                    <a:pt x="5357" y="317"/>
                    <a:pt x="4943" y="293"/>
                    <a:pt x="4550" y="293"/>
                  </a:cubicBezTo>
                  <a:cubicBezTo>
                    <a:pt x="2504" y="293"/>
                    <a:pt x="1025" y="956"/>
                    <a:pt x="609" y="3554"/>
                  </a:cubicBezTo>
                  <a:cubicBezTo>
                    <a:pt x="0" y="7249"/>
                    <a:pt x="3263" y="9160"/>
                    <a:pt x="6577" y="9160"/>
                  </a:cubicBezTo>
                  <a:cubicBezTo>
                    <a:pt x="9599" y="9160"/>
                    <a:pt x="12663" y="7571"/>
                    <a:pt x="12876" y="4298"/>
                  </a:cubicBezTo>
                  <a:cubicBezTo>
                    <a:pt x="12950" y="2984"/>
                    <a:pt x="12356" y="605"/>
                    <a:pt x="10943" y="85"/>
                  </a:cubicBezTo>
                  <a:cubicBezTo>
                    <a:pt x="10777" y="25"/>
                    <a:pt x="10537" y="1"/>
                    <a:pt x="10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2194725" y="1791000"/>
              <a:ext cx="337675" cy="285025"/>
            </a:xfrm>
            <a:custGeom>
              <a:avLst/>
              <a:gdLst/>
              <a:ahLst/>
              <a:cxnLst/>
              <a:rect l="l" t="t" r="r" b="b"/>
              <a:pathLst>
                <a:path w="13507" h="11401" fill="none" extrusionOk="0">
                  <a:moveTo>
                    <a:pt x="13432" y="4536"/>
                  </a:moveTo>
                  <a:cubicBezTo>
                    <a:pt x="12986" y="11400"/>
                    <a:pt x="1" y="10855"/>
                    <a:pt x="1165" y="3792"/>
                  </a:cubicBezTo>
                  <a:cubicBezTo>
                    <a:pt x="1661" y="695"/>
                    <a:pt x="3668" y="348"/>
                    <a:pt x="6345" y="595"/>
                  </a:cubicBezTo>
                  <a:cubicBezTo>
                    <a:pt x="7584" y="719"/>
                    <a:pt x="10607" y="1"/>
                    <a:pt x="11499" y="323"/>
                  </a:cubicBezTo>
                  <a:cubicBezTo>
                    <a:pt x="12912" y="843"/>
                    <a:pt x="13506" y="3222"/>
                    <a:pt x="13432" y="4536"/>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1939475" y="1840850"/>
              <a:ext cx="579300" cy="378050"/>
            </a:xfrm>
            <a:custGeom>
              <a:avLst/>
              <a:gdLst/>
              <a:ahLst/>
              <a:cxnLst/>
              <a:rect l="l" t="t" r="r" b="b"/>
              <a:pathLst>
                <a:path w="23172" h="15122" extrusionOk="0">
                  <a:moveTo>
                    <a:pt x="9296" y="1"/>
                  </a:moveTo>
                  <a:cubicBezTo>
                    <a:pt x="7463" y="1"/>
                    <a:pt x="5652" y="502"/>
                    <a:pt x="4065" y="1476"/>
                  </a:cubicBezTo>
                  <a:cubicBezTo>
                    <a:pt x="1760" y="2889"/>
                    <a:pt x="1" y="5491"/>
                    <a:pt x="26" y="7944"/>
                  </a:cubicBezTo>
                  <a:cubicBezTo>
                    <a:pt x="2380" y="9604"/>
                    <a:pt x="4907" y="10670"/>
                    <a:pt x="7262" y="12330"/>
                  </a:cubicBezTo>
                  <a:cubicBezTo>
                    <a:pt x="9216" y="13709"/>
                    <a:pt x="11410" y="15122"/>
                    <a:pt x="13900" y="15122"/>
                  </a:cubicBezTo>
                  <a:cubicBezTo>
                    <a:pt x="14409" y="15122"/>
                    <a:pt x="14930" y="15063"/>
                    <a:pt x="15464" y="14932"/>
                  </a:cubicBezTo>
                  <a:cubicBezTo>
                    <a:pt x="17769" y="14362"/>
                    <a:pt x="19801" y="12504"/>
                    <a:pt x="21090" y="10472"/>
                  </a:cubicBezTo>
                  <a:cubicBezTo>
                    <a:pt x="22378" y="8440"/>
                    <a:pt x="22502" y="6482"/>
                    <a:pt x="23171" y="4301"/>
                  </a:cubicBezTo>
                  <a:lnTo>
                    <a:pt x="23171" y="4301"/>
                  </a:lnTo>
                  <a:cubicBezTo>
                    <a:pt x="22746" y="5229"/>
                    <a:pt x="21673" y="5704"/>
                    <a:pt x="20692" y="5704"/>
                  </a:cubicBezTo>
                  <a:cubicBezTo>
                    <a:pt x="20415" y="5704"/>
                    <a:pt x="20146" y="5666"/>
                    <a:pt x="19900" y="5590"/>
                  </a:cubicBezTo>
                  <a:cubicBezTo>
                    <a:pt x="18760" y="5218"/>
                    <a:pt x="17992" y="4301"/>
                    <a:pt x="17174" y="3508"/>
                  </a:cubicBezTo>
                  <a:cubicBezTo>
                    <a:pt x="15588" y="1947"/>
                    <a:pt x="13655" y="683"/>
                    <a:pt x="11351" y="212"/>
                  </a:cubicBezTo>
                  <a:cubicBezTo>
                    <a:pt x="10670" y="71"/>
                    <a:pt x="9981" y="1"/>
                    <a:pt x="9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1939475" y="1833125"/>
              <a:ext cx="579300" cy="400250"/>
            </a:xfrm>
            <a:custGeom>
              <a:avLst/>
              <a:gdLst/>
              <a:ahLst/>
              <a:cxnLst/>
              <a:rect l="l" t="t" r="r" b="b"/>
              <a:pathLst>
                <a:path w="23172" h="16010" fill="none" extrusionOk="0">
                  <a:moveTo>
                    <a:pt x="26" y="8253"/>
                  </a:moveTo>
                  <a:cubicBezTo>
                    <a:pt x="1" y="5800"/>
                    <a:pt x="1760" y="3198"/>
                    <a:pt x="4065" y="1785"/>
                  </a:cubicBezTo>
                  <a:cubicBezTo>
                    <a:pt x="6246" y="447"/>
                    <a:pt x="8848" y="1"/>
                    <a:pt x="11351" y="521"/>
                  </a:cubicBezTo>
                  <a:cubicBezTo>
                    <a:pt x="13655" y="992"/>
                    <a:pt x="15588" y="2256"/>
                    <a:pt x="17174" y="3817"/>
                  </a:cubicBezTo>
                  <a:cubicBezTo>
                    <a:pt x="17992" y="4610"/>
                    <a:pt x="18760" y="5527"/>
                    <a:pt x="19900" y="5899"/>
                  </a:cubicBezTo>
                  <a:cubicBezTo>
                    <a:pt x="21015" y="6246"/>
                    <a:pt x="22626" y="5800"/>
                    <a:pt x="23171" y="4610"/>
                  </a:cubicBezTo>
                  <a:cubicBezTo>
                    <a:pt x="22502" y="6791"/>
                    <a:pt x="22378" y="8749"/>
                    <a:pt x="21090" y="10781"/>
                  </a:cubicBezTo>
                  <a:cubicBezTo>
                    <a:pt x="19801" y="12813"/>
                    <a:pt x="17769" y="14671"/>
                    <a:pt x="15464" y="15241"/>
                  </a:cubicBezTo>
                  <a:cubicBezTo>
                    <a:pt x="12317" y="16009"/>
                    <a:pt x="9616" y="14300"/>
                    <a:pt x="7262" y="12639"/>
                  </a:cubicBezTo>
                  <a:cubicBezTo>
                    <a:pt x="4907" y="10979"/>
                    <a:pt x="2380" y="9913"/>
                    <a:pt x="26" y="8253"/>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7"/>
            <p:cNvSpPr/>
            <p:nvPr/>
          </p:nvSpPr>
          <p:spPr>
            <a:xfrm>
              <a:off x="1742475" y="1957875"/>
              <a:ext cx="711250" cy="525500"/>
            </a:xfrm>
            <a:custGeom>
              <a:avLst/>
              <a:gdLst/>
              <a:ahLst/>
              <a:cxnLst/>
              <a:rect l="l" t="t" r="r" b="b"/>
              <a:pathLst>
                <a:path w="28450" h="21020" extrusionOk="0">
                  <a:moveTo>
                    <a:pt x="10497" y="0"/>
                  </a:moveTo>
                  <a:cubicBezTo>
                    <a:pt x="8500" y="0"/>
                    <a:pt x="6529" y="608"/>
                    <a:pt x="4857" y="1776"/>
                  </a:cubicBezTo>
                  <a:lnTo>
                    <a:pt x="4783" y="1826"/>
                  </a:lnTo>
                  <a:cubicBezTo>
                    <a:pt x="1190" y="4428"/>
                    <a:pt x="0" y="9582"/>
                    <a:pt x="4263" y="10747"/>
                  </a:cubicBezTo>
                  <a:cubicBezTo>
                    <a:pt x="9343" y="12159"/>
                    <a:pt x="12193" y="16843"/>
                    <a:pt x="16282" y="20412"/>
                  </a:cubicBezTo>
                  <a:cubicBezTo>
                    <a:pt x="16762" y="20836"/>
                    <a:pt x="17391" y="21019"/>
                    <a:pt x="18102" y="21019"/>
                  </a:cubicBezTo>
                  <a:cubicBezTo>
                    <a:pt x="20839" y="21019"/>
                    <a:pt x="24797" y="18293"/>
                    <a:pt x="26194" y="16050"/>
                  </a:cubicBezTo>
                  <a:cubicBezTo>
                    <a:pt x="27929" y="13200"/>
                    <a:pt x="27607" y="9359"/>
                    <a:pt x="28449" y="6187"/>
                  </a:cubicBezTo>
                  <a:lnTo>
                    <a:pt x="28449" y="6187"/>
                  </a:lnTo>
                  <a:cubicBezTo>
                    <a:pt x="27938" y="7448"/>
                    <a:pt x="26523" y="8049"/>
                    <a:pt x="25190" y="8049"/>
                  </a:cubicBezTo>
                  <a:cubicBezTo>
                    <a:pt x="24715" y="8049"/>
                    <a:pt x="24250" y="7972"/>
                    <a:pt x="23840" y="7823"/>
                  </a:cubicBezTo>
                  <a:cubicBezTo>
                    <a:pt x="22254" y="7228"/>
                    <a:pt x="21163" y="5890"/>
                    <a:pt x="20048" y="4750"/>
                  </a:cubicBezTo>
                  <a:cubicBezTo>
                    <a:pt x="17942" y="2594"/>
                    <a:pt x="15489" y="909"/>
                    <a:pt x="12763" y="264"/>
                  </a:cubicBezTo>
                  <a:cubicBezTo>
                    <a:pt x="12014" y="87"/>
                    <a:pt x="11253" y="0"/>
                    <a:pt x="10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7"/>
            <p:cNvSpPr/>
            <p:nvPr/>
          </p:nvSpPr>
          <p:spPr>
            <a:xfrm>
              <a:off x="1742475" y="1948375"/>
              <a:ext cx="711250" cy="571225"/>
            </a:xfrm>
            <a:custGeom>
              <a:avLst/>
              <a:gdLst/>
              <a:ahLst/>
              <a:cxnLst/>
              <a:rect l="l" t="t" r="r" b="b"/>
              <a:pathLst>
                <a:path w="28450" h="22849" fill="none" extrusionOk="0">
                  <a:moveTo>
                    <a:pt x="4263" y="11127"/>
                  </a:moveTo>
                  <a:cubicBezTo>
                    <a:pt x="0" y="9962"/>
                    <a:pt x="1190" y="4808"/>
                    <a:pt x="4783" y="2206"/>
                  </a:cubicBezTo>
                  <a:lnTo>
                    <a:pt x="4857" y="2156"/>
                  </a:lnTo>
                  <a:cubicBezTo>
                    <a:pt x="7162" y="545"/>
                    <a:pt x="10037" y="0"/>
                    <a:pt x="12763" y="644"/>
                  </a:cubicBezTo>
                  <a:cubicBezTo>
                    <a:pt x="15489" y="1289"/>
                    <a:pt x="17942" y="2974"/>
                    <a:pt x="20048" y="5130"/>
                  </a:cubicBezTo>
                  <a:cubicBezTo>
                    <a:pt x="21163" y="6270"/>
                    <a:pt x="22254" y="7608"/>
                    <a:pt x="23840" y="8203"/>
                  </a:cubicBezTo>
                  <a:cubicBezTo>
                    <a:pt x="25401" y="8773"/>
                    <a:pt x="27755" y="8277"/>
                    <a:pt x="28449" y="6567"/>
                  </a:cubicBezTo>
                  <a:cubicBezTo>
                    <a:pt x="27607" y="9739"/>
                    <a:pt x="27929" y="13580"/>
                    <a:pt x="26194" y="16430"/>
                  </a:cubicBezTo>
                  <a:cubicBezTo>
                    <a:pt x="24435" y="19255"/>
                    <a:pt x="18611" y="22848"/>
                    <a:pt x="16282" y="20792"/>
                  </a:cubicBezTo>
                  <a:cubicBezTo>
                    <a:pt x="12193" y="17223"/>
                    <a:pt x="9343" y="12539"/>
                    <a:pt x="4263" y="11127"/>
                  </a:cubicBezTo>
                  <a:close/>
                </a:path>
              </a:pathLst>
            </a:custGeom>
            <a:solidFill>
              <a:schemeClr val="dk1"/>
            </a:solid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37"/>
          <p:cNvGrpSpPr/>
          <p:nvPr/>
        </p:nvGrpSpPr>
        <p:grpSpPr>
          <a:xfrm>
            <a:off x="4056463" y="1529550"/>
            <a:ext cx="1031601" cy="1426396"/>
            <a:chOff x="4033126" y="1529550"/>
            <a:chExt cx="1031601" cy="1426396"/>
          </a:xfrm>
        </p:grpSpPr>
        <p:sp>
          <p:nvSpPr>
            <p:cNvPr id="682" name="Google Shape;682;p37"/>
            <p:cNvSpPr/>
            <p:nvPr/>
          </p:nvSpPr>
          <p:spPr>
            <a:xfrm rot="799155">
              <a:off x="4164286" y="2294422"/>
              <a:ext cx="672268" cy="575008"/>
            </a:xfrm>
            <a:custGeom>
              <a:avLst/>
              <a:gdLst/>
              <a:ahLst/>
              <a:cxnLst/>
              <a:rect l="l" t="t" r="r" b="b"/>
              <a:pathLst>
                <a:path w="26888" h="22998" extrusionOk="0">
                  <a:moveTo>
                    <a:pt x="24487" y="0"/>
                  </a:moveTo>
                  <a:cubicBezTo>
                    <a:pt x="24469" y="0"/>
                    <a:pt x="24466" y="7"/>
                    <a:pt x="24484" y="22"/>
                  </a:cubicBezTo>
                  <a:cubicBezTo>
                    <a:pt x="17050" y="4730"/>
                    <a:pt x="8698" y="7803"/>
                    <a:pt x="0" y="9018"/>
                  </a:cubicBezTo>
                  <a:cubicBezTo>
                    <a:pt x="1933" y="11917"/>
                    <a:pt x="5378" y="19847"/>
                    <a:pt x="7335" y="22771"/>
                  </a:cubicBezTo>
                  <a:cubicBezTo>
                    <a:pt x="8469" y="22923"/>
                    <a:pt x="9616" y="22998"/>
                    <a:pt x="10764" y="22998"/>
                  </a:cubicBezTo>
                  <a:cubicBezTo>
                    <a:pt x="16569" y="22998"/>
                    <a:pt x="22419" y="21080"/>
                    <a:pt x="26888" y="17418"/>
                  </a:cubicBezTo>
                  <a:cubicBezTo>
                    <a:pt x="26863" y="13386"/>
                    <a:pt x="25925" y="4465"/>
                    <a:pt x="25872" y="415"/>
                  </a:cubicBezTo>
                  <a:lnTo>
                    <a:pt x="25872" y="415"/>
                  </a:lnTo>
                  <a:cubicBezTo>
                    <a:pt x="25873" y="415"/>
                    <a:pt x="25875" y="415"/>
                    <a:pt x="25876" y="415"/>
                  </a:cubicBezTo>
                  <a:cubicBezTo>
                    <a:pt x="25892" y="415"/>
                    <a:pt x="25892" y="409"/>
                    <a:pt x="25872" y="394"/>
                  </a:cubicBezTo>
                  <a:lnTo>
                    <a:pt x="25872" y="394"/>
                  </a:lnTo>
                  <a:cubicBezTo>
                    <a:pt x="25872" y="401"/>
                    <a:pt x="25872" y="408"/>
                    <a:pt x="25872" y="415"/>
                  </a:cubicBezTo>
                  <a:lnTo>
                    <a:pt x="25872" y="415"/>
                  </a:lnTo>
                  <a:cubicBezTo>
                    <a:pt x="25729" y="408"/>
                    <a:pt x="24627" y="0"/>
                    <a:pt x="24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rot="799155">
              <a:off x="4162662" y="2291057"/>
              <a:ext cx="672268" cy="595460"/>
            </a:xfrm>
            <a:custGeom>
              <a:avLst/>
              <a:gdLst/>
              <a:ahLst/>
              <a:cxnLst/>
              <a:rect l="l" t="t" r="r" b="b"/>
              <a:pathLst>
                <a:path w="26888" h="23816" fill="none" extrusionOk="0">
                  <a:moveTo>
                    <a:pt x="25872" y="521"/>
                  </a:moveTo>
                  <a:cubicBezTo>
                    <a:pt x="25921" y="4560"/>
                    <a:pt x="26863" y="13506"/>
                    <a:pt x="26888" y="17545"/>
                  </a:cubicBezTo>
                  <a:cubicBezTo>
                    <a:pt x="21535" y="21932"/>
                    <a:pt x="14200" y="23815"/>
                    <a:pt x="7335" y="22898"/>
                  </a:cubicBezTo>
                  <a:cubicBezTo>
                    <a:pt x="5378" y="19974"/>
                    <a:pt x="1933" y="12044"/>
                    <a:pt x="0" y="9145"/>
                  </a:cubicBezTo>
                  <a:cubicBezTo>
                    <a:pt x="8698" y="7930"/>
                    <a:pt x="17050" y="4857"/>
                    <a:pt x="24484" y="149"/>
                  </a:cubicBezTo>
                  <a:cubicBezTo>
                    <a:pt x="24310" y="0"/>
                    <a:pt x="26070" y="669"/>
                    <a:pt x="25872" y="521"/>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rot="799155">
              <a:off x="4282480" y="2479039"/>
              <a:ext cx="151190" cy="345735"/>
            </a:xfrm>
            <a:custGeom>
              <a:avLst/>
              <a:gdLst/>
              <a:ahLst/>
              <a:cxnLst/>
              <a:rect l="l" t="t" r="r" b="b"/>
              <a:pathLst>
                <a:path w="6047" h="13828" fill="none" extrusionOk="0">
                  <a:moveTo>
                    <a:pt x="0" y="0"/>
                  </a:moveTo>
                  <a:cubicBezTo>
                    <a:pt x="1710" y="4708"/>
                    <a:pt x="4337" y="9120"/>
                    <a:pt x="6047" y="13828"/>
                  </a:cubicBez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rot="799155">
              <a:off x="4525562" y="2590088"/>
              <a:ext cx="70057" cy="260276"/>
            </a:xfrm>
            <a:custGeom>
              <a:avLst/>
              <a:gdLst/>
              <a:ahLst/>
              <a:cxnLst/>
              <a:rect l="l" t="t" r="r" b="b"/>
              <a:pathLst>
                <a:path w="2802" h="10410" fill="none" extrusionOk="0">
                  <a:moveTo>
                    <a:pt x="1" y="1"/>
                  </a:moveTo>
                  <a:cubicBezTo>
                    <a:pt x="1438" y="4784"/>
                    <a:pt x="1364" y="5626"/>
                    <a:pt x="2801" y="10409"/>
                  </a:cubicBez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rot="799155">
              <a:off x="4698809" y="2396954"/>
              <a:ext cx="51430" cy="428793"/>
            </a:xfrm>
            <a:custGeom>
              <a:avLst/>
              <a:gdLst/>
              <a:ahLst/>
              <a:cxnLst/>
              <a:rect l="l" t="t" r="r" b="b"/>
              <a:pathLst>
                <a:path w="2057" h="17150" fill="none" extrusionOk="0">
                  <a:moveTo>
                    <a:pt x="0" y="0"/>
                  </a:moveTo>
                  <a:cubicBezTo>
                    <a:pt x="0" y="0"/>
                    <a:pt x="2057" y="10681"/>
                    <a:pt x="2007" y="17149"/>
                  </a:cubicBez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rot="799155">
              <a:off x="4093542" y="2036906"/>
              <a:ext cx="907117" cy="601761"/>
            </a:xfrm>
            <a:custGeom>
              <a:avLst/>
              <a:gdLst/>
              <a:ahLst/>
              <a:cxnLst/>
              <a:rect l="l" t="t" r="r" b="b"/>
              <a:pathLst>
                <a:path w="36281" h="24068" extrusionOk="0">
                  <a:moveTo>
                    <a:pt x="19115" y="0"/>
                  </a:moveTo>
                  <a:cubicBezTo>
                    <a:pt x="16142" y="0"/>
                    <a:pt x="13204" y="687"/>
                    <a:pt x="10632" y="2163"/>
                  </a:cubicBezTo>
                  <a:cubicBezTo>
                    <a:pt x="8203" y="3526"/>
                    <a:pt x="5849" y="5088"/>
                    <a:pt x="3941" y="7095"/>
                  </a:cubicBezTo>
                  <a:cubicBezTo>
                    <a:pt x="2057" y="9127"/>
                    <a:pt x="595" y="11655"/>
                    <a:pt x="298" y="14430"/>
                  </a:cubicBezTo>
                  <a:cubicBezTo>
                    <a:pt x="0" y="17206"/>
                    <a:pt x="1240" y="21047"/>
                    <a:pt x="3396" y="22781"/>
                  </a:cubicBezTo>
                  <a:cubicBezTo>
                    <a:pt x="4421" y="23607"/>
                    <a:pt x="5722" y="24067"/>
                    <a:pt x="6958" y="24067"/>
                  </a:cubicBezTo>
                  <a:cubicBezTo>
                    <a:pt x="8321" y="24067"/>
                    <a:pt x="9606" y="23508"/>
                    <a:pt x="10359" y="22261"/>
                  </a:cubicBezTo>
                  <a:cubicBezTo>
                    <a:pt x="10929" y="21319"/>
                    <a:pt x="11251" y="20006"/>
                    <a:pt x="11895" y="19139"/>
                  </a:cubicBezTo>
                  <a:cubicBezTo>
                    <a:pt x="12393" y="18423"/>
                    <a:pt x="13257" y="17898"/>
                    <a:pt x="14104" y="17898"/>
                  </a:cubicBezTo>
                  <a:cubicBezTo>
                    <a:pt x="14312" y="17898"/>
                    <a:pt x="14520" y="17930"/>
                    <a:pt x="14720" y="17999"/>
                  </a:cubicBezTo>
                  <a:cubicBezTo>
                    <a:pt x="15662" y="18296"/>
                    <a:pt x="16158" y="19882"/>
                    <a:pt x="16901" y="20526"/>
                  </a:cubicBezTo>
                  <a:cubicBezTo>
                    <a:pt x="18011" y="21492"/>
                    <a:pt x="19231" y="21831"/>
                    <a:pt x="20350" y="21831"/>
                  </a:cubicBezTo>
                  <a:cubicBezTo>
                    <a:pt x="21730" y="21831"/>
                    <a:pt x="22958" y="21316"/>
                    <a:pt x="23642" y="20824"/>
                  </a:cubicBezTo>
                  <a:cubicBezTo>
                    <a:pt x="24881" y="19882"/>
                    <a:pt x="25550" y="18395"/>
                    <a:pt x="25426" y="16834"/>
                  </a:cubicBezTo>
                  <a:cubicBezTo>
                    <a:pt x="25376" y="16091"/>
                    <a:pt x="25104" y="15372"/>
                    <a:pt x="25079" y="14604"/>
                  </a:cubicBezTo>
                  <a:cubicBezTo>
                    <a:pt x="25054" y="13860"/>
                    <a:pt x="25327" y="13018"/>
                    <a:pt x="25996" y="12695"/>
                  </a:cubicBezTo>
                  <a:cubicBezTo>
                    <a:pt x="26184" y="12607"/>
                    <a:pt x="26381" y="12568"/>
                    <a:pt x="26580" y="12568"/>
                  </a:cubicBezTo>
                  <a:cubicBezTo>
                    <a:pt x="27216" y="12568"/>
                    <a:pt x="27866" y="12973"/>
                    <a:pt x="28301" y="13464"/>
                  </a:cubicBezTo>
                  <a:cubicBezTo>
                    <a:pt x="28846" y="14108"/>
                    <a:pt x="29217" y="14926"/>
                    <a:pt x="29837" y="15545"/>
                  </a:cubicBezTo>
                  <a:cubicBezTo>
                    <a:pt x="30438" y="16127"/>
                    <a:pt x="31248" y="16397"/>
                    <a:pt x="32067" y="16397"/>
                  </a:cubicBezTo>
                  <a:cubicBezTo>
                    <a:pt x="33376" y="16397"/>
                    <a:pt x="34706" y="15709"/>
                    <a:pt x="35239" y="14505"/>
                  </a:cubicBezTo>
                  <a:cubicBezTo>
                    <a:pt x="36280" y="12200"/>
                    <a:pt x="36107" y="10961"/>
                    <a:pt x="35091" y="8656"/>
                  </a:cubicBezTo>
                  <a:cubicBezTo>
                    <a:pt x="34075" y="6327"/>
                    <a:pt x="32166" y="4518"/>
                    <a:pt x="30035" y="3180"/>
                  </a:cubicBezTo>
                  <a:cubicBezTo>
                    <a:pt x="26804" y="1132"/>
                    <a:pt x="22931" y="0"/>
                    <a:pt x="19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rot="799155">
              <a:off x="4095368" y="2006944"/>
              <a:ext cx="907117" cy="646265"/>
            </a:xfrm>
            <a:custGeom>
              <a:avLst/>
              <a:gdLst/>
              <a:ahLst/>
              <a:cxnLst/>
              <a:rect l="l" t="t" r="r" b="b"/>
              <a:pathLst>
                <a:path w="36281" h="25848" fill="none" extrusionOk="0">
                  <a:moveTo>
                    <a:pt x="10632" y="3370"/>
                  </a:moveTo>
                  <a:cubicBezTo>
                    <a:pt x="8203" y="4733"/>
                    <a:pt x="5849" y="6295"/>
                    <a:pt x="3941" y="8302"/>
                  </a:cubicBezTo>
                  <a:cubicBezTo>
                    <a:pt x="2057" y="10334"/>
                    <a:pt x="595" y="12862"/>
                    <a:pt x="298" y="15637"/>
                  </a:cubicBezTo>
                  <a:cubicBezTo>
                    <a:pt x="0" y="18413"/>
                    <a:pt x="1240" y="22254"/>
                    <a:pt x="3396" y="23988"/>
                  </a:cubicBezTo>
                  <a:cubicBezTo>
                    <a:pt x="5551" y="25723"/>
                    <a:pt x="8922" y="25847"/>
                    <a:pt x="10359" y="23468"/>
                  </a:cubicBezTo>
                  <a:cubicBezTo>
                    <a:pt x="10929" y="22526"/>
                    <a:pt x="11251" y="21213"/>
                    <a:pt x="11895" y="20346"/>
                  </a:cubicBezTo>
                  <a:cubicBezTo>
                    <a:pt x="12515" y="19453"/>
                    <a:pt x="13704" y="18859"/>
                    <a:pt x="14720" y="19206"/>
                  </a:cubicBezTo>
                  <a:cubicBezTo>
                    <a:pt x="15662" y="19503"/>
                    <a:pt x="16158" y="21089"/>
                    <a:pt x="16901" y="21733"/>
                  </a:cubicBezTo>
                  <a:cubicBezTo>
                    <a:pt x="19379" y="23889"/>
                    <a:pt x="22403" y="22923"/>
                    <a:pt x="23642" y="22031"/>
                  </a:cubicBezTo>
                  <a:cubicBezTo>
                    <a:pt x="24881" y="21089"/>
                    <a:pt x="25550" y="19602"/>
                    <a:pt x="25426" y="18041"/>
                  </a:cubicBezTo>
                  <a:cubicBezTo>
                    <a:pt x="25376" y="17298"/>
                    <a:pt x="25104" y="16579"/>
                    <a:pt x="25079" y="15811"/>
                  </a:cubicBezTo>
                  <a:cubicBezTo>
                    <a:pt x="25054" y="15067"/>
                    <a:pt x="25327" y="14225"/>
                    <a:pt x="25996" y="13902"/>
                  </a:cubicBezTo>
                  <a:cubicBezTo>
                    <a:pt x="26789" y="13531"/>
                    <a:pt x="27731" y="14026"/>
                    <a:pt x="28301" y="14671"/>
                  </a:cubicBezTo>
                  <a:cubicBezTo>
                    <a:pt x="28846" y="15315"/>
                    <a:pt x="29217" y="16133"/>
                    <a:pt x="29837" y="16752"/>
                  </a:cubicBezTo>
                  <a:cubicBezTo>
                    <a:pt x="31398" y="18264"/>
                    <a:pt x="34372" y="17669"/>
                    <a:pt x="35239" y="15712"/>
                  </a:cubicBezTo>
                  <a:cubicBezTo>
                    <a:pt x="36280" y="13407"/>
                    <a:pt x="36107" y="12168"/>
                    <a:pt x="35091" y="9863"/>
                  </a:cubicBezTo>
                  <a:cubicBezTo>
                    <a:pt x="34075" y="7534"/>
                    <a:pt x="32166" y="5725"/>
                    <a:pt x="30035" y="4387"/>
                  </a:cubicBezTo>
                  <a:cubicBezTo>
                    <a:pt x="24286" y="744"/>
                    <a:pt x="16505" y="0"/>
                    <a:pt x="10632" y="3370"/>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rot="799155">
              <a:off x="4439388" y="1554528"/>
              <a:ext cx="123112" cy="168792"/>
            </a:xfrm>
            <a:custGeom>
              <a:avLst/>
              <a:gdLst/>
              <a:ahLst/>
              <a:cxnLst/>
              <a:rect l="l" t="t" r="r" b="b"/>
              <a:pathLst>
                <a:path w="4924" h="6751" extrusionOk="0">
                  <a:moveTo>
                    <a:pt x="1419" y="0"/>
                  </a:moveTo>
                  <a:cubicBezTo>
                    <a:pt x="721" y="0"/>
                    <a:pt x="0" y="587"/>
                    <a:pt x="17" y="1423"/>
                  </a:cubicBezTo>
                  <a:cubicBezTo>
                    <a:pt x="41" y="2835"/>
                    <a:pt x="141" y="4694"/>
                    <a:pt x="289" y="6751"/>
                  </a:cubicBezTo>
                  <a:cubicBezTo>
                    <a:pt x="413" y="6751"/>
                    <a:pt x="512" y="6701"/>
                    <a:pt x="611" y="6701"/>
                  </a:cubicBezTo>
                  <a:cubicBezTo>
                    <a:pt x="2222" y="6379"/>
                    <a:pt x="3709" y="5611"/>
                    <a:pt x="4923" y="4471"/>
                  </a:cubicBezTo>
                  <a:cubicBezTo>
                    <a:pt x="4031" y="3009"/>
                    <a:pt x="3164" y="1696"/>
                    <a:pt x="2371" y="506"/>
                  </a:cubicBezTo>
                  <a:cubicBezTo>
                    <a:pt x="2128" y="154"/>
                    <a:pt x="1776" y="0"/>
                    <a:pt x="1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rot="799155">
              <a:off x="4388494" y="1890661"/>
              <a:ext cx="262727" cy="193595"/>
            </a:xfrm>
            <a:custGeom>
              <a:avLst/>
              <a:gdLst/>
              <a:ahLst/>
              <a:cxnLst/>
              <a:rect l="l" t="t" r="r" b="b"/>
              <a:pathLst>
                <a:path w="10508" h="7743" extrusionOk="0">
                  <a:moveTo>
                    <a:pt x="8476" y="1"/>
                  </a:moveTo>
                  <a:cubicBezTo>
                    <a:pt x="6369" y="1611"/>
                    <a:pt x="3891" y="2652"/>
                    <a:pt x="1289" y="2999"/>
                  </a:cubicBezTo>
                  <a:cubicBezTo>
                    <a:pt x="955" y="3055"/>
                    <a:pt x="634" y="3083"/>
                    <a:pt x="317" y="3083"/>
                  </a:cubicBezTo>
                  <a:cubicBezTo>
                    <a:pt x="211" y="3083"/>
                    <a:pt x="106" y="3080"/>
                    <a:pt x="1" y="3074"/>
                  </a:cubicBezTo>
                  <a:lnTo>
                    <a:pt x="1" y="3074"/>
                  </a:lnTo>
                  <a:cubicBezTo>
                    <a:pt x="149" y="4660"/>
                    <a:pt x="347" y="6246"/>
                    <a:pt x="521" y="7708"/>
                  </a:cubicBezTo>
                  <a:cubicBezTo>
                    <a:pt x="836" y="7731"/>
                    <a:pt x="1152" y="7742"/>
                    <a:pt x="1466" y="7742"/>
                  </a:cubicBezTo>
                  <a:cubicBezTo>
                    <a:pt x="4829" y="7742"/>
                    <a:pt x="8083" y="6422"/>
                    <a:pt x="10508" y="4065"/>
                  </a:cubicBezTo>
                  <a:cubicBezTo>
                    <a:pt x="9789" y="2603"/>
                    <a:pt x="9120" y="1240"/>
                    <a:pt x="8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rot="799155">
              <a:off x="4375526" y="1996876"/>
              <a:ext cx="307356" cy="208771"/>
            </a:xfrm>
            <a:custGeom>
              <a:avLst/>
              <a:gdLst/>
              <a:ahLst/>
              <a:cxnLst/>
              <a:rect l="l" t="t" r="r" b="b"/>
              <a:pathLst>
                <a:path w="12293" h="8350" extrusionOk="0">
                  <a:moveTo>
                    <a:pt x="9988" y="0"/>
                  </a:moveTo>
                  <a:cubicBezTo>
                    <a:pt x="7563" y="2380"/>
                    <a:pt x="4308" y="3702"/>
                    <a:pt x="945" y="3702"/>
                  </a:cubicBezTo>
                  <a:cubicBezTo>
                    <a:pt x="631" y="3702"/>
                    <a:pt x="316" y="3691"/>
                    <a:pt x="1" y="3668"/>
                  </a:cubicBezTo>
                  <a:lnTo>
                    <a:pt x="1" y="3668"/>
                  </a:lnTo>
                  <a:cubicBezTo>
                    <a:pt x="174" y="5278"/>
                    <a:pt x="373" y="6765"/>
                    <a:pt x="521" y="8029"/>
                  </a:cubicBezTo>
                  <a:cubicBezTo>
                    <a:pt x="941" y="8251"/>
                    <a:pt x="1580" y="8350"/>
                    <a:pt x="2348" y="8350"/>
                  </a:cubicBezTo>
                  <a:cubicBezTo>
                    <a:pt x="5611" y="8350"/>
                    <a:pt x="11209" y="6567"/>
                    <a:pt x="12292" y="4882"/>
                  </a:cubicBezTo>
                  <a:cubicBezTo>
                    <a:pt x="11499" y="3122"/>
                    <a:pt x="10731" y="1512"/>
                    <a:pt x="9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rot="799155">
              <a:off x="4418750" y="1671127"/>
              <a:ext cx="177243" cy="184169"/>
            </a:xfrm>
            <a:custGeom>
              <a:avLst/>
              <a:gdLst/>
              <a:ahLst/>
              <a:cxnLst/>
              <a:rect l="l" t="t" r="r" b="b"/>
              <a:pathLst>
                <a:path w="7089" h="7366" extrusionOk="0">
                  <a:moveTo>
                    <a:pt x="4610" y="0"/>
                  </a:moveTo>
                  <a:cubicBezTo>
                    <a:pt x="3421" y="1140"/>
                    <a:pt x="1909" y="1908"/>
                    <a:pt x="298" y="2230"/>
                  </a:cubicBezTo>
                  <a:cubicBezTo>
                    <a:pt x="199" y="2255"/>
                    <a:pt x="100" y="2255"/>
                    <a:pt x="1" y="2280"/>
                  </a:cubicBezTo>
                  <a:cubicBezTo>
                    <a:pt x="100" y="3866"/>
                    <a:pt x="249" y="5601"/>
                    <a:pt x="422" y="7360"/>
                  </a:cubicBezTo>
                  <a:cubicBezTo>
                    <a:pt x="525" y="7364"/>
                    <a:pt x="627" y="7366"/>
                    <a:pt x="730" y="7366"/>
                  </a:cubicBezTo>
                  <a:cubicBezTo>
                    <a:pt x="3218" y="7366"/>
                    <a:pt x="5565" y="6214"/>
                    <a:pt x="7088" y="4262"/>
                  </a:cubicBezTo>
                  <a:cubicBezTo>
                    <a:pt x="6221" y="2676"/>
                    <a:pt x="5403" y="1264"/>
                    <a:pt x="46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rot="799155">
              <a:off x="4404346" y="1781880"/>
              <a:ext cx="222448" cy="181193"/>
            </a:xfrm>
            <a:custGeom>
              <a:avLst/>
              <a:gdLst/>
              <a:ahLst/>
              <a:cxnLst/>
              <a:rect l="l" t="t" r="r" b="b"/>
              <a:pathLst>
                <a:path w="8897" h="7247" extrusionOk="0">
                  <a:moveTo>
                    <a:pt x="6666" y="1"/>
                  </a:moveTo>
                  <a:cubicBezTo>
                    <a:pt x="5873" y="1017"/>
                    <a:pt x="4833" y="1859"/>
                    <a:pt x="3643" y="2404"/>
                  </a:cubicBezTo>
                  <a:cubicBezTo>
                    <a:pt x="2599" y="2858"/>
                    <a:pt x="1451" y="3105"/>
                    <a:pt x="313" y="3105"/>
                  </a:cubicBezTo>
                  <a:cubicBezTo>
                    <a:pt x="208" y="3105"/>
                    <a:pt x="104" y="3102"/>
                    <a:pt x="0" y="3098"/>
                  </a:cubicBezTo>
                  <a:lnTo>
                    <a:pt x="0" y="3098"/>
                  </a:lnTo>
                  <a:cubicBezTo>
                    <a:pt x="124" y="4486"/>
                    <a:pt x="273" y="5874"/>
                    <a:pt x="422" y="7237"/>
                  </a:cubicBezTo>
                  <a:cubicBezTo>
                    <a:pt x="534" y="7243"/>
                    <a:pt x="647" y="7246"/>
                    <a:pt x="761" y="7246"/>
                  </a:cubicBezTo>
                  <a:cubicBezTo>
                    <a:pt x="1070" y="7246"/>
                    <a:pt x="1384" y="7223"/>
                    <a:pt x="1710" y="7187"/>
                  </a:cubicBezTo>
                  <a:cubicBezTo>
                    <a:pt x="4312" y="6815"/>
                    <a:pt x="6790" y="5775"/>
                    <a:pt x="8897" y="4164"/>
                  </a:cubicBezTo>
                  <a:cubicBezTo>
                    <a:pt x="8104" y="2627"/>
                    <a:pt x="7360" y="1264"/>
                    <a:pt x="6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rot="799155">
              <a:off x="4440706" y="1541307"/>
              <a:ext cx="123337" cy="182168"/>
            </a:xfrm>
            <a:custGeom>
              <a:avLst/>
              <a:gdLst/>
              <a:ahLst/>
              <a:cxnLst/>
              <a:rect l="l" t="t" r="r" b="b"/>
              <a:pathLst>
                <a:path w="4933" h="7286" fill="none" extrusionOk="0">
                  <a:moveTo>
                    <a:pt x="4932" y="5006"/>
                  </a:moveTo>
                  <a:cubicBezTo>
                    <a:pt x="4040" y="3544"/>
                    <a:pt x="3173" y="2231"/>
                    <a:pt x="2380" y="1041"/>
                  </a:cubicBezTo>
                  <a:cubicBezTo>
                    <a:pt x="1661" y="0"/>
                    <a:pt x="1" y="694"/>
                    <a:pt x="26" y="1958"/>
                  </a:cubicBezTo>
                  <a:cubicBezTo>
                    <a:pt x="50" y="3370"/>
                    <a:pt x="150" y="5229"/>
                    <a:pt x="298" y="7286"/>
                  </a:cubicBezTo>
                  <a:cubicBezTo>
                    <a:pt x="422" y="7286"/>
                    <a:pt x="521" y="7236"/>
                    <a:pt x="620" y="7236"/>
                  </a:cubicBezTo>
                  <a:cubicBezTo>
                    <a:pt x="2231" y="6914"/>
                    <a:pt x="3718" y="6146"/>
                    <a:pt x="4932" y="5006"/>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rot="799155">
              <a:off x="4387809" y="1890581"/>
              <a:ext cx="262727" cy="199545"/>
            </a:xfrm>
            <a:custGeom>
              <a:avLst/>
              <a:gdLst/>
              <a:ahLst/>
              <a:cxnLst/>
              <a:rect l="l" t="t" r="r" b="b"/>
              <a:pathLst>
                <a:path w="10508" h="7981" fill="none" extrusionOk="0">
                  <a:moveTo>
                    <a:pt x="1" y="3074"/>
                  </a:moveTo>
                  <a:cubicBezTo>
                    <a:pt x="149" y="4660"/>
                    <a:pt x="347" y="6246"/>
                    <a:pt x="521" y="7708"/>
                  </a:cubicBezTo>
                  <a:cubicBezTo>
                    <a:pt x="4213" y="7980"/>
                    <a:pt x="7856" y="6642"/>
                    <a:pt x="10508" y="4065"/>
                  </a:cubicBezTo>
                  <a:cubicBezTo>
                    <a:pt x="9789" y="2603"/>
                    <a:pt x="9120" y="1240"/>
                    <a:pt x="8476" y="1"/>
                  </a:cubicBezTo>
                  <a:cubicBezTo>
                    <a:pt x="6369" y="1611"/>
                    <a:pt x="3891" y="2652"/>
                    <a:pt x="1289" y="2999"/>
                  </a:cubicBezTo>
                  <a:cubicBezTo>
                    <a:pt x="843" y="3074"/>
                    <a:pt x="422" y="3098"/>
                    <a:pt x="1" y="3074"/>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rot="799155">
              <a:off x="4373095" y="1996592"/>
              <a:ext cx="307356" cy="229873"/>
            </a:xfrm>
            <a:custGeom>
              <a:avLst/>
              <a:gdLst/>
              <a:ahLst/>
              <a:cxnLst/>
              <a:rect l="l" t="t" r="r" b="b"/>
              <a:pathLst>
                <a:path w="12293" h="9194" fill="none" extrusionOk="0">
                  <a:moveTo>
                    <a:pt x="1" y="3668"/>
                  </a:moveTo>
                  <a:cubicBezTo>
                    <a:pt x="174" y="5278"/>
                    <a:pt x="373" y="6765"/>
                    <a:pt x="521" y="8029"/>
                  </a:cubicBezTo>
                  <a:cubicBezTo>
                    <a:pt x="2727" y="9194"/>
                    <a:pt x="10954" y="6964"/>
                    <a:pt x="12292" y="4882"/>
                  </a:cubicBezTo>
                  <a:cubicBezTo>
                    <a:pt x="11499" y="3122"/>
                    <a:pt x="10731" y="1512"/>
                    <a:pt x="9988" y="0"/>
                  </a:cubicBezTo>
                  <a:cubicBezTo>
                    <a:pt x="7336" y="2602"/>
                    <a:pt x="3693" y="3940"/>
                    <a:pt x="1" y="3668"/>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7"/>
            <p:cNvSpPr/>
            <p:nvPr/>
          </p:nvSpPr>
          <p:spPr>
            <a:xfrm rot="799155">
              <a:off x="4418479" y="1671096"/>
              <a:ext cx="177243" cy="186519"/>
            </a:xfrm>
            <a:custGeom>
              <a:avLst/>
              <a:gdLst/>
              <a:ahLst/>
              <a:cxnLst/>
              <a:rect l="l" t="t" r="r" b="b"/>
              <a:pathLst>
                <a:path w="7089" h="7460" fill="none" extrusionOk="0">
                  <a:moveTo>
                    <a:pt x="298" y="2230"/>
                  </a:moveTo>
                  <a:cubicBezTo>
                    <a:pt x="199" y="2255"/>
                    <a:pt x="100" y="2255"/>
                    <a:pt x="1" y="2280"/>
                  </a:cubicBezTo>
                  <a:cubicBezTo>
                    <a:pt x="100" y="3866"/>
                    <a:pt x="249" y="5601"/>
                    <a:pt x="422" y="7360"/>
                  </a:cubicBezTo>
                  <a:cubicBezTo>
                    <a:pt x="3024" y="7459"/>
                    <a:pt x="5502" y="6294"/>
                    <a:pt x="7088" y="4262"/>
                  </a:cubicBezTo>
                  <a:cubicBezTo>
                    <a:pt x="6221" y="2676"/>
                    <a:pt x="5403" y="1264"/>
                    <a:pt x="4610" y="0"/>
                  </a:cubicBezTo>
                  <a:cubicBezTo>
                    <a:pt x="3421" y="1140"/>
                    <a:pt x="1909" y="1908"/>
                    <a:pt x="298" y="2230"/>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7"/>
            <p:cNvSpPr/>
            <p:nvPr/>
          </p:nvSpPr>
          <p:spPr>
            <a:xfrm rot="799155">
              <a:off x="4404303" y="1781875"/>
              <a:ext cx="222448" cy="181568"/>
            </a:xfrm>
            <a:custGeom>
              <a:avLst/>
              <a:gdLst/>
              <a:ahLst/>
              <a:cxnLst/>
              <a:rect l="l" t="t" r="r" b="b"/>
              <a:pathLst>
                <a:path w="8897" h="7262" fill="none" extrusionOk="0">
                  <a:moveTo>
                    <a:pt x="3643" y="2404"/>
                  </a:moveTo>
                  <a:cubicBezTo>
                    <a:pt x="2503" y="2900"/>
                    <a:pt x="1239" y="3148"/>
                    <a:pt x="0" y="3098"/>
                  </a:cubicBezTo>
                  <a:cubicBezTo>
                    <a:pt x="124" y="4486"/>
                    <a:pt x="273" y="5874"/>
                    <a:pt x="422" y="7237"/>
                  </a:cubicBezTo>
                  <a:cubicBezTo>
                    <a:pt x="843" y="7262"/>
                    <a:pt x="1264" y="7237"/>
                    <a:pt x="1710" y="7187"/>
                  </a:cubicBezTo>
                  <a:cubicBezTo>
                    <a:pt x="4312" y="6815"/>
                    <a:pt x="6790" y="5775"/>
                    <a:pt x="8897" y="4164"/>
                  </a:cubicBezTo>
                  <a:cubicBezTo>
                    <a:pt x="8104" y="2627"/>
                    <a:pt x="7360" y="1264"/>
                    <a:pt x="6666" y="1"/>
                  </a:cubicBezTo>
                  <a:cubicBezTo>
                    <a:pt x="5873" y="1017"/>
                    <a:pt x="4833" y="1859"/>
                    <a:pt x="3643" y="2404"/>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7"/>
            <p:cNvSpPr/>
            <p:nvPr/>
          </p:nvSpPr>
          <p:spPr>
            <a:xfrm rot="799155">
              <a:off x="4435891" y="2232016"/>
              <a:ext cx="278828" cy="247175"/>
            </a:xfrm>
            <a:custGeom>
              <a:avLst/>
              <a:gdLst/>
              <a:ahLst/>
              <a:cxnLst/>
              <a:rect l="l" t="t" r="r" b="b"/>
              <a:pathLst>
                <a:path w="11152" h="9886" extrusionOk="0">
                  <a:moveTo>
                    <a:pt x="4947" y="1"/>
                  </a:moveTo>
                  <a:cubicBezTo>
                    <a:pt x="4894" y="1"/>
                    <a:pt x="4855" y="29"/>
                    <a:pt x="4833" y="90"/>
                  </a:cubicBezTo>
                  <a:lnTo>
                    <a:pt x="3643" y="2791"/>
                  </a:lnTo>
                  <a:cubicBezTo>
                    <a:pt x="3569" y="3015"/>
                    <a:pt x="3371" y="3213"/>
                    <a:pt x="3148" y="3262"/>
                  </a:cubicBezTo>
                  <a:cubicBezTo>
                    <a:pt x="3148" y="3262"/>
                    <a:pt x="0" y="4154"/>
                    <a:pt x="446" y="4501"/>
                  </a:cubicBezTo>
                  <a:lnTo>
                    <a:pt x="2528" y="6434"/>
                  </a:lnTo>
                  <a:cubicBezTo>
                    <a:pt x="2702" y="6583"/>
                    <a:pt x="2801" y="6806"/>
                    <a:pt x="2801" y="7054"/>
                  </a:cubicBezTo>
                  <a:lnTo>
                    <a:pt x="2379" y="9755"/>
                  </a:lnTo>
                  <a:cubicBezTo>
                    <a:pt x="2376" y="9847"/>
                    <a:pt x="2444" y="9886"/>
                    <a:pt x="2563" y="9886"/>
                  </a:cubicBezTo>
                  <a:cubicBezTo>
                    <a:pt x="3251" y="9886"/>
                    <a:pt x="5626" y="8590"/>
                    <a:pt x="5626" y="8590"/>
                  </a:cubicBezTo>
                  <a:cubicBezTo>
                    <a:pt x="5756" y="8518"/>
                    <a:pt x="5902" y="8480"/>
                    <a:pt x="6051" y="8480"/>
                  </a:cubicBezTo>
                  <a:cubicBezTo>
                    <a:pt x="6158" y="8480"/>
                    <a:pt x="6266" y="8499"/>
                    <a:pt x="6369" y="8541"/>
                  </a:cubicBezTo>
                  <a:cubicBezTo>
                    <a:pt x="6369" y="8541"/>
                    <a:pt x="8685" y="9365"/>
                    <a:pt x="9509" y="9365"/>
                  </a:cubicBezTo>
                  <a:cubicBezTo>
                    <a:pt x="9716" y="9365"/>
                    <a:pt x="9829" y="9314"/>
                    <a:pt x="9789" y="9185"/>
                  </a:cubicBezTo>
                  <a:lnTo>
                    <a:pt x="9021" y="6484"/>
                  </a:lnTo>
                  <a:cubicBezTo>
                    <a:pt x="8946" y="6236"/>
                    <a:pt x="8996" y="5963"/>
                    <a:pt x="9169" y="5765"/>
                  </a:cubicBezTo>
                  <a:cubicBezTo>
                    <a:pt x="9169" y="5765"/>
                    <a:pt x="11152" y="2791"/>
                    <a:pt x="10408" y="2791"/>
                  </a:cubicBezTo>
                  <a:lnTo>
                    <a:pt x="7683" y="2618"/>
                  </a:lnTo>
                  <a:cubicBezTo>
                    <a:pt x="7410" y="2618"/>
                    <a:pt x="7162" y="2494"/>
                    <a:pt x="7013" y="2271"/>
                  </a:cubicBezTo>
                  <a:cubicBezTo>
                    <a:pt x="7013" y="2271"/>
                    <a:pt x="5426" y="1"/>
                    <a:pt x="4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7"/>
            <p:cNvSpPr/>
            <p:nvPr/>
          </p:nvSpPr>
          <p:spPr>
            <a:xfrm rot="799155">
              <a:off x="4436010" y="2218780"/>
              <a:ext cx="278828" cy="272653"/>
            </a:xfrm>
            <a:custGeom>
              <a:avLst/>
              <a:gdLst/>
              <a:ahLst/>
              <a:cxnLst/>
              <a:rect l="l" t="t" r="r" b="b"/>
              <a:pathLst>
                <a:path w="11152" h="10905" fill="none" extrusionOk="0">
                  <a:moveTo>
                    <a:pt x="7013" y="2801"/>
                  </a:moveTo>
                  <a:cubicBezTo>
                    <a:pt x="7162" y="3024"/>
                    <a:pt x="7410" y="3148"/>
                    <a:pt x="7683" y="3148"/>
                  </a:cubicBezTo>
                  <a:lnTo>
                    <a:pt x="10408" y="3321"/>
                  </a:lnTo>
                  <a:cubicBezTo>
                    <a:pt x="11152" y="3321"/>
                    <a:pt x="9169" y="6295"/>
                    <a:pt x="9169" y="6295"/>
                  </a:cubicBezTo>
                  <a:cubicBezTo>
                    <a:pt x="8996" y="6493"/>
                    <a:pt x="8946" y="6766"/>
                    <a:pt x="9021" y="7014"/>
                  </a:cubicBezTo>
                  <a:lnTo>
                    <a:pt x="9789" y="9715"/>
                  </a:lnTo>
                  <a:cubicBezTo>
                    <a:pt x="9987" y="10359"/>
                    <a:pt x="6369" y="9071"/>
                    <a:pt x="6369" y="9071"/>
                  </a:cubicBezTo>
                  <a:cubicBezTo>
                    <a:pt x="6121" y="8972"/>
                    <a:pt x="5849" y="8996"/>
                    <a:pt x="5626" y="9120"/>
                  </a:cubicBezTo>
                  <a:cubicBezTo>
                    <a:pt x="5626" y="9120"/>
                    <a:pt x="2355" y="10905"/>
                    <a:pt x="2379" y="10285"/>
                  </a:cubicBezTo>
                  <a:lnTo>
                    <a:pt x="2801" y="7584"/>
                  </a:lnTo>
                  <a:cubicBezTo>
                    <a:pt x="2801" y="7336"/>
                    <a:pt x="2702" y="7113"/>
                    <a:pt x="2528" y="6964"/>
                  </a:cubicBezTo>
                  <a:lnTo>
                    <a:pt x="446" y="5031"/>
                  </a:lnTo>
                  <a:cubicBezTo>
                    <a:pt x="0" y="4684"/>
                    <a:pt x="3148" y="3792"/>
                    <a:pt x="3148" y="3792"/>
                  </a:cubicBezTo>
                  <a:cubicBezTo>
                    <a:pt x="3371" y="3743"/>
                    <a:pt x="3569" y="3545"/>
                    <a:pt x="3643" y="3321"/>
                  </a:cubicBezTo>
                  <a:lnTo>
                    <a:pt x="4833" y="620"/>
                  </a:lnTo>
                  <a:cubicBezTo>
                    <a:pt x="5056" y="1"/>
                    <a:pt x="7013" y="2801"/>
                    <a:pt x="7013" y="2801"/>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7"/>
            <p:cNvSpPr/>
            <p:nvPr/>
          </p:nvSpPr>
          <p:spPr>
            <a:xfrm rot="799155">
              <a:off x="4134809" y="2114474"/>
              <a:ext cx="236074" cy="224073"/>
            </a:xfrm>
            <a:custGeom>
              <a:avLst/>
              <a:gdLst/>
              <a:ahLst/>
              <a:cxnLst/>
              <a:rect l="l" t="t" r="r" b="b"/>
              <a:pathLst>
                <a:path w="9442" h="8962" extrusionOk="0">
                  <a:moveTo>
                    <a:pt x="4096" y="1"/>
                  </a:moveTo>
                  <a:cubicBezTo>
                    <a:pt x="4082" y="1"/>
                    <a:pt x="4071" y="7"/>
                    <a:pt x="4064" y="21"/>
                  </a:cubicBezTo>
                  <a:lnTo>
                    <a:pt x="2900" y="3044"/>
                  </a:lnTo>
                  <a:cubicBezTo>
                    <a:pt x="2875" y="3119"/>
                    <a:pt x="2825" y="3168"/>
                    <a:pt x="2751" y="3218"/>
                  </a:cubicBezTo>
                  <a:cubicBezTo>
                    <a:pt x="2751" y="3218"/>
                    <a:pt x="0" y="5076"/>
                    <a:pt x="298" y="5225"/>
                  </a:cubicBezTo>
                  <a:lnTo>
                    <a:pt x="3048" y="6142"/>
                  </a:lnTo>
                  <a:cubicBezTo>
                    <a:pt x="3123" y="6192"/>
                    <a:pt x="3172" y="6241"/>
                    <a:pt x="3222" y="6315"/>
                  </a:cubicBezTo>
                  <a:lnTo>
                    <a:pt x="5353" y="8942"/>
                  </a:lnTo>
                  <a:cubicBezTo>
                    <a:pt x="5361" y="8956"/>
                    <a:pt x="5370" y="8962"/>
                    <a:pt x="5381" y="8962"/>
                  </a:cubicBezTo>
                  <a:cubicBezTo>
                    <a:pt x="5609" y="8962"/>
                    <a:pt x="6468" y="6068"/>
                    <a:pt x="6468" y="6068"/>
                  </a:cubicBezTo>
                  <a:cubicBezTo>
                    <a:pt x="6493" y="5993"/>
                    <a:pt x="6567" y="5919"/>
                    <a:pt x="6617" y="5869"/>
                  </a:cubicBezTo>
                  <a:cubicBezTo>
                    <a:pt x="6617" y="5869"/>
                    <a:pt x="9442" y="3936"/>
                    <a:pt x="9144" y="3813"/>
                  </a:cubicBezTo>
                  <a:lnTo>
                    <a:pt x="6344" y="2970"/>
                  </a:lnTo>
                  <a:cubicBezTo>
                    <a:pt x="6270" y="2920"/>
                    <a:pt x="6195" y="2871"/>
                    <a:pt x="6146" y="2796"/>
                  </a:cubicBezTo>
                  <a:cubicBezTo>
                    <a:pt x="6146" y="2796"/>
                    <a:pt x="4387"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7"/>
            <p:cNvSpPr/>
            <p:nvPr/>
          </p:nvSpPr>
          <p:spPr>
            <a:xfrm rot="799155">
              <a:off x="4134806" y="2107548"/>
              <a:ext cx="236074" cy="237949"/>
            </a:xfrm>
            <a:custGeom>
              <a:avLst/>
              <a:gdLst/>
              <a:ahLst/>
              <a:cxnLst/>
              <a:rect l="l" t="t" r="r" b="b"/>
              <a:pathLst>
                <a:path w="9442" h="9517" fill="none" extrusionOk="0">
                  <a:moveTo>
                    <a:pt x="6146" y="3073"/>
                  </a:moveTo>
                  <a:cubicBezTo>
                    <a:pt x="6195" y="3148"/>
                    <a:pt x="6270" y="3197"/>
                    <a:pt x="6344" y="3247"/>
                  </a:cubicBezTo>
                  <a:lnTo>
                    <a:pt x="9144" y="4090"/>
                  </a:lnTo>
                  <a:cubicBezTo>
                    <a:pt x="9442" y="4213"/>
                    <a:pt x="6617" y="6146"/>
                    <a:pt x="6617" y="6146"/>
                  </a:cubicBezTo>
                  <a:cubicBezTo>
                    <a:pt x="6567" y="6196"/>
                    <a:pt x="6493" y="6270"/>
                    <a:pt x="6468" y="6345"/>
                  </a:cubicBezTo>
                  <a:cubicBezTo>
                    <a:pt x="6468" y="6345"/>
                    <a:pt x="5526" y="9517"/>
                    <a:pt x="5353" y="9219"/>
                  </a:cubicBezTo>
                  <a:lnTo>
                    <a:pt x="3222" y="6592"/>
                  </a:lnTo>
                  <a:cubicBezTo>
                    <a:pt x="3172" y="6518"/>
                    <a:pt x="3123" y="6469"/>
                    <a:pt x="3048" y="6419"/>
                  </a:cubicBezTo>
                  <a:lnTo>
                    <a:pt x="298" y="5502"/>
                  </a:lnTo>
                  <a:cubicBezTo>
                    <a:pt x="0" y="5353"/>
                    <a:pt x="2751" y="3495"/>
                    <a:pt x="2751" y="3495"/>
                  </a:cubicBezTo>
                  <a:cubicBezTo>
                    <a:pt x="2825" y="3445"/>
                    <a:pt x="2875" y="3396"/>
                    <a:pt x="2900" y="3321"/>
                  </a:cubicBezTo>
                  <a:lnTo>
                    <a:pt x="4064" y="298"/>
                  </a:lnTo>
                  <a:cubicBezTo>
                    <a:pt x="4213" y="1"/>
                    <a:pt x="6146" y="3073"/>
                    <a:pt x="6146" y="3073"/>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7"/>
            <p:cNvSpPr/>
            <p:nvPr/>
          </p:nvSpPr>
          <p:spPr>
            <a:xfrm rot="799155">
              <a:off x="4704102" y="2065468"/>
              <a:ext cx="182768" cy="173043"/>
            </a:xfrm>
            <a:custGeom>
              <a:avLst/>
              <a:gdLst/>
              <a:ahLst/>
              <a:cxnLst/>
              <a:rect l="l" t="t" r="r" b="b"/>
              <a:pathLst>
                <a:path w="7310" h="6921" extrusionOk="0">
                  <a:moveTo>
                    <a:pt x="1551" y="1"/>
                  </a:moveTo>
                  <a:cubicBezTo>
                    <a:pt x="1515" y="1"/>
                    <a:pt x="1496" y="12"/>
                    <a:pt x="1496" y="38"/>
                  </a:cubicBezTo>
                  <a:lnTo>
                    <a:pt x="1868" y="2714"/>
                  </a:lnTo>
                  <a:cubicBezTo>
                    <a:pt x="1868" y="2788"/>
                    <a:pt x="1843" y="2863"/>
                    <a:pt x="1818" y="2937"/>
                  </a:cubicBezTo>
                  <a:cubicBezTo>
                    <a:pt x="1818" y="2937"/>
                    <a:pt x="0" y="5737"/>
                    <a:pt x="278" y="5737"/>
                  </a:cubicBezTo>
                  <a:cubicBezTo>
                    <a:pt x="279" y="5737"/>
                    <a:pt x="281" y="5737"/>
                    <a:pt x="282" y="5737"/>
                  </a:cubicBezTo>
                  <a:lnTo>
                    <a:pt x="3280" y="5539"/>
                  </a:lnTo>
                  <a:cubicBezTo>
                    <a:pt x="3355" y="5539"/>
                    <a:pt x="3404" y="5564"/>
                    <a:pt x="3479" y="5613"/>
                  </a:cubicBezTo>
                  <a:cubicBezTo>
                    <a:pt x="3479" y="5613"/>
                    <a:pt x="5643" y="6920"/>
                    <a:pt x="6042" y="6920"/>
                  </a:cubicBezTo>
                  <a:cubicBezTo>
                    <a:pt x="6083" y="6920"/>
                    <a:pt x="6105" y="6907"/>
                    <a:pt x="6105" y="6877"/>
                  </a:cubicBezTo>
                  <a:lnTo>
                    <a:pt x="5808" y="4226"/>
                  </a:lnTo>
                  <a:cubicBezTo>
                    <a:pt x="5808" y="4151"/>
                    <a:pt x="5833" y="4077"/>
                    <a:pt x="5882" y="4027"/>
                  </a:cubicBezTo>
                  <a:lnTo>
                    <a:pt x="7270" y="1227"/>
                  </a:lnTo>
                  <a:cubicBezTo>
                    <a:pt x="7310" y="1171"/>
                    <a:pt x="7184" y="1149"/>
                    <a:pt x="6966" y="1149"/>
                  </a:cubicBezTo>
                  <a:cubicBezTo>
                    <a:pt x="6225" y="1149"/>
                    <a:pt x="4420" y="1401"/>
                    <a:pt x="4420" y="1401"/>
                  </a:cubicBezTo>
                  <a:cubicBezTo>
                    <a:pt x="4321" y="1401"/>
                    <a:pt x="4272" y="1376"/>
                    <a:pt x="4197" y="1351"/>
                  </a:cubicBezTo>
                  <a:cubicBezTo>
                    <a:pt x="4197" y="1351"/>
                    <a:pt x="1933" y="1"/>
                    <a:pt x="1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7"/>
            <p:cNvSpPr/>
            <p:nvPr/>
          </p:nvSpPr>
          <p:spPr>
            <a:xfrm rot="799155">
              <a:off x="4703607" y="2059302"/>
              <a:ext cx="186519" cy="186519"/>
            </a:xfrm>
            <a:custGeom>
              <a:avLst/>
              <a:gdLst/>
              <a:ahLst/>
              <a:cxnLst/>
              <a:rect l="l" t="t" r="r" b="b"/>
              <a:pathLst>
                <a:path w="7460" h="7460" fill="none" extrusionOk="0">
                  <a:moveTo>
                    <a:pt x="1834" y="3197"/>
                  </a:moveTo>
                  <a:cubicBezTo>
                    <a:pt x="1859" y="3123"/>
                    <a:pt x="1884" y="3048"/>
                    <a:pt x="1884" y="2974"/>
                  </a:cubicBezTo>
                  <a:lnTo>
                    <a:pt x="1512" y="298"/>
                  </a:lnTo>
                  <a:cubicBezTo>
                    <a:pt x="1512" y="0"/>
                    <a:pt x="4213" y="1611"/>
                    <a:pt x="4213" y="1611"/>
                  </a:cubicBezTo>
                  <a:cubicBezTo>
                    <a:pt x="4288" y="1636"/>
                    <a:pt x="4337" y="1661"/>
                    <a:pt x="4436" y="1661"/>
                  </a:cubicBezTo>
                  <a:cubicBezTo>
                    <a:pt x="4436" y="1661"/>
                    <a:pt x="7460" y="1239"/>
                    <a:pt x="7286" y="1487"/>
                  </a:cubicBezTo>
                  <a:lnTo>
                    <a:pt x="5898" y="4287"/>
                  </a:lnTo>
                  <a:cubicBezTo>
                    <a:pt x="5849" y="4337"/>
                    <a:pt x="5824" y="4411"/>
                    <a:pt x="5824" y="4486"/>
                  </a:cubicBezTo>
                  <a:lnTo>
                    <a:pt x="6121" y="7137"/>
                  </a:lnTo>
                  <a:cubicBezTo>
                    <a:pt x="6121" y="7459"/>
                    <a:pt x="3495" y="5873"/>
                    <a:pt x="3495" y="5873"/>
                  </a:cubicBezTo>
                  <a:cubicBezTo>
                    <a:pt x="3420" y="5824"/>
                    <a:pt x="3371" y="5799"/>
                    <a:pt x="3296" y="5799"/>
                  </a:cubicBezTo>
                  <a:lnTo>
                    <a:pt x="298" y="5997"/>
                  </a:lnTo>
                  <a:cubicBezTo>
                    <a:pt x="0" y="6022"/>
                    <a:pt x="1834" y="3197"/>
                    <a:pt x="1834" y="3197"/>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37"/>
          <p:cNvGrpSpPr/>
          <p:nvPr/>
        </p:nvGrpSpPr>
        <p:grpSpPr>
          <a:xfrm>
            <a:off x="6643144" y="1837900"/>
            <a:ext cx="1264500" cy="904025"/>
            <a:chOff x="6513625" y="1914100"/>
            <a:chExt cx="1264500" cy="904025"/>
          </a:xfrm>
        </p:grpSpPr>
        <p:sp>
          <p:nvSpPr>
            <p:cNvPr id="706" name="Google Shape;706;p37"/>
            <p:cNvSpPr/>
            <p:nvPr/>
          </p:nvSpPr>
          <p:spPr>
            <a:xfrm>
              <a:off x="7735350" y="2394350"/>
              <a:ext cx="25" cy="45250"/>
            </a:xfrm>
            <a:custGeom>
              <a:avLst/>
              <a:gdLst/>
              <a:ahLst/>
              <a:cxnLst/>
              <a:rect l="l" t="t" r="r" b="b"/>
              <a:pathLst>
                <a:path w="1" h="1810" fill="none" extrusionOk="0">
                  <a:moveTo>
                    <a:pt x="0" y="1809"/>
                  </a:moveTo>
                  <a:lnTo>
                    <a:pt x="0" y="0"/>
                  </a:ln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7"/>
            <p:cNvSpPr/>
            <p:nvPr/>
          </p:nvSpPr>
          <p:spPr>
            <a:xfrm>
              <a:off x="6513625" y="2224600"/>
              <a:ext cx="1264500" cy="576175"/>
            </a:xfrm>
            <a:custGeom>
              <a:avLst/>
              <a:gdLst/>
              <a:ahLst/>
              <a:cxnLst/>
              <a:rect l="l" t="t" r="r" b="b"/>
              <a:pathLst>
                <a:path w="50580" h="23047" extrusionOk="0">
                  <a:moveTo>
                    <a:pt x="1" y="0"/>
                  </a:moveTo>
                  <a:lnTo>
                    <a:pt x="1" y="16529"/>
                  </a:lnTo>
                  <a:cubicBezTo>
                    <a:pt x="1" y="17991"/>
                    <a:pt x="992" y="19305"/>
                    <a:pt x="2405" y="19701"/>
                  </a:cubicBezTo>
                  <a:cubicBezTo>
                    <a:pt x="6246" y="20767"/>
                    <a:pt x="14424" y="22650"/>
                    <a:pt x="25278" y="23047"/>
                  </a:cubicBezTo>
                  <a:cubicBezTo>
                    <a:pt x="25346" y="23047"/>
                    <a:pt x="25415" y="23047"/>
                    <a:pt x="25483" y="23047"/>
                  </a:cubicBezTo>
                  <a:cubicBezTo>
                    <a:pt x="36846" y="23047"/>
                    <a:pt x="44703" y="21007"/>
                    <a:pt x="48324" y="19800"/>
                  </a:cubicBezTo>
                  <a:cubicBezTo>
                    <a:pt x="49662" y="19354"/>
                    <a:pt x="50579" y="18090"/>
                    <a:pt x="50579" y="16678"/>
                  </a:cubicBezTo>
                  <a:lnTo>
                    <a:pt x="50579" y="0"/>
                  </a:lnTo>
                  <a:lnTo>
                    <a:pt x="50530" y="25"/>
                  </a:lnTo>
                  <a:cubicBezTo>
                    <a:pt x="49588" y="1958"/>
                    <a:pt x="38660" y="3519"/>
                    <a:pt x="25278" y="3519"/>
                  </a:cubicBezTo>
                  <a:cubicBezTo>
                    <a:pt x="11921" y="3519"/>
                    <a:pt x="967" y="1958"/>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7"/>
            <p:cNvSpPr/>
            <p:nvPr/>
          </p:nvSpPr>
          <p:spPr>
            <a:xfrm>
              <a:off x="6513625" y="2124225"/>
              <a:ext cx="1264500" cy="188375"/>
            </a:xfrm>
            <a:custGeom>
              <a:avLst/>
              <a:gdLst/>
              <a:ahLst/>
              <a:cxnLst/>
              <a:rect l="l" t="t" r="r" b="b"/>
              <a:pathLst>
                <a:path w="50580" h="7535" extrusionOk="0">
                  <a:moveTo>
                    <a:pt x="25278" y="1"/>
                  </a:moveTo>
                  <a:cubicBezTo>
                    <a:pt x="11326" y="1"/>
                    <a:pt x="1" y="1686"/>
                    <a:pt x="1" y="3767"/>
                  </a:cubicBezTo>
                  <a:cubicBezTo>
                    <a:pt x="1" y="5849"/>
                    <a:pt x="11326" y="7534"/>
                    <a:pt x="25278" y="7534"/>
                  </a:cubicBezTo>
                  <a:cubicBezTo>
                    <a:pt x="39254" y="7534"/>
                    <a:pt x="50579" y="5849"/>
                    <a:pt x="50579" y="3767"/>
                  </a:cubicBezTo>
                  <a:cubicBezTo>
                    <a:pt x="50579" y="1686"/>
                    <a:pt x="39254" y="1"/>
                    <a:pt x="25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7"/>
            <p:cNvSpPr/>
            <p:nvPr/>
          </p:nvSpPr>
          <p:spPr>
            <a:xfrm>
              <a:off x="6513625" y="2224600"/>
              <a:ext cx="1264500" cy="544150"/>
            </a:xfrm>
            <a:custGeom>
              <a:avLst/>
              <a:gdLst/>
              <a:ahLst/>
              <a:cxnLst/>
              <a:rect l="l" t="t" r="r" b="b"/>
              <a:pathLst>
                <a:path w="50580" h="21766" extrusionOk="0">
                  <a:moveTo>
                    <a:pt x="1" y="0"/>
                  </a:moveTo>
                  <a:lnTo>
                    <a:pt x="1" y="9392"/>
                  </a:lnTo>
                  <a:cubicBezTo>
                    <a:pt x="1" y="9392"/>
                    <a:pt x="425" y="11718"/>
                    <a:pt x="1800" y="11718"/>
                  </a:cubicBezTo>
                  <a:cubicBezTo>
                    <a:pt x="2018" y="11718"/>
                    <a:pt x="2260" y="11659"/>
                    <a:pt x="2529" y="11523"/>
                  </a:cubicBezTo>
                  <a:cubicBezTo>
                    <a:pt x="4486" y="10532"/>
                    <a:pt x="5478" y="7311"/>
                    <a:pt x="7187" y="7311"/>
                  </a:cubicBezTo>
                  <a:cubicBezTo>
                    <a:pt x="8873" y="7311"/>
                    <a:pt x="9839" y="9739"/>
                    <a:pt x="11400" y="14497"/>
                  </a:cubicBezTo>
                  <a:cubicBezTo>
                    <a:pt x="12180" y="16911"/>
                    <a:pt x="13610" y="17992"/>
                    <a:pt x="15034" y="17992"/>
                  </a:cubicBezTo>
                  <a:cubicBezTo>
                    <a:pt x="16416" y="17992"/>
                    <a:pt x="17793" y="16973"/>
                    <a:pt x="18562" y="15166"/>
                  </a:cubicBezTo>
                  <a:cubicBezTo>
                    <a:pt x="19077" y="13946"/>
                    <a:pt x="19625" y="13496"/>
                    <a:pt x="20142" y="13496"/>
                  </a:cubicBezTo>
                  <a:cubicBezTo>
                    <a:pt x="21169" y="13496"/>
                    <a:pt x="22073" y="15268"/>
                    <a:pt x="22354" y="16306"/>
                  </a:cubicBezTo>
                  <a:cubicBezTo>
                    <a:pt x="22699" y="17567"/>
                    <a:pt x="25214" y="21765"/>
                    <a:pt x="28516" y="21765"/>
                  </a:cubicBezTo>
                  <a:cubicBezTo>
                    <a:pt x="29238" y="21765"/>
                    <a:pt x="29997" y="21565"/>
                    <a:pt x="30779" y="21089"/>
                  </a:cubicBezTo>
                  <a:cubicBezTo>
                    <a:pt x="35141" y="18437"/>
                    <a:pt x="36826" y="9962"/>
                    <a:pt x="38783" y="9838"/>
                  </a:cubicBezTo>
                  <a:cubicBezTo>
                    <a:pt x="38845" y="9834"/>
                    <a:pt x="38906" y="9832"/>
                    <a:pt x="38966" y="9832"/>
                  </a:cubicBezTo>
                  <a:cubicBezTo>
                    <a:pt x="40813" y="9832"/>
                    <a:pt x="41921" y="11665"/>
                    <a:pt x="43145" y="14497"/>
                  </a:cubicBezTo>
                  <a:cubicBezTo>
                    <a:pt x="43630" y="15628"/>
                    <a:pt x="44607" y="16355"/>
                    <a:pt x="45715" y="16355"/>
                  </a:cubicBezTo>
                  <a:cubicBezTo>
                    <a:pt x="47496" y="16355"/>
                    <a:pt x="49617" y="14479"/>
                    <a:pt x="50579" y="9392"/>
                  </a:cubicBezTo>
                  <a:lnTo>
                    <a:pt x="50579" y="0"/>
                  </a:lnTo>
                  <a:lnTo>
                    <a:pt x="50530" y="25"/>
                  </a:lnTo>
                  <a:cubicBezTo>
                    <a:pt x="49613" y="1983"/>
                    <a:pt x="38660" y="3519"/>
                    <a:pt x="25302" y="3519"/>
                  </a:cubicBezTo>
                  <a:cubicBezTo>
                    <a:pt x="11921" y="3519"/>
                    <a:pt x="992" y="1983"/>
                    <a:pt x="75" y="25"/>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7"/>
            <p:cNvSpPr/>
            <p:nvPr/>
          </p:nvSpPr>
          <p:spPr>
            <a:xfrm>
              <a:off x="7315925" y="2224600"/>
              <a:ext cx="462200" cy="408000"/>
            </a:xfrm>
            <a:custGeom>
              <a:avLst/>
              <a:gdLst/>
              <a:ahLst/>
              <a:cxnLst/>
              <a:rect l="l" t="t" r="r" b="b"/>
              <a:pathLst>
                <a:path w="18488" h="16320" extrusionOk="0">
                  <a:moveTo>
                    <a:pt x="18487" y="0"/>
                  </a:moveTo>
                  <a:lnTo>
                    <a:pt x="18438" y="25"/>
                  </a:lnTo>
                  <a:cubicBezTo>
                    <a:pt x="17669" y="1636"/>
                    <a:pt x="10111" y="2974"/>
                    <a:pt x="1" y="3395"/>
                  </a:cubicBezTo>
                  <a:cubicBezTo>
                    <a:pt x="1240" y="4411"/>
                    <a:pt x="2280" y="5700"/>
                    <a:pt x="2999" y="7162"/>
                  </a:cubicBezTo>
                  <a:cubicBezTo>
                    <a:pt x="4164" y="9343"/>
                    <a:pt x="3668" y="12886"/>
                    <a:pt x="2949" y="15736"/>
                  </a:cubicBezTo>
                  <a:cubicBezTo>
                    <a:pt x="4511" y="12787"/>
                    <a:pt x="5551" y="9888"/>
                    <a:pt x="6691" y="9814"/>
                  </a:cubicBezTo>
                  <a:cubicBezTo>
                    <a:pt x="6753" y="9810"/>
                    <a:pt x="6814" y="9808"/>
                    <a:pt x="6874" y="9808"/>
                  </a:cubicBezTo>
                  <a:cubicBezTo>
                    <a:pt x="8721" y="9808"/>
                    <a:pt x="9829" y="11640"/>
                    <a:pt x="11053" y="14472"/>
                  </a:cubicBezTo>
                  <a:cubicBezTo>
                    <a:pt x="11538" y="15595"/>
                    <a:pt x="12516" y="16319"/>
                    <a:pt x="13625" y="16319"/>
                  </a:cubicBezTo>
                  <a:cubicBezTo>
                    <a:pt x="15406" y="16319"/>
                    <a:pt x="17525" y="14452"/>
                    <a:pt x="18487" y="9367"/>
                  </a:cubicBezTo>
                  <a:lnTo>
                    <a:pt x="184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7"/>
            <p:cNvSpPr/>
            <p:nvPr/>
          </p:nvSpPr>
          <p:spPr>
            <a:xfrm>
              <a:off x="6513625" y="2224600"/>
              <a:ext cx="1264500" cy="576800"/>
            </a:xfrm>
            <a:custGeom>
              <a:avLst/>
              <a:gdLst/>
              <a:ahLst/>
              <a:cxnLst/>
              <a:rect l="l" t="t" r="r" b="b"/>
              <a:pathLst>
                <a:path w="50580" h="23072" fill="none" extrusionOk="0">
                  <a:moveTo>
                    <a:pt x="25278" y="3519"/>
                  </a:moveTo>
                  <a:cubicBezTo>
                    <a:pt x="11921" y="3519"/>
                    <a:pt x="967" y="1958"/>
                    <a:pt x="75" y="0"/>
                  </a:cubicBezTo>
                  <a:lnTo>
                    <a:pt x="1" y="0"/>
                  </a:lnTo>
                  <a:lnTo>
                    <a:pt x="1" y="16529"/>
                  </a:lnTo>
                  <a:cubicBezTo>
                    <a:pt x="1" y="17991"/>
                    <a:pt x="992" y="19305"/>
                    <a:pt x="2405" y="19701"/>
                  </a:cubicBezTo>
                  <a:cubicBezTo>
                    <a:pt x="6246" y="20767"/>
                    <a:pt x="14424" y="22650"/>
                    <a:pt x="25278" y="23047"/>
                  </a:cubicBezTo>
                  <a:cubicBezTo>
                    <a:pt x="36751" y="23071"/>
                    <a:pt x="44681" y="21015"/>
                    <a:pt x="48324" y="19800"/>
                  </a:cubicBezTo>
                  <a:cubicBezTo>
                    <a:pt x="49662" y="19354"/>
                    <a:pt x="50579" y="18090"/>
                    <a:pt x="50579" y="16678"/>
                  </a:cubicBezTo>
                  <a:lnTo>
                    <a:pt x="50579" y="0"/>
                  </a:lnTo>
                  <a:lnTo>
                    <a:pt x="50530" y="25"/>
                  </a:lnTo>
                  <a:cubicBezTo>
                    <a:pt x="49588" y="1958"/>
                    <a:pt x="38660" y="3519"/>
                    <a:pt x="25278" y="3519"/>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7"/>
            <p:cNvSpPr/>
            <p:nvPr/>
          </p:nvSpPr>
          <p:spPr>
            <a:xfrm>
              <a:off x="6513625" y="2124225"/>
              <a:ext cx="1264500" cy="188375"/>
            </a:xfrm>
            <a:custGeom>
              <a:avLst/>
              <a:gdLst/>
              <a:ahLst/>
              <a:cxnLst/>
              <a:rect l="l" t="t" r="r" b="b"/>
              <a:pathLst>
                <a:path w="50580" h="7535" fill="none" extrusionOk="0">
                  <a:moveTo>
                    <a:pt x="50579" y="3767"/>
                  </a:moveTo>
                  <a:cubicBezTo>
                    <a:pt x="50579" y="5849"/>
                    <a:pt x="39254" y="7534"/>
                    <a:pt x="25278" y="7534"/>
                  </a:cubicBezTo>
                  <a:cubicBezTo>
                    <a:pt x="11326" y="7534"/>
                    <a:pt x="1" y="5849"/>
                    <a:pt x="1" y="3767"/>
                  </a:cubicBezTo>
                  <a:cubicBezTo>
                    <a:pt x="1" y="1686"/>
                    <a:pt x="11326" y="1"/>
                    <a:pt x="25278" y="1"/>
                  </a:cubicBezTo>
                  <a:cubicBezTo>
                    <a:pt x="39254" y="1"/>
                    <a:pt x="50579" y="1686"/>
                    <a:pt x="50579" y="3767"/>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7"/>
            <p:cNvSpPr/>
            <p:nvPr/>
          </p:nvSpPr>
          <p:spPr>
            <a:xfrm>
              <a:off x="6513625" y="2224600"/>
              <a:ext cx="1264500" cy="593525"/>
            </a:xfrm>
            <a:custGeom>
              <a:avLst/>
              <a:gdLst/>
              <a:ahLst/>
              <a:cxnLst/>
              <a:rect l="l" t="t" r="r" b="b"/>
              <a:pathLst>
                <a:path w="50580" h="23741" fill="none" extrusionOk="0">
                  <a:moveTo>
                    <a:pt x="2529" y="11523"/>
                  </a:moveTo>
                  <a:cubicBezTo>
                    <a:pt x="4486" y="10532"/>
                    <a:pt x="5478" y="7311"/>
                    <a:pt x="7187" y="7311"/>
                  </a:cubicBezTo>
                  <a:cubicBezTo>
                    <a:pt x="8873" y="7311"/>
                    <a:pt x="9839" y="9739"/>
                    <a:pt x="11400" y="14497"/>
                  </a:cubicBezTo>
                  <a:cubicBezTo>
                    <a:pt x="12937" y="19255"/>
                    <a:pt x="17001" y="18834"/>
                    <a:pt x="18562" y="15166"/>
                  </a:cubicBezTo>
                  <a:cubicBezTo>
                    <a:pt x="20098" y="11523"/>
                    <a:pt x="21932" y="14745"/>
                    <a:pt x="22354" y="16306"/>
                  </a:cubicBezTo>
                  <a:cubicBezTo>
                    <a:pt x="22775" y="17843"/>
                    <a:pt x="26418" y="23741"/>
                    <a:pt x="30779" y="21089"/>
                  </a:cubicBezTo>
                  <a:cubicBezTo>
                    <a:pt x="35141" y="18437"/>
                    <a:pt x="36826" y="9962"/>
                    <a:pt x="38783" y="9838"/>
                  </a:cubicBezTo>
                  <a:cubicBezTo>
                    <a:pt x="40741" y="9714"/>
                    <a:pt x="41881" y="11573"/>
                    <a:pt x="43145" y="14497"/>
                  </a:cubicBezTo>
                  <a:cubicBezTo>
                    <a:pt x="44409" y="17446"/>
                    <a:pt x="49018" y="17644"/>
                    <a:pt x="50579" y="9392"/>
                  </a:cubicBezTo>
                  <a:lnTo>
                    <a:pt x="50579" y="0"/>
                  </a:lnTo>
                  <a:lnTo>
                    <a:pt x="50530" y="25"/>
                  </a:lnTo>
                  <a:cubicBezTo>
                    <a:pt x="49613" y="1983"/>
                    <a:pt x="38660" y="3519"/>
                    <a:pt x="25302" y="3519"/>
                  </a:cubicBezTo>
                  <a:cubicBezTo>
                    <a:pt x="11921" y="3519"/>
                    <a:pt x="992" y="1983"/>
                    <a:pt x="75" y="25"/>
                  </a:cubicBezTo>
                  <a:lnTo>
                    <a:pt x="1" y="0"/>
                  </a:lnTo>
                  <a:lnTo>
                    <a:pt x="1" y="9392"/>
                  </a:lnTo>
                  <a:cubicBezTo>
                    <a:pt x="1" y="9392"/>
                    <a:pt x="571" y="12515"/>
                    <a:pt x="2529" y="11523"/>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7"/>
            <p:cNvSpPr/>
            <p:nvPr/>
          </p:nvSpPr>
          <p:spPr>
            <a:xfrm>
              <a:off x="7618875" y="2481700"/>
              <a:ext cx="116500" cy="121450"/>
            </a:xfrm>
            <a:custGeom>
              <a:avLst/>
              <a:gdLst/>
              <a:ahLst/>
              <a:cxnLst/>
              <a:rect l="l" t="t" r="r" b="b"/>
              <a:pathLst>
                <a:path w="4660" h="4858" fill="none" extrusionOk="0">
                  <a:moveTo>
                    <a:pt x="0" y="2726"/>
                  </a:moveTo>
                  <a:cubicBezTo>
                    <a:pt x="0" y="2726"/>
                    <a:pt x="645" y="4857"/>
                    <a:pt x="2330" y="4089"/>
                  </a:cubicBezTo>
                  <a:cubicBezTo>
                    <a:pt x="4015" y="3296"/>
                    <a:pt x="4659" y="0"/>
                    <a:pt x="4659" y="0"/>
                  </a:cubicBez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7"/>
            <p:cNvSpPr/>
            <p:nvPr/>
          </p:nvSpPr>
          <p:spPr>
            <a:xfrm>
              <a:off x="7547000" y="2695425"/>
              <a:ext cx="138200" cy="30400"/>
            </a:xfrm>
            <a:custGeom>
              <a:avLst/>
              <a:gdLst/>
              <a:ahLst/>
              <a:cxnLst/>
              <a:rect l="l" t="t" r="r" b="b"/>
              <a:pathLst>
                <a:path w="5528" h="1216" fill="none" extrusionOk="0">
                  <a:moveTo>
                    <a:pt x="1" y="1215"/>
                  </a:moveTo>
                  <a:lnTo>
                    <a:pt x="5527" y="1"/>
                  </a:ln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7"/>
            <p:cNvSpPr/>
            <p:nvPr/>
          </p:nvSpPr>
          <p:spPr>
            <a:xfrm>
              <a:off x="7518500" y="2177500"/>
              <a:ext cx="213150" cy="77475"/>
            </a:xfrm>
            <a:custGeom>
              <a:avLst/>
              <a:gdLst/>
              <a:ahLst/>
              <a:cxnLst/>
              <a:rect l="l" t="t" r="r" b="b"/>
              <a:pathLst>
                <a:path w="8526" h="3099" fill="none" extrusionOk="0">
                  <a:moveTo>
                    <a:pt x="1" y="1"/>
                  </a:moveTo>
                  <a:cubicBezTo>
                    <a:pt x="1" y="1"/>
                    <a:pt x="4139" y="472"/>
                    <a:pt x="5899" y="918"/>
                  </a:cubicBezTo>
                  <a:cubicBezTo>
                    <a:pt x="7634" y="1389"/>
                    <a:pt x="8526" y="2132"/>
                    <a:pt x="2603" y="3098"/>
                  </a:cubicBezTo>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7"/>
            <p:cNvSpPr/>
            <p:nvPr/>
          </p:nvSpPr>
          <p:spPr>
            <a:xfrm>
              <a:off x="6954047" y="1914100"/>
              <a:ext cx="382450" cy="3687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21"/>
        <p:cNvGrpSpPr/>
        <p:nvPr/>
      </p:nvGrpSpPr>
      <p:grpSpPr>
        <a:xfrm>
          <a:off x="0" y="0"/>
          <a:ext cx="0" cy="0"/>
          <a:chOff x="0" y="0"/>
          <a:chExt cx="0" cy="0"/>
        </a:xfrm>
      </p:grpSpPr>
      <p:sp>
        <p:nvSpPr>
          <p:cNvPr id="722" name="Google Shape;722;p38"/>
          <p:cNvSpPr txBox="1">
            <a:spLocks noGrp="1"/>
          </p:cNvSpPr>
          <p:nvPr>
            <p:ph type="subTitle" idx="1"/>
          </p:nvPr>
        </p:nvSpPr>
        <p:spPr>
          <a:xfrm>
            <a:off x="807751" y="3016875"/>
            <a:ext cx="7528500" cy="57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Big numbers catch your audience’s attention</a:t>
            </a:r>
            <a:endParaRPr/>
          </a:p>
        </p:txBody>
      </p:sp>
      <p:sp>
        <p:nvSpPr>
          <p:cNvPr id="723" name="Google Shape;723;p38"/>
          <p:cNvSpPr txBox="1">
            <a:spLocks noGrp="1"/>
          </p:cNvSpPr>
          <p:nvPr>
            <p:ph type="title"/>
          </p:nvPr>
        </p:nvSpPr>
        <p:spPr>
          <a:xfrm>
            <a:off x="807749" y="824775"/>
            <a:ext cx="7528500" cy="219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567,890,233</a:t>
            </a:r>
            <a:endParaRPr/>
          </a:p>
        </p:txBody>
      </p:sp>
      <p:grpSp>
        <p:nvGrpSpPr>
          <p:cNvPr id="724" name="Google Shape;724;p38"/>
          <p:cNvGrpSpPr/>
          <p:nvPr/>
        </p:nvGrpSpPr>
        <p:grpSpPr>
          <a:xfrm>
            <a:off x="7492725" y="280975"/>
            <a:ext cx="1425848" cy="1394202"/>
            <a:chOff x="7492725" y="280975"/>
            <a:chExt cx="1425848" cy="1394202"/>
          </a:xfrm>
        </p:grpSpPr>
        <p:sp>
          <p:nvSpPr>
            <p:cNvPr id="725" name="Google Shape;725;p38"/>
            <p:cNvSpPr/>
            <p:nvPr/>
          </p:nvSpPr>
          <p:spPr>
            <a:xfrm>
              <a:off x="7810035" y="563039"/>
              <a:ext cx="798676" cy="797954"/>
            </a:xfrm>
            <a:custGeom>
              <a:avLst/>
              <a:gdLst/>
              <a:ahLst/>
              <a:cxnLst/>
              <a:rect l="l" t="t" r="r" b="b"/>
              <a:pathLst>
                <a:path w="6640" h="6634" extrusionOk="0">
                  <a:moveTo>
                    <a:pt x="3320" y="0"/>
                  </a:moveTo>
                  <a:cubicBezTo>
                    <a:pt x="1486" y="0"/>
                    <a:pt x="0" y="1481"/>
                    <a:pt x="0" y="3314"/>
                  </a:cubicBezTo>
                  <a:cubicBezTo>
                    <a:pt x="0" y="5147"/>
                    <a:pt x="1486" y="6634"/>
                    <a:pt x="3320" y="6634"/>
                  </a:cubicBezTo>
                  <a:cubicBezTo>
                    <a:pt x="5153" y="6634"/>
                    <a:pt x="6639" y="5147"/>
                    <a:pt x="6639" y="3314"/>
                  </a:cubicBezTo>
                  <a:cubicBezTo>
                    <a:pt x="6639" y="1481"/>
                    <a:pt x="5153" y="0"/>
                    <a:pt x="3320"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8"/>
            <p:cNvSpPr/>
            <p:nvPr/>
          </p:nvSpPr>
          <p:spPr>
            <a:xfrm>
              <a:off x="7938259" y="289034"/>
              <a:ext cx="172966" cy="223605"/>
            </a:xfrm>
            <a:custGeom>
              <a:avLst/>
              <a:gdLst/>
              <a:ahLst/>
              <a:cxnLst/>
              <a:rect l="l" t="t" r="r" b="b"/>
              <a:pathLst>
                <a:path w="1438" h="1859" extrusionOk="0">
                  <a:moveTo>
                    <a:pt x="414" y="1"/>
                  </a:moveTo>
                  <a:cubicBezTo>
                    <a:pt x="362" y="1"/>
                    <a:pt x="309" y="31"/>
                    <a:pt x="299" y="86"/>
                  </a:cubicBezTo>
                  <a:cubicBezTo>
                    <a:pt x="225" y="494"/>
                    <a:pt x="158" y="908"/>
                    <a:pt x="85" y="1316"/>
                  </a:cubicBezTo>
                  <a:cubicBezTo>
                    <a:pt x="61" y="1462"/>
                    <a:pt x="0" y="1645"/>
                    <a:pt x="98" y="1773"/>
                  </a:cubicBezTo>
                  <a:cubicBezTo>
                    <a:pt x="142" y="1833"/>
                    <a:pt x="199" y="1856"/>
                    <a:pt x="261" y="1856"/>
                  </a:cubicBezTo>
                  <a:cubicBezTo>
                    <a:pt x="293" y="1856"/>
                    <a:pt x="326" y="1850"/>
                    <a:pt x="359" y="1840"/>
                  </a:cubicBezTo>
                  <a:cubicBezTo>
                    <a:pt x="375" y="1852"/>
                    <a:pt x="391" y="1858"/>
                    <a:pt x="410" y="1858"/>
                  </a:cubicBezTo>
                  <a:cubicBezTo>
                    <a:pt x="420" y="1858"/>
                    <a:pt x="432" y="1856"/>
                    <a:pt x="445" y="1852"/>
                  </a:cubicBezTo>
                  <a:cubicBezTo>
                    <a:pt x="737" y="1791"/>
                    <a:pt x="1029" y="1724"/>
                    <a:pt x="1322" y="1657"/>
                  </a:cubicBezTo>
                  <a:cubicBezTo>
                    <a:pt x="1389" y="1645"/>
                    <a:pt x="1438" y="1548"/>
                    <a:pt x="1395" y="1487"/>
                  </a:cubicBezTo>
                  <a:cubicBezTo>
                    <a:pt x="1060" y="1036"/>
                    <a:pt x="768" y="561"/>
                    <a:pt x="512" y="55"/>
                  </a:cubicBezTo>
                  <a:cubicBezTo>
                    <a:pt x="493" y="18"/>
                    <a:pt x="454" y="1"/>
                    <a:pt x="414"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8"/>
            <p:cNvSpPr/>
            <p:nvPr/>
          </p:nvSpPr>
          <p:spPr>
            <a:xfrm>
              <a:off x="8282513" y="280975"/>
              <a:ext cx="154563" cy="230822"/>
            </a:xfrm>
            <a:custGeom>
              <a:avLst/>
              <a:gdLst/>
              <a:ahLst/>
              <a:cxnLst/>
              <a:rect l="l" t="t" r="r" b="b"/>
              <a:pathLst>
                <a:path w="1285" h="1919" extrusionOk="0">
                  <a:moveTo>
                    <a:pt x="1156" y="0"/>
                  </a:moveTo>
                  <a:cubicBezTo>
                    <a:pt x="1130" y="0"/>
                    <a:pt x="1105" y="9"/>
                    <a:pt x="1085" y="31"/>
                  </a:cubicBezTo>
                  <a:lnTo>
                    <a:pt x="251" y="963"/>
                  </a:lnTo>
                  <a:cubicBezTo>
                    <a:pt x="153" y="1072"/>
                    <a:pt x="1" y="1194"/>
                    <a:pt x="19" y="1359"/>
                  </a:cubicBezTo>
                  <a:cubicBezTo>
                    <a:pt x="31" y="1468"/>
                    <a:pt x="110" y="1529"/>
                    <a:pt x="202" y="1554"/>
                  </a:cubicBezTo>
                  <a:cubicBezTo>
                    <a:pt x="214" y="1578"/>
                    <a:pt x="238" y="1602"/>
                    <a:pt x="269" y="1608"/>
                  </a:cubicBezTo>
                  <a:cubicBezTo>
                    <a:pt x="555" y="1712"/>
                    <a:pt x="835" y="1809"/>
                    <a:pt x="1115" y="1913"/>
                  </a:cubicBezTo>
                  <a:cubicBezTo>
                    <a:pt x="1126" y="1917"/>
                    <a:pt x="1137" y="1918"/>
                    <a:pt x="1147" y="1918"/>
                  </a:cubicBezTo>
                  <a:cubicBezTo>
                    <a:pt x="1208" y="1918"/>
                    <a:pt x="1273" y="1865"/>
                    <a:pt x="1268" y="1803"/>
                  </a:cubicBezTo>
                  <a:cubicBezTo>
                    <a:pt x="1225" y="1243"/>
                    <a:pt x="1231" y="683"/>
                    <a:pt x="1280" y="122"/>
                  </a:cubicBezTo>
                  <a:cubicBezTo>
                    <a:pt x="1284" y="54"/>
                    <a:pt x="1219" y="0"/>
                    <a:pt x="115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8"/>
            <p:cNvSpPr/>
            <p:nvPr/>
          </p:nvSpPr>
          <p:spPr>
            <a:xfrm>
              <a:off x="8541966" y="495801"/>
              <a:ext cx="219155" cy="198827"/>
            </a:xfrm>
            <a:custGeom>
              <a:avLst/>
              <a:gdLst/>
              <a:ahLst/>
              <a:cxnLst/>
              <a:rect l="l" t="t" r="r" b="b"/>
              <a:pathLst>
                <a:path w="1822" h="1653" extrusionOk="0">
                  <a:moveTo>
                    <a:pt x="1683" y="1"/>
                  </a:moveTo>
                  <a:cubicBezTo>
                    <a:pt x="1675" y="1"/>
                    <a:pt x="1666" y="2"/>
                    <a:pt x="1657" y="5"/>
                  </a:cubicBezTo>
                  <a:cubicBezTo>
                    <a:pt x="1255" y="121"/>
                    <a:pt x="853" y="237"/>
                    <a:pt x="457" y="352"/>
                  </a:cubicBezTo>
                  <a:cubicBezTo>
                    <a:pt x="317" y="395"/>
                    <a:pt x="122" y="413"/>
                    <a:pt x="49" y="559"/>
                  </a:cubicBezTo>
                  <a:cubicBezTo>
                    <a:pt x="0" y="663"/>
                    <a:pt x="37" y="754"/>
                    <a:pt x="104" y="827"/>
                  </a:cubicBezTo>
                  <a:cubicBezTo>
                    <a:pt x="97" y="852"/>
                    <a:pt x="104" y="882"/>
                    <a:pt x="128" y="907"/>
                  </a:cubicBezTo>
                  <a:lnTo>
                    <a:pt x="688" y="1613"/>
                  </a:lnTo>
                  <a:cubicBezTo>
                    <a:pt x="709" y="1639"/>
                    <a:pt x="743" y="1653"/>
                    <a:pt x="777" y="1653"/>
                  </a:cubicBezTo>
                  <a:cubicBezTo>
                    <a:pt x="814" y="1653"/>
                    <a:pt x="852" y="1636"/>
                    <a:pt x="871" y="1601"/>
                  </a:cubicBezTo>
                  <a:cubicBezTo>
                    <a:pt x="1133" y="1102"/>
                    <a:pt x="1431" y="633"/>
                    <a:pt x="1772" y="182"/>
                  </a:cubicBezTo>
                  <a:cubicBezTo>
                    <a:pt x="1822" y="116"/>
                    <a:pt x="1763" y="1"/>
                    <a:pt x="1683"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8"/>
            <p:cNvSpPr/>
            <p:nvPr/>
          </p:nvSpPr>
          <p:spPr>
            <a:xfrm>
              <a:off x="8692803" y="798915"/>
              <a:ext cx="225770" cy="164907"/>
            </a:xfrm>
            <a:custGeom>
              <a:avLst/>
              <a:gdLst/>
              <a:ahLst/>
              <a:cxnLst/>
              <a:rect l="l" t="t" r="r" b="b"/>
              <a:pathLst>
                <a:path w="1877" h="1371" extrusionOk="0">
                  <a:moveTo>
                    <a:pt x="261" y="1"/>
                  </a:moveTo>
                  <a:cubicBezTo>
                    <a:pt x="213" y="1"/>
                    <a:pt x="166" y="11"/>
                    <a:pt x="123" y="37"/>
                  </a:cubicBezTo>
                  <a:cubicBezTo>
                    <a:pt x="25" y="98"/>
                    <a:pt x="13" y="196"/>
                    <a:pt x="31" y="293"/>
                  </a:cubicBezTo>
                  <a:cubicBezTo>
                    <a:pt x="13" y="311"/>
                    <a:pt x="1" y="342"/>
                    <a:pt x="7" y="378"/>
                  </a:cubicBezTo>
                  <a:cubicBezTo>
                    <a:pt x="37" y="677"/>
                    <a:pt x="74" y="969"/>
                    <a:pt x="104" y="1268"/>
                  </a:cubicBezTo>
                  <a:cubicBezTo>
                    <a:pt x="114" y="1325"/>
                    <a:pt x="172" y="1371"/>
                    <a:pt x="225" y="1371"/>
                  </a:cubicBezTo>
                  <a:cubicBezTo>
                    <a:pt x="241" y="1371"/>
                    <a:pt x="255" y="1367"/>
                    <a:pt x="269" y="1359"/>
                  </a:cubicBezTo>
                  <a:cubicBezTo>
                    <a:pt x="756" y="1073"/>
                    <a:pt x="1262" y="835"/>
                    <a:pt x="1785" y="634"/>
                  </a:cubicBezTo>
                  <a:cubicBezTo>
                    <a:pt x="1877" y="598"/>
                    <a:pt x="1877" y="445"/>
                    <a:pt x="1779" y="421"/>
                  </a:cubicBezTo>
                  <a:cubicBezTo>
                    <a:pt x="1383" y="305"/>
                    <a:pt x="981" y="190"/>
                    <a:pt x="579" y="80"/>
                  </a:cubicBezTo>
                  <a:cubicBezTo>
                    <a:pt x="483" y="51"/>
                    <a:pt x="369" y="1"/>
                    <a:pt x="261"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8"/>
            <p:cNvSpPr/>
            <p:nvPr/>
          </p:nvSpPr>
          <p:spPr>
            <a:xfrm>
              <a:off x="8632060" y="1092045"/>
              <a:ext cx="236235" cy="167313"/>
            </a:xfrm>
            <a:custGeom>
              <a:avLst/>
              <a:gdLst/>
              <a:ahLst/>
              <a:cxnLst/>
              <a:rect l="l" t="t" r="r" b="b"/>
              <a:pathLst>
                <a:path w="1964" h="1391" extrusionOk="0">
                  <a:moveTo>
                    <a:pt x="695" y="0"/>
                  </a:moveTo>
                  <a:cubicBezTo>
                    <a:pt x="585" y="0"/>
                    <a:pt x="518" y="73"/>
                    <a:pt x="481" y="165"/>
                  </a:cubicBezTo>
                  <a:cubicBezTo>
                    <a:pt x="457" y="177"/>
                    <a:pt x="433" y="195"/>
                    <a:pt x="414" y="226"/>
                  </a:cubicBezTo>
                  <a:cubicBezTo>
                    <a:pt x="286" y="494"/>
                    <a:pt x="159" y="768"/>
                    <a:pt x="31" y="1036"/>
                  </a:cubicBezTo>
                  <a:cubicBezTo>
                    <a:pt x="0" y="1097"/>
                    <a:pt x="43" y="1194"/>
                    <a:pt x="122" y="1194"/>
                  </a:cubicBezTo>
                  <a:cubicBezTo>
                    <a:pt x="682" y="1212"/>
                    <a:pt x="1237" y="1279"/>
                    <a:pt x="1791" y="1389"/>
                  </a:cubicBezTo>
                  <a:cubicBezTo>
                    <a:pt x="1797" y="1390"/>
                    <a:pt x="1803" y="1391"/>
                    <a:pt x="1809" y="1391"/>
                  </a:cubicBezTo>
                  <a:cubicBezTo>
                    <a:pt x="1893" y="1391"/>
                    <a:pt x="1963" y="1274"/>
                    <a:pt x="1901" y="1200"/>
                  </a:cubicBezTo>
                  <a:cubicBezTo>
                    <a:pt x="1620" y="896"/>
                    <a:pt x="1340" y="585"/>
                    <a:pt x="1060" y="274"/>
                  </a:cubicBezTo>
                  <a:cubicBezTo>
                    <a:pt x="963" y="171"/>
                    <a:pt x="859" y="0"/>
                    <a:pt x="695"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8"/>
            <p:cNvSpPr/>
            <p:nvPr/>
          </p:nvSpPr>
          <p:spPr>
            <a:xfrm>
              <a:off x="8426854" y="1336822"/>
              <a:ext cx="190046" cy="218674"/>
            </a:xfrm>
            <a:custGeom>
              <a:avLst/>
              <a:gdLst/>
              <a:ahLst/>
              <a:cxnLst/>
              <a:rect l="l" t="t" r="r" b="b"/>
              <a:pathLst>
                <a:path w="1580" h="1818" extrusionOk="0">
                  <a:moveTo>
                    <a:pt x="1070" y="1"/>
                  </a:moveTo>
                  <a:cubicBezTo>
                    <a:pt x="1015" y="1"/>
                    <a:pt x="962" y="24"/>
                    <a:pt x="914" y="60"/>
                  </a:cubicBezTo>
                  <a:cubicBezTo>
                    <a:pt x="908" y="59"/>
                    <a:pt x="902" y="58"/>
                    <a:pt x="895" y="58"/>
                  </a:cubicBezTo>
                  <a:cubicBezTo>
                    <a:pt x="875" y="58"/>
                    <a:pt x="852" y="65"/>
                    <a:pt x="829" y="79"/>
                  </a:cubicBezTo>
                  <a:cubicBezTo>
                    <a:pt x="579" y="237"/>
                    <a:pt x="324" y="395"/>
                    <a:pt x="68" y="560"/>
                  </a:cubicBezTo>
                  <a:cubicBezTo>
                    <a:pt x="13" y="596"/>
                    <a:pt x="1" y="700"/>
                    <a:pt x="62" y="743"/>
                  </a:cubicBezTo>
                  <a:cubicBezTo>
                    <a:pt x="531" y="1059"/>
                    <a:pt x="969" y="1407"/>
                    <a:pt x="1377" y="1790"/>
                  </a:cubicBezTo>
                  <a:cubicBezTo>
                    <a:pt x="1396" y="1809"/>
                    <a:pt x="1421" y="1817"/>
                    <a:pt x="1446" y="1817"/>
                  </a:cubicBezTo>
                  <a:cubicBezTo>
                    <a:pt x="1510" y="1817"/>
                    <a:pt x="1579" y="1763"/>
                    <a:pt x="1566" y="1693"/>
                  </a:cubicBezTo>
                  <a:cubicBezTo>
                    <a:pt x="1493" y="1285"/>
                    <a:pt x="1420" y="871"/>
                    <a:pt x="1347" y="462"/>
                  </a:cubicBezTo>
                  <a:cubicBezTo>
                    <a:pt x="1322" y="322"/>
                    <a:pt x="1322" y="121"/>
                    <a:pt x="1182" y="36"/>
                  </a:cubicBezTo>
                  <a:cubicBezTo>
                    <a:pt x="1145" y="11"/>
                    <a:pt x="1108" y="1"/>
                    <a:pt x="107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8149959" y="1456143"/>
              <a:ext cx="171523" cy="219034"/>
            </a:xfrm>
            <a:custGeom>
              <a:avLst/>
              <a:gdLst/>
              <a:ahLst/>
              <a:cxnLst/>
              <a:rect l="l" t="t" r="r" b="b"/>
              <a:pathLst>
                <a:path w="1426" h="1821" extrusionOk="0">
                  <a:moveTo>
                    <a:pt x="1036" y="0"/>
                  </a:moveTo>
                  <a:cubicBezTo>
                    <a:pt x="737" y="0"/>
                    <a:pt x="439" y="0"/>
                    <a:pt x="134" y="6"/>
                  </a:cubicBezTo>
                  <a:cubicBezTo>
                    <a:pt x="67" y="6"/>
                    <a:pt x="0" y="92"/>
                    <a:pt x="31" y="159"/>
                  </a:cubicBezTo>
                  <a:cubicBezTo>
                    <a:pt x="262" y="670"/>
                    <a:pt x="445" y="1200"/>
                    <a:pt x="591" y="1742"/>
                  </a:cubicBezTo>
                  <a:cubicBezTo>
                    <a:pt x="605" y="1793"/>
                    <a:pt x="657" y="1821"/>
                    <a:pt x="707" y="1821"/>
                  </a:cubicBezTo>
                  <a:cubicBezTo>
                    <a:pt x="748" y="1821"/>
                    <a:pt x="788" y="1802"/>
                    <a:pt x="804" y="1761"/>
                  </a:cubicBezTo>
                  <a:cubicBezTo>
                    <a:pt x="963" y="1371"/>
                    <a:pt x="1115" y="987"/>
                    <a:pt x="1273" y="603"/>
                  </a:cubicBezTo>
                  <a:cubicBezTo>
                    <a:pt x="1322" y="469"/>
                    <a:pt x="1426" y="299"/>
                    <a:pt x="1359" y="153"/>
                  </a:cubicBezTo>
                  <a:cubicBezTo>
                    <a:pt x="1314" y="59"/>
                    <a:pt x="1230" y="30"/>
                    <a:pt x="1142" y="30"/>
                  </a:cubicBezTo>
                  <a:cubicBezTo>
                    <a:pt x="1133" y="30"/>
                    <a:pt x="1124" y="30"/>
                    <a:pt x="1115" y="31"/>
                  </a:cubicBezTo>
                  <a:cubicBezTo>
                    <a:pt x="1097" y="13"/>
                    <a:pt x="1072" y="0"/>
                    <a:pt x="103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7842993" y="1356909"/>
              <a:ext cx="184032" cy="225409"/>
            </a:xfrm>
            <a:custGeom>
              <a:avLst/>
              <a:gdLst/>
              <a:ahLst/>
              <a:cxnLst/>
              <a:rect l="l" t="t" r="r" b="b"/>
              <a:pathLst>
                <a:path w="1530" h="1874" extrusionOk="0">
                  <a:moveTo>
                    <a:pt x="506" y="1"/>
                  </a:moveTo>
                  <a:cubicBezTo>
                    <a:pt x="454" y="1"/>
                    <a:pt x="399" y="35"/>
                    <a:pt x="390" y="88"/>
                  </a:cubicBezTo>
                  <a:cubicBezTo>
                    <a:pt x="311" y="643"/>
                    <a:pt x="189" y="1191"/>
                    <a:pt x="25" y="1727"/>
                  </a:cubicBezTo>
                  <a:cubicBezTo>
                    <a:pt x="1" y="1798"/>
                    <a:pt x="70" y="1874"/>
                    <a:pt x="140" y="1874"/>
                  </a:cubicBezTo>
                  <a:cubicBezTo>
                    <a:pt x="159" y="1874"/>
                    <a:pt x="178" y="1868"/>
                    <a:pt x="195" y="1855"/>
                  </a:cubicBezTo>
                  <a:cubicBezTo>
                    <a:pt x="530" y="1611"/>
                    <a:pt x="871" y="1367"/>
                    <a:pt x="1206" y="1124"/>
                  </a:cubicBezTo>
                  <a:cubicBezTo>
                    <a:pt x="1322" y="1039"/>
                    <a:pt x="1499" y="947"/>
                    <a:pt x="1517" y="789"/>
                  </a:cubicBezTo>
                  <a:cubicBezTo>
                    <a:pt x="1529" y="673"/>
                    <a:pt x="1462" y="600"/>
                    <a:pt x="1377" y="557"/>
                  </a:cubicBezTo>
                  <a:cubicBezTo>
                    <a:pt x="1371" y="533"/>
                    <a:pt x="1352" y="503"/>
                    <a:pt x="1328" y="484"/>
                  </a:cubicBezTo>
                  <a:cubicBezTo>
                    <a:pt x="1072" y="332"/>
                    <a:pt x="816" y="174"/>
                    <a:pt x="561" y="15"/>
                  </a:cubicBezTo>
                  <a:cubicBezTo>
                    <a:pt x="544" y="5"/>
                    <a:pt x="525" y="1"/>
                    <a:pt x="506"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8"/>
            <p:cNvSpPr/>
            <p:nvPr/>
          </p:nvSpPr>
          <p:spPr>
            <a:xfrm>
              <a:off x="7572834" y="1132340"/>
              <a:ext cx="229258" cy="172245"/>
            </a:xfrm>
            <a:custGeom>
              <a:avLst/>
              <a:gdLst/>
              <a:ahLst/>
              <a:cxnLst/>
              <a:rect l="l" t="t" r="r" b="b"/>
              <a:pathLst>
                <a:path w="1906" h="1432" extrusionOk="0">
                  <a:moveTo>
                    <a:pt x="1327" y="0"/>
                  </a:moveTo>
                  <a:cubicBezTo>
                    <a:pt x="1299" y="0"/>
                    <a:pt x="1272" y="9"/>
                    <a:pt x="1253" y="31"/>
                  </a:cubicBezTo>
                  <a:cubicBezTo>
                    <a:pt x="888" y="463"/>
                    <a:pt x="498" y="865"/>
                    <a:pt x="72" y="1231"/>
                  </a:cubicBezTo>
                  <a:cubicBezTo>
                    <a:pt x="0" y="1290"/>
                    <a:pt x="46" y="1432"/>
                    <a:pt x="139" y="1432"/>
                  </a:cubicBezTo>
                  <a:cubicBezTo>
                    <a:pt x="141" y="1432"/>
                    <a:pt x="143" y="1432"/>
                    <a:pt x="145" y="1432"/>
                  </a:cubicBezTo>
                  <a:cubicBezTo>
                    <a:pt x="565" y="1401"/>
                    <a:pt x="979" y="1371"/>
                    <a:pt x="1394" y="1340"/>
                  </a:cubicBezTo>
                  <a:cubicBezTo>
                    <a:pt x="1540" y="1334"/>
                    <a:pt x="1735" y="1352"/>
                    <a:pt x="1838" y="1224"/>
                  </a:cubicBezTo>
                  <a:cubicBezTo>
                    <a:pt x="1905" y="1139"/>
                    <a:pt x="1887" y="1042"/>
                    <a:pt x="1838" y="956"/>
                  </a:cubicBezTo>
                  <a:cubicBezTo>
                    <a:pt x="1850" y="926"/>
                    <a:pt x="1850" y="902"/>
                    <a:pt x="1832" y="865"/>
                  </a:cubicBezTo>
                  <a:cubicBezTo>
                    <a:pt x="1698" y="597"/>
                    <a:pt x="1570" y="329"/>
                    <a:pt x="1436" y="61"/>
                  </a:cubicBezTo>
                  <a:cubicBezTo>
                    <a:pt x="1417" y="24"/>
                    <a:pt x="1371" y="0"/>
                    <a:pt x="1327"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8"/>
            <p:cNvSpPr/>
            <p:nvPr/>
          </p:nvSpPr>
          <p:spPr>
            <a:xfrm>
              <a:off x="7492725" y="851358"/>
              <a:ext cx="230100" cy="161058"/>
            </a:xfrm>
            <a:custGeom>
              <a:avLst/>
              <a:gdLst/>
              <a:ahLst/>
              <a:cxnLst/>
              <a:rect l="l" t="t" r="r" b="b"/>
              <a:pathLst>
                <a:path w="1913" h="1339" extrusionOk="0">
                  <a:moveTo>
                    <a:pt x="1784" y="0"/>
                  </a:moveTo>
                  <a:cubicBezTo>
                    <a:pt x="1777" y="0"/>
                    <a:pt x="1769" y="1"/>
                    <a:pt x="1761" y="3"/>
                  </a:cubicBezTo>
                  <a:cubicBezTo>
                    <a:pt x="1231" y="180"/>
                    <a:pt x="683" y="308"/>
                    <a:pt x="129" y="393"/>
                  </a:cubicBezTo>
                  <a:cubicBezTo>
                    <a:pt x="31" y="405"/>
                    <a:pt x="1" y="558"/>
                    <a:pt x="86" y="600"/>
                  </a:cubicBezTo>
                  <a:lnTo>
                    <a:pt x="1189" y="1191"/>
                  </a:lnTo>
                  <a:cubicBezTo>
                    <a:pt x="1294" y="1246"/>
                    <a:pt x="1420" y="1339"/>
                    <a:pt x="1547" y="1339"/>
                  </a:cubicBezTo>
                  <a:cubicBezTo>
                    <a:pt x="1573" y="1339"/>
                    <a:pt x="1600" y="1335"/>
                    <a:pt x="1627" y="1325"/>
                  </a:cubicBezTo>
                  <a:cubicBezTo>
                    <a:pt x="1731" y="1288"/>
                    <a:pt x="1773" y="1197"/>
                    <a:pt x="1773" y="1100"/>
                  </a:cubicBezTo>
                  <a:cubicBezTo>
                    <a:pt x="1792" y="1081"/>
                    <a:pt x="1810" y="1057"/>
                    <a:pt x="1816" y="1020"/>
                  </a:cubicBezTo>
                  <a:cubicBezTo>
                    <a:pt x="1846" y="722"/>
                    <a:pt x="1877" y="424"/>
                    <a:pt x="1907" y="125"/>
                  </a:cubicBezTo>
                  <a:cubicBezTo>
                    <a:pt x="1913" y="65"/>
                    <a:pt x="1850" y="0"/>
                    <a:pt x="178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7625519" y="535013"/>
              <a:ext cx="226372" cy="192933"/>
            </a:xfrm>
            <a:custGeom>
              <a:avLst/>
              <a:gdLst/>
              <a:ahLst/>
              <a:cxnLst/>
              <a:rect l="l" t="t" r="r" b="b"/>
              <a:pathLst>
                <a:path w="1882" h="1604" extrusionOk="0">
                  <a:moveTo>
                    <a:pt x="156" y="1"/>
                  </a:moveTo>
                  <a:cubicBezTo>
                    <a:pt x="76" y="1"/>
                    <a:pt x="1" y="93"/>
                    <a:pt x="48" y="166"/>
                  </a:cubicBezTo>
                  <a:cubicBezTo>
                    <a:pt x="255" y="526"/>
                    <a:pt x="462" y="891"/>
                    <a:pt x="669" y="1251"/>
                  </a:cubicBezTo>
                  <a:cubicBezTo>
                    <a:pt x="742" y="1379"/>
                    <a:pt x="809" y="1561"/>
                    <a:pt x="968" y="1598"/>
                  </a:cubicBezTo>
                  <a:cubicBezTo>
                    <a:pt x="984" y="1602"/>
                    <a:pt x="1000" y="1603"/>
                    <a:pt x="1016" y="1603"/>
                  </a:cubicBezTo>
                  <a:cubicBezTo>
                    <a:pt x="1101" y="1603"/>
                    <a:pt x="1165" y="1549"/>
                    <a:pt x="1211" y="1482"/>
                  </a:cubicBezTo>
                  <a:cubicBezTo>
                    <a:pt x="1236" y="1476"/>
                    <a:pt x="1266" y="1464"/>
                    <a:pt x="1284" y="1439"/>
                  </a:cubicBezTo>
                  <a:cubicBezTo>
                    <a:pt x="1473" y="1202"/>
                    <a:pt x="1656" y="964"/>
                    <a:pt x="1839" y="727"/>
                  </a:cubicBezTo>
                  <a:cubicBezTo>
                    <a:pt x="1881" y="672"/>
                    <a:pt x="1857" y="568"/>
                    <a:pt x="1784" y="550"/>
                  </a:cubicBezTo>
                  <a:cubicBezTo>
                    <a:pt x="1236" y="416"/>
                    <a:pt x="706" y="233"/>
                    <a:pt x="194" y="8"/>
                  </a:cubicBezTo>
                  <a:cubicBezTo>
                    <a:pt x="182" y="3"/>
                    <a:pt x="169" y="1"/>
                    <a:pt x="156"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38"/>
          <p:cNvSpPr/>
          <p:nvPr/>
        </p:nvSpPr>
        <p:spPr>
          <a:xfrm>
            <a:off x="238800" y="3154650"/>
            <a:ext cx="1662401" cy="99977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8"/>
          <p:cNvSpPr/>
          <p:nvPr/>
        </p:nvSpPr>
        <p:spPr>
          <a:xfrm>
            <a:off x="333601" y="179338"/>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8"/>
          <p:cNvSpPr/>
          <p:nvPr/>
        </p:nvSpPr>
        <p:spPr>
          <a:xfrm rot="10800000">
            <a:off x="1049504" y="371752"/>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8"/>
          <p:cNvSpPr/>
          <p:nvPr/>
        </p:nvSpPr>
        <p:spPr>
          <a:xfrm rot="-718110">
            <a:off x="5425933" y="3399310"/>
            <a:ext cx="3205982" cy="607776"/>
          </a:xfrm>
          <a:prstGeom prst="rect">
            <a:avLst/>
          </a:prstGeom>
        </p:spPr>
        <p:txBody>
          <a:bodyPr>
            <a:prstTxWarp prst="textPlain">
              <a:avLst/>
            </a:prstTxWarp>
          </a:bodyPr>
          <a:lstStyle/>
          <a:p>
            <a:pPr lvl="0" algn="ctr"/>
            <a:r>
              <a:rPr b="0" i="0">
                <a:ln>
                  <a:noFill/>
                </a:ln>
                <a:solidFill>
                  <a:schemeClr val="lt1"/>
                </a:solidFill>
                <a:latin typeface="Hachi Maru Pop"/>
              </a:rPr>
              <a:t>キャンディ</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44"/>
        <p:cNvGrpSpPr/>
        <p:nvPr/>
      </p:nvGrpSpPr>
      <p:grpSpPr>
        <a:xfrm>
          <a:off x="0" y="0"/>
          <a:ext cx="0" cy="0"/>
          <a:chOff x="0" y="0"/>
          <a:chExt cx="0" cy="0"/>
        </a:xfrm>
      </p:grpSpPr>
      <p:sp>
        <p:nvSpPr>
          <p:cNvPr id="745" name="Google Shape;745;p39"/>
          <p:cNvSpPr txBox="1">
            <a:spLocks noGrp="1"/>
          </p:cNvSpPr>
          <p:nvPr>
            <p:ph type="title"/>
          </p:nvPr>
        </p:nvSpPr>
        <p:spPr>
          <a:xfrm>
            <a:off x="5782075" y="539500"/>
            <a:ext cx="2648700" cy="2060700"/>
          </a:xfrm>
          <a:prstGeom prst="rect">
            <a:avLst/>
          </a:prstGeom>
        </p:spPr>
        <p:txBody>
          <a:bodyPr spcFirstLastPara="1" wrap="square" lIns="91425" tIns="91425" rIns="91425" bIns="0" anchor="ctr" anchorCtr="0">
            <a:noAutofit/>
          </a:bodyPr>
          <a:lstStyle/>
          <a:p>
            <a:pPr marL="0" lvl="0" indent="0" algn="r" rtl="0">
              <a:spcBef>
                <a:spcPts val="0"/>
              </a:spcBef>
              <a:spcAft>
                <a:spcPts val="0"/>
              </a:spcAft>
              <a:buNone/>
            </a:pPr>
            <a:r>
              <a:rPr lang="en"/>
              <a:t>A Picture Is Worth a Thousand Words</a:t>
            </a:r>
            <a:endParaRPr/>
          </a:p>
        </p:txBody>
      </p:sp>
      <p:sp>
        <p:nvSpPr>
          <p:cNvPr id="746" name="Google Shape;746;p39"/>
          <p:cNvSpPr/>
          <p:nvPr/>
        </p:nvSpPr>
        <p:spPr>
          <a:xfrm flipH="1">
            <a:off x="7604127" y="4325795"/>
            <a:ext cx="524015" cy="50517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9"/>
          <p:cNvSpPr/>
          <p:nvPr/>
        </p:nvSpPr>
        <p:spPr>
          <a:xfrm flipH="1">
            <a:off x="8251965" y="4200325"/>
            <a:ext cx="368209" cy="354968"/>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9"/>
          <p:cNvSpPr/>
          <p:nvPr/>
        </p:nvSpPr>
        <p:spPr>
          <a:xfrm rot="9719309" flipH="1">
            <a:off x="7945024" y="3957324"/>
            <a:ext cx="166878" cy="166878"/>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9"/>
          <p:cNvSpPr/>
          <p:nvPr/>
        </p:nvSpPr>
        <p:spPr>
          <a:xfrm rot="942179">
            <a:off x="3040848" y="652479"/>
            <a:ext cx="1689481" cy="562744"/>
          </a:xfrm>
          <a:prstGeom prst="rect">
            <a:avLst/>
          </a:prstGeom>
        </p:spPr>
        <p:txBody>
          <a:bodyPr>
            <a:prstTxWarp prst="textPlain">
              <a:avLst/>
            </a:prstTxWarp>
          </a:bodyPr>
          <a:lstStyle/>
          <a:p>
            <a:pPr lvl="0" algn="ctr"/>
            <a:r>
              <a:rPr b="0" i="0">
                <a:ln>
                  <a:noFill/>
                </a:ln>
                <a:solidFill>
                  <a:schemeClr val="lt1"/>
                </a:solidFill>
                <a:latin typeface="Hachi Maru Pop"/>
              </a:rPr>
              <a:t>可愛い</a:t>
            </a:r>
          </a:p>
        </p:txBody>
      </p:sp>
      <p:sp>
        <p:nvSpPr>
          <p:cNvPr id="750" name="Google Shape;750;p39"/>
          <p:cNvSpPr/>
          <p:nvPr/>
        </p:nvSpPr>
        <p:spPr>
          <a:xfrm rot="-718110">
            <a:off x="5248233" y="3403860"/>
            <a:ext cx="3205982" cy="607776"/>
          </a:xfrm>
          <a:prstGeom prst="rect">
            <a:avLst/>
          </a:prstGeom>
        </p:spPr>
        <p:txBody>
          <a:bodyPr>
            <a:prstTxWarp prst="textPlain">
              <a:avLst/>
            </a:prstTxWarp>
          </a:bodyPr>
          <a:lstStyle/>
          <a:p>
            <a:pPr lvl="0" algn="ctr"/>
            <a:r>
              <a:rPr b="0" i="0">
                <a:ln>
                  <a:noFill/>
                </a:ln>
                <a:solidFill>
                  <a:schemeClr val="lt1"/>
                </a:solidFill>
                <a:latin typeface="Hachi Maru Pop"/>
              </a:rPr>
              <a:t>キャンディ</a:t>
            </a:r>
          </a:p>
        </p:txBody>
      </p:sp>
      <p:sp>
        <p:nvSpPr>
          <p:cNvPr id="751" name="Google Shape;751;p39"/>
          <p:cNvSpPr/>
          <p:nvPr/>
        </p:nvSpPr>
        <p:spPr>
          <a:xfrm>
            <a:off x="4535124" y="1964902"/>
            <a:ext cx="1850935" cy="111315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55"/>
        <p:cNvGrpSpPr/>
        <p:nvPr/>
      </p:nvGrpSpPr>
      <p:grpSpPr>
        <a:xfrm>
          <a:off x="0" y="0"/>
          <a:ext cx="0" cy="0"/>
          <a:chOff x="0" y="0"/>
          <a:chExt cx="0" cy="0"/>
        </a:xfrm>
      </p:grpSpPr>
      <p:sp>
        <p:nvSpPr>
          <p:cNvPr id="756" name="Google Shape;756;p40"/>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 DIAGRAM</a:t>
            </a:r>
            <a:endParaRPr/>
          </a:p>
        </p:txBody>
      </p:sp>
      <p:sp>
        <p:nvSpPr>
          <p:cNvPr id="757" name="Google Shape;757;p40"/>
          <p:cNvSpPr/>
          <p:nvPr/>
        </p:nvSpPr>
        <p:spPr>
          <a:xfrm>
            <a:off x="899025" y="1285887"/>
            <a:ext cx="7345800" cy="743100"/>
          </a:xfrm>
          <a:prstGeom prst="roundRect">
            <a:avLst>
              <a:gd name="adj" fmla="val 0"/>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Lilita One"/>
                <a:ea typeface="Lilita One"/>
                <a:cs typeface="Lilita One"/>
                <a:sym typeface="Lilita One"/>
              </a:rPr>
              <a:t>Solar System</a:t>
            </a:r>
            <a:endParaRPr sz="2500">
              <a:solidFill>
                <a:schemeClr val="lt1"/>
              </a:solidFill>
              <a:latin typeface="Lilita One"/>
              <a:ea typeface="Lilita One"/>
              <a:cs typeface="Lilita One"/>
              <a:sym typeface="Lilita One"/>
            </a:endParaRPr>
          </a:p>
        </p:txBody>
      </p:sp>
      <p:sp>
        <p:nvSpPr>
          <p:cNvPr id="758" name="Google Shape;758;p40"/>
          <p:cNvSpPr/>
          <p:nvPr/>
        </p:nvSpPr>
        <p:spPr>
          <a:xfrm flipH="1">
            <a:off x="5964100" y="2568975"/>
            <a:ext cx="2347500" cy="669600"/>
          </a:xfrm>
          <a:prstGeom prst="roundRect">
            <a:avLst>
              <a:gd name="adj" fmla="val 0"/>
            </a:avLst>
          </a:prstGeom>
          <a:solidFill>
            <a:schemeClr val="accent3"/>
          </a:solidFill>
          <a:ln w="28575" cap="flat" cmpd="sng">
            <a:solidFill>
              <a:schemeClr val="dk1"/>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Neptune is the farthest planet from the Sun</a:t>
            </a:r>
            <a:endParaRPr>
              <a:solidFill>
                <a:srgbClr val="413554"/>
              </a:solidFill>
              <a:latin typeface="Raleway"/>
              <a:ea typeface="Raleway"/>
              <a:cs typeface="Raleway"/>
              <a:sym typeface="Raleway"/>
            </a:endParaRPr>
          </a:p>
        </p:txBody>
      </p:sp>
      <p:sp>
        <p:nvSpPr>
          <p:cNvPr id="759" name="Google Shape;759;p40"/>
          <p:cNvSpPr/>
          <p:nvPr/>
        </p:nvSpPr>
        <p:spPr>
          <a:xfrm flipH="1">
            <a:off x="3398201" y="2568975"/>
            <a:ext cx="2347500" cy="669600"/>
          </a:xfrm>
          <a:prstGeom prst="roundRect">
            <a:avLst>
              <a:gd name="adj" fmla="val 0"/>
            </a:avLst>
          </a:prstGeom>
          <a:solidFill>
            <a:schemeClr val="accent3"/>
          </a:solidFill>
          <a:ln w="28575" cap="flat" cmpd="sng">
            <a:solidFill>
              <a:schemeClr val="dk1"/>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Venus is composed mostly of hydrogen</a:t>
            </a:r>
            <a:endParaRPr>
              <a:solidFill>
                <a:srgbClr val="413554"/>
              </a:solidFill>
              <a:latin typeface="Raleway"/>
              <a:ea typeface="Raleway"/>
              <a:cs typeface="Raleway"/>
              <a:sym typeface="Raleway"/>
            </a:endParaRPr>
          </a:p>
        </p:txBody>
      </p:sp>
      <p:sp>
        <p:nvSpPr>
          <p:cNvPr id="760" name="Google Shape;760;p40"/>
          <p:cNvSpPr/>
          <p:nvPr/>
        </p:nvSpPr>
        <p:spPr>
          <a:xfrm flipH="1">
            <a:off x="832303" y="2568975"/>
            <a:ext cx="2347500" cy="669600"/>
          </a:xfrm>
          <a:prstGeom prst="roundRect">
            <a:avLst>
              <a:gd name="adj" fmla="val 0"/>
            </a:avLst>
          </a:prstGeom>
          <a:solidFill>
            <a:schemeClr val="accent3"/>
          </a:solidFill>
          <a:ln w="28575" cap="flat" cmpd="sng">
            <a:solidFill>
              <a:schemeClr val="dk1"/>
            </a:solidFill>
            <a:prstDash val="solid"/>
            <a:round/>
            <a:headEnd type="none" w="sm" len="sm"/>
            <a:tailEnd type="none" w="sm" len="sm"/>
          </a:ln>
        </p:spPr>
        <p:txBody>
          <a:bodyPr spcFirstLastPara="1" wrap="square" lIns="182875" tIns="91425" rIns="182875" bIns="91425" anchor="ctr" anchorCtr="0">
            <a:noAutofit/>
          </a:bodyPr>
          <a:lstStyle/>
          <a:p>
            <a:pPr marL="0" lvl="0" indent="0" algn="ctr" rtl="0">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rgbClr val="413554"/>
              </a:solidFill>
              <a:latin typeface="Raleway"/>
              <a:ea typeface="Raleway"/>
              <a:cs typeface="Raleway"/>
              <a:sym typeface="Raleway"/>
            </a:endParaRPr>
          </a:p>
        </p:txBody>
      </p:sp>
      <p:cxnSp>
        <p:nvCxnSpPr>
          <p:cNvPr id="761" name="Google Shape;761;p40"/>
          <p:cNvCxnSpPr>
            <a:endCxn id="758" idx="0"/>
          </p:cNvCxnSpPr>
          <p:nvPr/>
        </p:nvCxnSpPr>
        <p:spPr>
          <a:xfrm>
            <a:off x="7137850" y="2038875"/>
            <a:ext cx="0" cy="530100"/>
          </a:xfrm>
          <a:prstGeom prst="straightConnector1">
            <a:avLst/>
          </a:prstGeom>
          <a:noFill/>
          <a:ln w="28575" cap="flat" cmpd="sng">
            <a:solidFill>
              <a:schemeClr val="dk1"/>
            </a:solidFill>
            <a:prstDash val="solid"/>
            <a:round/>
            <a:headEnd type="none" w="med" len="med"/>
            <a:tailEnd type="none" w="med" len="med"/>
          </a:ln>
        </p:spPr>
      </p:cxnSp>
      <p:cxnSp>
        <p:nvCxnSpPr>
          <p:cNvPr id="762" name="Google Shape;762;p40"/>
          <p:cNvCxnSpPr>
            <a:stCxn id="757" idx="2"/>
            <a:endCxn id="759" idx="0"/>
          </p:cNvCxnSpPr>
          <p:nvPr/>
        </p:nvCxnSpPr>
        <p:spPr>
          <a:xfrm>
            <a:off x="4571925" y="2028987"/>
            <a:ext cx="0" cy="540000"/>
          </a:xfrm>
          <a:prstGeom prst="straightConnector1">
            <a:avLst/>
          </a:prstGeom>
          <a:noFill/>
          <a:ln w="28575" cap="flat" cmpd="sng">
            <a:solidFill>
              <a:schemeClr val="dk1"/>
            </a:solidFill>
            <a:prstDash val="solid"/>
            <a:round/>
            <a:headEnd type="none" w="med" len="med"/>
            <a:tailEnd type="none" w="med" len="med"/>
          </a:ln>
        </p:spPr>
      </p:cxnSp>
      <p:cxnSp>
        <p:nvCxnSpPr>
          <p:cNvPr id="763" name="Google Shape;763;p40"/>
          <p:cNvCxnSpPr>
            <a:endCxn id="760" idx="0"/>
          </p:cNvCxnSpPr>
          <p:nvPr/>
        </p:nvCxnSpPr>
        <p:spPr>
          <a:xfrm>
            <a:off x="2006053" y="2028975"/>
            <a:ext cx="0" cy="540000"/>
          </a:xfrm>
          <a:prstGeom prst="straightConnector1">
            <a:avLst/>
          </a:prstGeom>
          <a:noFill/>
          <a:ln w="28575" cap="flat" cmpd="sng">
            <a:solidFill>
              <a:schemeClr val="dk1"/>
            </a:solidFill>
            <a:prstDash val="solid"/>
            <a:round/>
            <a:headEnd type="none" w="med" len="med"/>
            <a:tailEnd type="none" w="med" len="med"/>
          </a:ln>
        </p:spPr>
      </p:cxnSp>
      <p:sp>
        <p:nvSpPr>
          <p:cNvPr id="764" name="Google Shape;764;p40"/>
          <p:cNvSpPr/>
          <p:nvPr/>
        </p:nvSpPr>
        <p:spPr>
          <a:xfrm>
            <a:off x="7089150" y="3898100"/>
            <a:ext cx="97500" cy="9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0"/>
          <p:cNvSpPr/>
          <p:nvPr/>
        </p:nvSpPr>
        <p:spPr>
          <a:xfrm>
            <a:off x="3240250" y="3898100"/>
            <a:ext cx="97500" cy="97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 name="Google Shape;766;p40"/>
          <p:cNvCxnSpPr>
            <a:stCxn id="758" idx="2"/>
            <a:endCxn id="767" idx="0"/>
          </p:cNvCxnSpPr>
          <p:nvPr/>
        </p:nvCxnSpPr>
        <p:spPr>
          <a:xfrm>
            <a:off x="7137850" y="3238575"/>
            <a:ext cx="0" cy="771600"/>
          </a:xfrm>
          <a:prstGeom prst="straightConnector1">
            <a:avLst/>
          </a:prstGeom>
          <a:noFill/>
          <a:ln w="28575" cap="flat" cmpd="sng">
            <a:solidFill>
              <a:schemeClr val="dk1"/>
            </a:solidFill>
            <a:prstDash val="solid"/>
            <a:round/>
            <a:headEnd type="none" w="med" len="med"/>
            <a:tailEnd type="oval" w="med" len="med"/>
          </a:ln>
        </p:spPr>
      </p:cxnSp>
      <p:cxnSp>
        <p:nvCxnSpPr>
          <p:cNvPr id="768" name="Google Shape;768;p40"/>
          <p:cNvCxnSpPr>
            <a:stCxn id="759" idx="2"/>
            <a:endCxn id="769" idx="0"/>
          </p:cNvCxnSpPr>
          <p:nvPr/>
        </p:nvCxnSpPr>
        <p:spPr>
          <a:xfrm rot="5400000">
            <a:off x="3544601" y="2982825"/>
            <a:ext cx="771600" cy="1283100"/>
          </a:xfrm>
          <a:prstGeom prst="bentConnector3">
            <a:avLst>
              <a:gd name="adj1" fmla="val 49990"/>
            </a:avLst>
          </a:prstGeom>
          <a:noFill/>
          <a:ln w="28575" cap="flat" cmpd="sng">
            <a:solidFill>
              <a:schemeClr val="dk1"/>
            </a:solidFill>
            <a:prstDash val="solid"/>
            <a:round/>
            <a:headEnd type="none" w="med" len="med"/>
            <a:tailEnd type="oval" w="med" len="med"/>
          </a:ln>
        </p:spPr>
      </p:cxnSp>
      <p:cxnSp>
        <p:nvCxnSpPr>
          <p:cNvPr id="770" name="Google Shape;770;p40"/>
          <p:cNvCxnSpPr>
            <a:stCxn id="760" idx="2"/>
            <a:endCxn id="769" idx="0"/>
          </p:cNvCxnSpPr>
          <p:nvPr/>
        </p:nvCxnSpPr>
        <p:spPr>
          <a:xfrm rot="-5400000" flipH="1">
            <a:off x="2261653" y="2982975"/>
            <a:ext cx="771600" cy="1282800"/>
          </a:xfrm>
          <a:prstGeom prst="bentConnector3">
            <a:avLst>
              <a:gd name="adj1" fmla="val 49990"/>
            </a:avLst>
          </a:prstGeom>
          <a:noFill/>
          <a:ln w="28575" cap="flat" cmpd="sng">
            <a:solidFill>
              <a:schemeClr val="dk1"/>
            </a:solidFill>
            <a:prstDash val="solid"/>
            <a:round/>
            <a:headEnd type="none" w="med" len="med"/>
            <a:tailEnd type="oval" w="med" len="med"/>
          </a:ln>
        </p:spPr>
      </p:cxnSp>
      <p:sp>
        <p:nvSpPr>
          <p:cNvPr id="769" name="Google Shape;769;p40"/>
          <p:cNvSpPr/>
          <p:nvPr/>
        </p:nvSpPr>
        <p:spPr>
          <a:xfrm flipH="1">
            <a:off x="2115250" y="4010025"/>
            <a:ext cx="2347500" cy="592200"/>
          </a:xfrm>
          <a:prstGeom prst="roundRect">
            <a:avLst>
              <a:gd name="adj" fmla="val 0"/>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Argument 1</a:t>
            </a:r>
            <a:endParaRPr sz="2500">
              <a:solidFill>
                <a:schemeClr val="dk1"/>
              </a:solidFill>
              <a:latin typeface="Lilita One"/>
              <a:ea typeface="Lilita One"/>
              <a:cs typeface="Lilita One"/>
              <a:sym typeface="Lilita One"/>
            </a:endParaRPr>
          </a:p>
        </p:txBody>
      </p:sp>
      <p:sp>
        <p:nvSpPr>
          <p:cNvPr id="767" name="Google Shape;767;p40"/>
          <p:cNvSpPr/>
          <p:nvPr/>
        </p:nvSpPr>
        <p:spPr>
          <a:xfrm flipH="1">
            <a:off x="5964093" y="4010025"/>
            <a:ext cx="2347500" cy="592200"/>
          </a:xfrm>
          <a:prstGeom prst="roundRect">
            <a:avLst>
              <a:gd name="adj" fmla="val 0"/>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Argument 2</a:t>
            </a:r>
            <a:endParaRPr sz="2500">
              <a:solidFill>
                <a:schemeClr val="dk1"/>
              </a:solidFill>
              <a:latin typeface="Lilita One"/>
              <a:ea typeface="Lilita One"/>
              <a:cs typeface="Lilita One"/>
              <a:sym typeface="Lilita One"/>
            </a:endParaRPr>
          </a:p>
        </p:txBody>
      </p:sp>
      <p:sp>
        <p:nvSpPr>
          <p:cNvPr id="771" name="Google Shape;771;p40"/>
          <p:cNvSpPr/>
          <p:nvPr/>
        </p:nvSpPr>
        <p:spPr>
          <a:xfrm rot="1502084">
            <a:off x="165206" y="3838070"/>
            <a:ext cx="1457840" cy="734712"/>
          </a:xfrm>
          <a:prstGeom prst="rect">
            <a:avLst/>
          </a:prstGeom>
        </p:spPr>
        <p:txBody>
          <a:bodyPr>
            <a:prstTxWarp prst="textPlain">
              <a:avLst/>
            </a:prstTxWarp>
          </a:bodyPr>
          <a:lstStyle/>
          <a:p>
            <a:pPr lvl="0" algn="ctr"/>
            <a:r>
              <a:rPr b="0" i="0">
                <a:ln>
                  <a:noFill/>
                </a:ln>
                <a:solidFill>
                  <a:schemeClr val="lt1"/>
                </a:solidFill>
                <a:latin typeface="Hachi Maru Pop"/>
              </a:rPr>
              <a:t>世界</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41"/>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MAP</a:t>
            </a:r>
            <a:endParaRPr/>
          </a:p>
        </p:txBody>
      </p:sp>
      <p:grpSp>
        <p:nvGrpSpPr>
          <p:cNvPr id="777" name="Google Shape;777;p41"/>
          <p:cNvGrpSpPr/>
          <p:nvPr/>
        </p:nvGrpSpPr>
        <p:grpSpPr>
          <a:xfrm>
            <a:off x="3582965" y="1420421"/>
            <a:ext cx="4848084" cy="3187985"/>
            <a:chOff x="-4611875" y="3552"/>
            <a:chExt cx="12351806" cy="8122255"/>
          </a:xfrm>
        </p:grpSpPr>
        <p:sp>
          <p:nvSpPr>
            <p:cNvPr id="778" name="Google Shape;778;p41"/>
            <p:cNvSpPr/>
            <p:nvPr/>
          </p:nvSpPr>
          <p:spPr>
            <a:xfrm>
              <a:off x="-4611875" y="701143"/>
              <a:ext cx="4588238" cy="7424663"/>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1"/>
            <p:cNvSpPr/>
            <p:nvPr/>
          </p:nvSpPr>
          <p:spPr>
            <a:xfrm>
              <a:off x="-833960" y="3552"/>
              <a:ext cx="1800046" cy="2050545"/>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1"/>
            <p:cNvSpPr/>
            <p:nvPr/>
          </p:nvSpPr>
          <p:spPr>
            <a:xfrm>
              <a:off x="534420" y="461983"/>
              <a:ext cx="7193899" cy="6202036"/>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1"/>
            <p:cNvSpPr/>
            <p:nvPr/>
          </p:nvSpPr>
          <p:spPr>
            <a:xfrm>
              <a:off x="5850191" y="5031913"/>
              <a:ext cx="606977" cy="335415"/>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1"/>
            <p:cNvSpPr/>
            <p:nvPr/>
          </p:nvSpPr>
          <p:spPr>
            <a:xfrm>
              <a:off x="5416544" y="4998238"/>
              <a:ext cx="988899" cy="713089"/>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1"/>
            <p:cNvSpPr/>
            <p:nvPr/>
          </p:nvSpPr>
          <p:spPr>
            <a:xfrm>
              <a:off x="6032633" y="5722480"/>
              <a:ext cx="1707298" cy="1435691"/>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 name="Google Shape;784;p41"/>
          <p:cNvSpPr txBox="1"/>
          <p:nvPr/>
        </p:nvSpPr>
        <p:spPr>
          <a:xfrm>
            <a:off x="1180982" y="2292550"/>
            <a:ext cx="2292600" cy="694800"/>
          </a:xfrm>
          <a:prstGeom prst="rect">
            <a:avLst/>
          </a:prstGeom>
          <a:noFill/>
          <a:ln>
            <a:noFill/>
          </a:ln>
        </p:spPr>
        <p:txBody>
          <a:bodyPr spcFirstLastPara="1" wrap="square" lIns="0" tIns="6700" rIns="0" bIns="0" anchor="t" anchorCtr="0">
            <a:noAutofit/>
          </a:bodyPr>
          <a:lstStyle/>
          <a:p>
            <a:pPr marL="0" marR="0" lvl="0" indent="0" algn="l" rtl="0">
              <a:lnSpc>
                <a:spcPct val="100000"/>
              </a:lnSpc>
              <a:spcBef>
                <a:spcPts val="0"/>
              </a:spcBef>
              <a:spcAft>
                <a:spcPts val="0"/>
              </a:spcAft>
              <a:buNone/>
            </a:pPr>
            <a:r>
              <a:rPr lang="en">
                <a:solidFill>
                  <a:schemeClr val="dk1"/>
                </a:solidFill>
                <a:latin typeface="Nunito"/>
                <a:ea typeface="Nunito"/>
                <a:cs typeface="Nunito"/>
                <a:sym typeface="Nunito"/>
              </a:rPr>
              <a:t>Despite being red, Mars is a cold place. It’s full of iron oxide dust so it's not hot</a:t>
            </a:r>
            <a:endParaRPr>
              <a:solidFill>
                <a:schemeClr val="dk1"/>
              </a:solidFill>
              <a:latin typeface="Nunito"/>
              <a:ea typeface="Nunito"/>
              <a:cs typeface="Nunito"/>
              <a:sym typeface="Nunito"/>
            </a:endParaRPr>
          </a:p>
        </p:txBody>
      </p:sp>
      <p:sp>
        <p:nvSpPr>
          <p:cNvPr id="785" name="Google Shape;785;p41"/>
          <p:cNvSpPr txBox="1"/>
          <p:nvPr/>
        </p:nvSpPr>
        <p:spPr>
          <a:xfrm>
            <a:off x="1180975" y="1855550"/>
            <a:ext cx="2292600" cy="4371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Mars</a:t>
            </a:r>
            <a:endParaRPr sz="2500">
              <a:solidFill>
                <a:schemeClr val="accent4"/>
              </a:solidFill>
              <a:latin typeface="Lilita One"/>
              <a:ea typeface="Lilita One"/>
              <a:cs typeface="Lilita One"/>
              <a:sym typeface="Lilita One"/>
            </a:endParaRPr>
          </a:p>
        </p:txBody>
      </p:sp>
      <p:sp>
        <p:nvSpPr>
          <p:cNvPr id="786" name="Google Shape;786;p41"/>
          <p:cNvSpPr txBox="1"/>
          <p:nvPr/>
        </p:nvSpPr>
        <p:spPr>
          <a:xfrm>
            <a:off x="1180975" y="3614004"/>
            <a:ext cx="2292600" cy="695400"/>
          </a:xfrm>
          <a:prstGeom prst="rect">
            <a:avLst/>
          </a:prstGeom>
          <a:noFill/>
          <a:ln>
            <a:noFill/>
          </a:ln>
        </p:spPr>
        <p:txBody>
          <a:bodyPr spcFirstLastPara="1" wrap="square" lIns="0" tIns="6700" rIns="0" bIns="0" anchor="t" anchorCtr="0">
            <a:noAutofit/>
          </a:bodyPr>
          <a:lstStyle/>
          <a:p>
            <a:pPr marL="0" lvl="0" indent="0" algn="l" rtl="0">
              <a:spcBef>
                <a:spcPts val="0"/>
              </a:spcBef>
              <a:spcAft>
                <a:spcPts val="1600"/>
              </a:spcAft>
              <a:buClr>
                <a:srgbClr val="616FFA"/>
              </a:buClr>
              <a:buSzPts val="1100"/>
              <a:buFont typeface="Arial"/>
              <a:buNone/>
            </a:pPr>
            <a:r>
              <a:rPr lang="en">
                <a:solidFill>
                  <a:schemeClr val="dk1"/>
                </a:solidFill>
                <a:latin typeface="Nunito"/>
                <a:ea typeface="Nunito"/>
                <a:cs typeface="Nunito"/>
                <a:sym typeface="Nunito"/>
              </a:rPr>
              <a:t>Mercury is the closest planet to the Sun and the smallest one in the Solar System</a:t>
            </a:r>
            <a:endParaRPr>
              <a:solidFill>
                <a:schemeClr val="dk1"/>
              </a:solidFill>
              <a:latin typeface="Nunito"/>
              <a:ea typeface="Nunito"/>
              <a:cs typeface="Nunito"/>
              <a:sym typeface="Nunito"/>
            </a:endParaRPr>
          </a:p>
        </p:txBody>
      </p:sp>
      <p:sp>
        <p:nvSpPr>
          <p:cNvPr id="787" name="Google Shape;787;p41"/>
          <p:cNvSpPr txBox="1"/>
          <p:nvPr/>
        </p:nvSpPr>
        <p:spPr>
          <a:xfrm>
            <a:off x="1180975" y="3178738"/>
            <a:ext cx="2292600" cy="4371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Mercury</a:t>
            </a:r>
            <a:endParaRPr sz="2500">
              <a:solidFill>
                <a:schemeClr val="accent4"/>
              </a:solidFill>
              <a:latin typeface="Lilita One"/>
              <a:ea typeface="Lilita One"/>
              <a:cs typeface="Lilita One"/>
              <a:sym typeface="Lilita One"/>
            </a:endParaRPr>
          </a:p>
        </p:txBody>
      </p:sp>
      <p:sp>
        <p:nvSpPr>
          <p:cNvPr id="788" name="Google Shape;788;p41"/>
          <p:cNvSpPr/>
          <p:nvPr/>
        </p:nvSpPr>
        <p:spPr>
          <a:xfrm>
            <a:off x="713227" y="2260500"/>
            <a:ext cx="321900" cy="3219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1"/>
          <p:cNvSpPr/>
          <p:nvPr/>
        </p:nvSpPr>
        <p:spPr>
          <a:xfrm>
            <a:off x="713227" y="3583125"/>
            <a:ext cx="321900" cy="3219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1"/>
          <p:cNvSpPr/>
          <p:nvPr/>
        </p:nvSpPr>
        <p:spPr>
          <a:xfrm>
            <a:off x="4135427" y="2410800"/>
            <a:ext cx="321900" cy="3219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1"/>
          <p:cNvSpPr/>
          <p:nvPr/>
        </p:nvSpPr>
        <p:spPr>
          <a:xfrm>
            <a:off x="7326302" y="2251325"/>
            <a:ext cx="321900" cy="3219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1"/>
          <p:cNvSpPr/>
          <p:nvPr/>
        </p:nvSpPr>
        <p:spPr>
          <a:xfrm rot="-899944">
            <a:off x="1517527" y="909985"/>
            <a:ext cx="1854549" cy="565880"/>
          </a:xfrm>
          <a:prstGeom prst="rect">
            <a:avLst/>
          </a:prstGeom>
        </p:spPr>
        <p:txBody>
          <a:bodyPr>
            <a:prstTxWarp prst="textPlain">
              <a:avLst/>
            </a:prstTxWarp>
          </a:bodyPr>
          <a:lstStyle/>
          <a:p>
            <a:pPr lvl="0" algn="ctr"/>
            <a:r>
              <a:rPr b="0" i="0">
                <a:ln>
                  <a:noFill/>
                </a:ln>
                <a:solidFill>
                  <a:schemeClr val="lt1"/>
                </a:solidFill>
                <a:latin typeface="Hachi Maru Pop"/>
              </a:rPr>
              <a:t>ケーキ</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96"/>
        <p:cNvGrpSpPr/>
        <p:nvPr/>
      </p:nvGrpSpPr>
      <p:grpSpPr>
        <a:xfrm>
          <a:off x="0" y="0"/>
          <a:ext cx="0" cy="0"/>
          <a:chOff x="0" y="0"/>
          <a:chExt cx="0" cy="0"/>
        </a:xfrm>
      </p:grpSpPr>
      <p:sp>
        <p:nvSpPr>
          <p:cNvPr id="797" name="Google Shape;797;p42"/>
          <p:cNvSpPr/>
          <p:nvPr/>
        </p:nvSpPr>
        <p:spPr>
          <a:xfrm>
            <a:off x="4049700" y="1070009"/>
            <a:ext cx="4364857" cy="3033468"/>
          </a:xfrm>
          <a:custGeom>
            <a:avLst/>
            <a:gdLst/>
            <a:ahLst/>
            <a:cxnLst/>
            <a:rect l="l" t="t" r="r" b="b"/>
            <a:pathLst>
              <a:path w="278771" h="193739" extrusionOk="0">
                <a:moveTo>
                  <a:pt x="4769" y="1"/>
                </a:moveTo>
                <a:cubicBezTo>
                  <a:pt x="2152" y="1"/>
                  <a:pt x="0" y="2153"/>
                  <a:pt x="0" y="4770"/>
                </a:cubicBezTo>
                <a:lnTo>
                  <a:pt x="0" y="188736"/>
                </a:lnTo>
                <a:cubicBezTo>
                  <a:pt x="0" y="191412"/>
                  <a:pt x="2094" y="193622"/>
                  <a:pt x="4769" y="193738"/>
                </a:cubicBezTo>
                <a:lnTo>
                  <a:pt x="274467" y="193738"/>
                </a:lnTo>
                <a:cubicBezTo>
                  <a:pt x="276968" y="193738"/>
                  <a:pt x="278771" y="191470"/>
                  <a:pt x="278771" y="188736"/>
                </a:cubicBezTo>
                <a:lnTo>
                  <a:pt x="278771" y="4828"/>
                </a:lnTo>
                <a:cubicBezTo>
                  <a:pt x="278771" y="2036"/>
                  <a:pt x="276968" y="1"/>
                  <a:pt x="274467"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42"/>
          <p:cNvGrpSpPr/>
          <p:nvPr/>
        </p:nvGrpSpPr>
        <p:grpSpPr>
          <a:xfrm>
            <a:off x="4241871" y="3643824"/>
            <a:ext cx="3952329" cy="311504"/>
            <a:chOff x="4241871" y="3643824"/>
            <a:chExt cx="3952329" cy="311504"/>
          </a:xfrm>
        </p:grpSpPr>
        <p:grpSp>
          <p:nvGrpSpPr>
            <p:cNvPr id="799" name="Google Shape;799;p42"/>
            <p:cNvGrpSpPr/>
            <p:nvPr/>
          </p:nvGrpSpPr>
          <p:grpSpPr>
            <a:xfrm>
              <a:off x="4362087" y="3767720"/>
              <a:ext cx="3774265" cy="187608"/>
              <a:chOff x="4362087" y="3767720"/>
              <a:chExt cx="3774265" cy="187608"/>
            </a:xfrm>
          </p:grpSpPr>
          <p:grpSp>
            <p:nvGrpSpPr>
              <p:cNvPr id="800" name="Google Shape;800;p42"/>
              <p:cNvGrpSpPr/>
              <p:nvPr/>
            </p:nvGrpSpPr>
            <p:grpSpPr>
              <a:xfrm>
                <a:off x="4362087" y="3794137"/>
                <a:ext cx="784197" cy="146632"/>
                <a:chOff x="4362087" y="3794137"/>
                <a:chExt cx="784197" cy="146632"/>
              </a:xfrm>
            </p:grpSpPr>
            <p:grpSp>
              <p:nvGrpSpPr>
                <p:cNvPr id="801" name="Google Shape;801;p42"/>
                <p:cNvGrpSpPr/>
                <p:nvPr/>
              </p:nvGrpSpPr>
              <p:grpSpPr>
                <a:xfrm>
                  <a:off x="4998714" y="3794137"/>
                  <a:ext cx="147570" cy="146632"/>
                  <a:chOff x="4998714" y="3794137"/>
                  <a:chExt cx="147570" cy="146632"/>
                </a:xfrm>
              </p:grpSpPr>
              <p:sp>
                <p:nvSpPr>
                  <p:cNvPr id="802" name="Google Shape;802;p42"/>
                  <p:cNvSpPr/>
                  <p:nvPr/>
                </p:nvSpPr>
                <p:spPr>
                  <a:xfrm>
                    <a:off x="4998714" y="3794137"/>
                    <a:ext cx="104749" cy="146632"/>
                  </a:xfrm>
                  <a:custGeom>
                    <a:avLst/>
                    <a:gdLst/>
                    <a:ahLst/>
                    <a:cxnLst/>
                    <a:rect l="l" t="t" r="r" b="b"/>
                    <a:pathLst>
                      <a:path w="6690" h="9365" extrusionOk="0">
                        <a:moveTo>
                          <a:pt x="1" y="0"/>
                        </a:moveTo>
                        <a:lnTo>
                          <a:pt x="1" y="9364"/>
                        </a:lnTo>
                        <a:lnTo>
                          <a:pt x="6690" y="4653"/>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2"/>
                  <p:cNvSpPr/>
                  <p:nvPr/>
                </p:nvSpPr>
                <p:spPr>
                  <a:xfrm>
                    <a:off x="5121670" y="3794137"/>
                    <a:ext cx="24614" cy="146632"/>
                  </a:xfrm>
                  <a:custGeom>
                    <a:avLst/>
                    <a:gdLst/>
                    <a:ahLst/>
                    <a:cxnLst/>
                    <a:rect l="l" t="t" r="r" b="b"/>
                    <a:pathLst>
                      <a:path w="1572" h="9365" extrusionOk="0">
                        <a:moveTo>
                          <a:pt x="1" y="0"/>
                        </a:moveTo>
                        <a:lnTo>
                          <a:pt x="1" y="9364"/>
                        </a:lnTo>
                        <a:lnTo>
                          <a:pt x="1571" y="9364"/>
                        </a:lnTo>
                        <a:lnTo>
                          <a:pt x="15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 name="Google Shape;804;p42"/>
                <p:cNvSpPr/>
                <p:nvPr/>
              </p:nvSpPr>
              <p:spPr>
                <a:xfrm>
                  <a:off x="4701814" y="3794137"/>
                  <a:ext cx="104733" cy="146632"/>
                </a:xfrm>
                <a:custGeom>
                  <a:avLst/>
                  <a:gdLst/>
                  <a:ahLst/>
                  <a:cxnLst/>
                  <a:rect l="l" t="t" r="r" b="b"/>
                  <a:pathLst>
                    <a:path w="6689" h="9365" extrusionOk="0">
                      <a:moveTo>
                        <a:pt x="0" y="0"/>
                      </a:moveTo>
                      <a:lnTo>
                        <a:pt x="0" y="9364"/>
                      </a:lnTo>
                      <a:lnTo>
                        <a:pt x="6689" y="465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 name="Google Shape;805;p42"/>
                <p:cNvGrpSpPr/>
                <p:nvPr/>
              </p:nvGrpSpPr>
              <p:grpSpPr>
                <a:xfrm>
                  <a:off x="4362087" y="3794137"/>
                  <a:ext cx="147545" cy="146632"/>
                  <a:chOff x="4362087" y="3794137"/>
                  <a:chExt cx="147545" cy="146632"/>
                </a:xfrm>
              </p:grpSpPr>
              <p:sp>
                <p:nvSpPr>
                  <p:cNvPr id="806" name="Google Shape;806;p42"/>
                  <p:cNvSpPr/>
                  <p:nvPr/>
                </p:nvSpPr>
                <p:spPr>
                  <a:xfrm>
                    <a:off x="4404899" y="3794137"/>
                    <a:ext cx="104733" cy="146632"/>
                  </a:xfrm>
                  <a:custGeom>
                    <a:avLst/>
                    <a:gdLst/>
                    <a:ahLst/>
                    <a:cxnLst/>
                    <a:rect l="l" t="t" r="r" b="b"/>
                    <a:pathLst>
                      <a:path w="6689" h="9365" extrusionOk="0">
                        <a:moveTo>
                          <a:pt x="6689" y="0"/>
                        </a:moveTo>
                        <a:lnTo>
                          <a:pt x="0" y="4653"/>
                        </a:lnTo>
                        <a:lnTo>
                          <a:pt x="6689" y="9364"/>
                        </a:lnTo>
                        <a:lnTo>
                          <a:pt x="66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2"/>
                  <p:cNvSpPr/>
                  <p:nvPr/>
                </p:nvSpPr>
                <p:spPr>
                  <a:xfrm>
                    <a:off x="4362087" y="3794137"/>
                    <a:ext cx="24614" cy="146632"/>
                  </a:xfrm>
                  <a:custGeom>
                    <a:avLst/>
                    <a:gdLst/>
                    <a:ahLst/>
                    <a:cxnLst/>
                    <a:rect l="l" t="t" r="r" b="b"/>
                    <a:pathLst>
                      <a:path w="1572" h="9365" extrusionOk="0">
                        <a:moveTo>
                          <a:pt x="1" y="0"/>
                        </a:moveTo>
                        <a:lnTo>
                          <a:pt x="1" y="9364"/>
                        </a:lnTo>
                        <a:lnTo>
                          <a:pt x="1571" y="9364"/>
                        </a:lnTo>
                        <a:lnTo>
                          <a:pt x="15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 name="Google Shape;808;p42"/>
              <p:cNvGrpSpPr/>
              <p:nvPr/>
            </p:nvGrpSpPr>
            <p:grpSpPr>
              <a:xfrm>
                <a:off x="7285671" y="3767720"/>
                <a:ext cx="850681" cy="187608"/>
                <a:chOff x="7285671" y="3767720"/>
                <a:chExt cx="850681" cy="187608"/>
              </a:xfrm>
            </p:grpSpPr>
            <p:sp>
              <p:nvSpPr>
                <p:cNvPr id="809" name="Google Shape;809;p42"/>
                <p:cNvSpPr/>
                <p:nvPr/>
              </p:nvSpPr>
              <p:spPr>
                <a:xfrm>
                  <a:off x="7285671" y="3767720"/>
                  <a:ext cx="190348" cy="187608"/>
                </a:xfrm>
                <a:custGeom>
                  <a:avLst/>
                  <a:gdLst/>
                  <a:ahLst/>
                  <a:cxnLst/>
                  <a:rect l="l" t="t" r="r" b="b"/>
                  <a:pathLst>
                    <a:path w="12157" h="11982" extrusionOk="0">
                      <a:moveTo>
                        <a:pt x="6050" y="4072"/>
                      </a:moveTo>
                      <a:cubicBezTo>
                        <a:pt x="7155" y="4072"/>
                        <a:pt x="8027" y="4944"/>
                        <a:pt x="8027" y="5991"/>
                      </a:cubicBezTo>
                      <a:cubicBezTo>
                        <a:pt x="8067" y="7217"/>
                        <a:pt x="7085" y="8013"/>
                        <a:pt x="6068" y="8013"/>
                      </a:cubicBezTo>
                      <a:cubicBezTo>
                        <a:pt x="5589" y="8013"/>
                        <a:pt x="5103" y="7836"/>
                        <a:pt x="4712" y="7445"/>
                      </a:cubicBezTo>
                      <a:cubicBezTo>
                        <a:pt x="3432" y="6224"/>
                        <a:pt x="4305" y="4072"/>
                        <a:pt x="6050" y="4072"/>
                      </a:cubicBezTo>
                      <a:close/>
                      <a:moveTo>
                        <a:pt x="5410" y="0"/>
                      </a:moveTo>
                      <a:cubicBezTo>
                        <a:pt x="5119" y="582"/>
                        <a:pt x="4886" y="1105"/>
                        <a:pt x="4712" y="1687"/>
                      </a:cubicBezTo>
                      <a:lnTo>
                        <a:pt x="3956" y="1978"/>
                      </a:lnTo>
                      <a:cubicBezTo>
                        <a:pt x="3432" y="1745"/>
                        <a:pt x="2851" y="1513"/>
                        <a:pt x="2269" y="1338"/>
                      </a:cubicBezTo>
                      <a:lnTo>
                        <a:pt x="1280" y="2269"/>
                      </a:lnTo>
                      <a:cubicBezTo>
                        <a:pt x="1513" y="2850"/>
                        <a:pt x="1746" y="3374"/>
                        <a:pt x="1978" y="3897"/>
                      </a:cubicBezTo>
                      <a:lnTo>
                        <a:pt x="1687" y="4653"/>
                      </a:lnTo>
                      <a:cubicBezTo>
                        <a:pt x="1106" y="4828"/>
                        <a:pt x="524" y="5060"/>
                        <a:pt x="1" y="5351"/>
                      </a:cubicBezTo>
                      <a:lnTo>
                        <a:pt x="1" y="6689"/>
                      </a:lnTo>
                      <a:cubicBezTo>
                        <a:pt x="524" y="6980"/>
                        <a:pt x="1106" y="7154"/>
                        <a:pt x="1687" y="7387"/>
                      </a:cubicBezTo>
                      <a:lnTo>
                        <a:pt x="1978" y="8085"/>
                      </a:lnTo>
                      <a:cubicBezTo>
                        <a:pt x="1746" y="8667"/>
                        <a:pt x="1513" y="9190"/>
                        <a:pt x="1338" y="9772"/>
                      </a:cubicBezTo>
                      <a:lnTo>
                        <a:pt x="2269" y="10702"/>
                      </a:lnTo>
                      <a:cubicBezTo>
                        <a:pt x="2851" y="10528"/>
                        <a:pt x="3432" y="10295"/>
                        <a:pt x="3956" y="10062"/>
                      </a:cubicBezTo>
                      <a:lnTo>
                        <a:pt x="4712" y="10353"/>
                      </a:lnTo>
                      <a:cubicBezTo>
                        <a:pt x="4886" y="10877"/>
                        <a:pt x="5119" y="11458"/>
                        <a:pt x="5410" y="11982"/>
                      </a:cubicBezTo>
                      <a:lnTo>
                        <a:pt x="6748" y="11982"/>
                      </a:lnTo>
                      <a:cubicBezTo>
                        <a:pt x="7038" y="11458"/>
                        <a:pt x="7271" y="10877"/>
                        <a:pt x="7504" y="10353"/>
                      </a:cubicBezTo>
                      <a:lnTo>
                        <a:pt x="8202" y="10062"/>
                      </a:lnTo>
                      <a:cubicBezTo>
                        <a:pt x="8783" y="10295"/>
                        <a:pt x="9365" y="10470"/>
                        <a:pt x="9946" y="10702"/>
                      </a:cubicBezTo>
                      <a:lnTo>
                        <a:pt x="10877" y="9772"/>
                      </a:lnTo>
                      <a:cubicBezTo>
                        <a:pt x="10703" y="9190"/>
                        <a:pt x="10470" y="8608"/>
                        <a:pt x="10179" y="8085"/>
                      </a:cubicBezTo>
                      <a:lnTo>
                        <a:pt x="10528" y="7387"/>
                      </a:lnTo>
                      <a:cubicBezTo>
                        <a:pt x="11052" y="7154"/>
                        <a:pt x="11633" y="6922"/>
                        <a:pt x="12157" y="6631"/>
                      </a:cubicBezTo>
                      <a:lnTo>
                        <a:pt x="12157" y="5351"/>
                      </a:lnTo>
                      <a:cubicBezTo>
                        <a:pt x="11633" y="5060"/>
                        <a:pt x="11052" y="4828"/>
                        <a:pt x="10528" y="4653"/>
                      </a:cubicBezTo>
                      <a:lnTo>
                        <a:pt x="10179" y="3897"/>
                      </a:lnTo>
                      <a:cubicBezTo>
                        <a:pt x="10470" y="3374"/>
                        <a:pt x="10644" y="2792"/>
                        <a:pt x="10819" y="2211"/>
                      </a:cubicBezTo>
                      <a:lnTo>
                        <a:pt x="9888" y="1280"/>
                      </a:lnTo>
                      <a:cubicBezTo>
                        <a:pt x="9307" y="1454"/>
                        <a:pt x="8783" y="1687"/>
                        <a:pt x="8202" y="1978"/>
                      </a:cubicBezTo>
                      <a:lnTo>
                        <a:pt x="7504" y="1687"/>
                      </a:lnTo>
                      <a:cubicBezTo>
                        <a:pt x="7271" y="1105"/>
                        <a:pt x="7038" y="524"/>
                        <a:pt x="6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2"/>
                <p:cNvSpPr/>
                <p:nvPr/>
              </p:nvSpPr>
              <p:spPr>
                <a:xfrm>
                  <a:off x="7611728" y="3788672"/>
                  <a:ext cx="218579" cy="143892"/>
                </a:xfrm>
                <a:custGeom>
                  <a:avLst/>
                  <a:gdLst/>
                  <a:ahLst/>
                  <a:cxnLst/>
                  <a:rect l="l" t="t" r="r" b="b"/>
                  <a:pathLst>
                    <a:path w="13960" h="9190" extrusionOk="0">
                      <a:moveTo>
                        <a:pt x="12913" y="1047"/>
                      </a:moveTo>
                      <a:lnTo>
                        <a:pt x="12913" y="8143"/>
                      </a:lnTo>
                      <a:lnTo>
                        <a:pt x="1048" y="8143"/>
                      </a:lnTo>
                      <a:lnTo>
                        <a:pt x="1048" y="1047"/>
                      </a:lnTo>
                      <a:close/>
                      <a:moveTo>
                        <a:pt x="1" y="0"/>
                      </a:moveTo>
                      <a:lnTo>
                        <a:pt x="1" y="9190"/>
                      </a:lnTo>
                      <a:lnTo>
                        <a:pt x="13960" y="9190"/>
                      </a:lnTo>
                      <a:lnTo>
                        <a:pt x="13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 name="Google Shape;811;p42"/>
                <p:cNvGrpSpPr/>
                <p:nvPr/>
              </p:nvGrpSpPr>
              <p:grpSpPr>
                <a:xfrm>
                  <a:off x="7962386" y="3773185"/>
                  <a:ext cx="173966" cy="173966"/>
                  <a:chOff x="7962386" y="3773185"/>
                  <a:chExt cx="173966" cy="173966"/>
                </a:xfrm>
              </p:grpSpPr>
              <p:sp>
                <p:nvSpPr>
                  <p:cNvPr id="812" name="Google Shape;812;p42"/>
                  <p:cNvSpPr/>
                  <p:nvPr/>
                </p:nvSpPr>
                <p:spPr>
                  <a:xfrm>
                    <a:off x="8064390" y="3773185"/>
                    <a:ext cx="71962" cy="71962"/>
                  </a:xfrm>
                  <a:custGeom>
                    <a:avLst/>
                    <a:gdLst/>
                    <a:ahLst/>
                    <a:cxnLst/>
                    <a:rect l="l" t="t" r="r" b="b"/>
                    <a:pathLst>
                      <a:path w="4596" h="4596" extrusionOk="0">
                        <a:moveTo>
                          <a:pt x="0" y="0"/>
                        </a:moveTo>
                        <a:lnTo>
                          <a:pt x="0" y="1047"/>
                        </a:lnTo>
                        <a:lnTo>
                          <a:pt x="3548" y="1047"/>
                        </a:lnTo>
                        <a:lnTo>
                          <a:pt x="3548" y="4595"/>
                        </a:lnTo>
                        <a:lnTo>
                          <a:pt x="4595" y="4595"/>
                        </a:lnTo>
                        <a:lnTo>
                          <a:pt x="4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2"/>
                  <p:cNvSpPr/>
                  <p:nvPr/>
                </p:nvSpPr>
                <p:spPr>
                  <a:xfrm>
                    <a:off x="7962386" y="3773185"/>
                    <a:ext cx="71038" cy="71962"/>
                  </a:xfrm>
                  <a:custGeom>
                    <a:avLst/>
                    <a:gdLst/>
                    <a:ahLst/>
                    <a:cxnLst/>
                    <a:rect l="l" t="t" r="r" b="b"/>
                    <a:pathLst>
                      <a:path w="4537" h="4596" extrusionOk="0">
                        <a:moveTo>
                          <a:pt x="0" y="0"/>
                        </a:moveTo>
                        <a:lnTo>
                          <a:pt x="0" y="4595"/>
                        </a:lnTo>
                        <a:lnTo>
                          <a:pt x="989" y="4595"/>
                        </a:lnTo>
                        <a:lnTo>
                          <a:pt x="989" y="1047"/>
                        </a:lnTo>
                        <a:lnTo>
                          <a:pt x="4537" y="1047"/>
                        </a:lnTo>
                        <a:lnTo>
                          <a:pt x="4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2"/>
                  <p:cNvSpPr/>
                  <p:nvPr/>
                </p:nvSpPr>
                <p:spPr>
                  <a:xfrm>
                    <a:off x="8064390" y="3876098"/>
                    <a:ext cx="71962" cy="71054"/>
                  </a:xfrm>
                  <a:custGeom>
                    <a:avLst/>
                    <a:gdLst/>
                    <a:ahLst/>
                    <a:cxnLst/>
                    <a:rect l="l" t="t" r="r" b="b"/>
                    <a:pathLst>
                      <a:path w="4596" h="4538" extrusionOk="0">
                        <a:moveTo>
                          <a:pt x="3548" y="1"/>
                        </a:moveTo>
                        <a:lnTo>
                          <a:pt x="3548" y="3549"/>
                        </a:lnTo>
                        <a:lnTo>
                          <a:pt x="0" y="3549"/>
                        </a:lnTo>
                        <a:lnTo>
                          <a:pt x="0" y="4537"/>
                        </a:lnTo>
                        <a:lnTo>
                          <a:pt x="4595" y="4537"/>
                        </a:lnTo>
                        <a:lnTo>
                          <a:pt x="45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2"/>
                  <p:cNvSpPr/>
                  <p:nvPr/>
                </p:nvSpPr>
                <p:spPr>
                  <a:xfrm>
                    <a:off x="7962386" y="3876098"/>
                    <a:ext cx="71038" cy="71054"/>
                  </a:xfrm>
                  <a:custGeom>
                    <a:avLst/>
                    <a:gdLst/>
                    <a:ahLst/>
                    <a:cxnLst/>
                    <a:rect l="l" t="t" r="r" b="b"/>
                    <a:pathLst>
                      <a:path w="4537" h="4538" extrusionOk="0">
                        <a:moveTo>
                          <a:pt x="0" y="1"/>
                        </a:moveTo>
                        <a:lnTo>
                          <a:pt x="0" y="4537"/>
                        </a:lnTo>
                        <a:lnTo>
                          <a:pt x="4537" y="4537"/>
                        </a:lnTo>
                        <a:lnTo>
                          <a:pt x="4537" y="3549"/>
                        </a:lnTo>
                        <a:lnTo>
                          <a:pt x="989" y="3549"/>
                        </a:lnTo>
                        <a:lnTo>
                          <a:pt x="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6" name="Google Shape;816;p42"/>
            <p:cNvGrpSpPr/>
            <p:nvPr/>
          </p:nvGrpSpPr>
          <p:grpSpPr>
            <a:xfrm>
              <a:off x="4241871" y="3643824"/>
              <a:ext cx="3952329" cy="75641"/>
              <a:chOff x="4241871" y="3643824"/>
              <a:chExt cx="3952329" cy="75641"/>
            </a:xfrm>
          </p:grpSpPr>
          <p:sp>
            <p:nvSpPr>
              <p:cNvPr id="817" name="Google Shape;817;p42"/>
              <p:cNvSpPr/>
              <p:nvPr/>
            </p:nvSpPr>
            <p:spPr>
              <a:xfrm>
                <a:off x="4241871" y="3671181"/>
                <a:ext cx="3952329" cy="21874"/>
              </a:xfrm>
              <a:custGeom>
                <a:avLst/>
                <a:gdLst/>
                <a:ahLst/>
                <a:cxnLst/>
                <a:rect l="l" t="t" r="r" b="b"/>
                <a:pathLst>
                  <a:path w="252424" h="1397" extrusionOk="0">
                    <a:moveTo>
                      <a:pt x="0" y="0"/>
                    </a:moveTo>
                    <a:lnTo>
                      <a:pt x="0" y="1396"/>
                    </a:lnTo>
                    <a:lnTo>
                      <a:pt x="252423" y="1396"/>
                    </a:lnTo>
                    <a:lnTo>
                      <a:pt x="2524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2"/>
              <p:cNvSpPr/>
              <p:nvPr/>
            </p:nvSpPr>
            <p:spPr>
              <a:xfrm>
                <a:off x="4241871" y="3671181"/>
                <a:ext cx="1613725" cy="21874"/>
              </a:xfrm>
              <a:custGeom>
                <a:avLst/>
                <a:gdLst/>
                <a:ahLst/>
                <a:cxnLst/>
                <a:rect l="l" t="t" r="r" b="b"/>
                <a:pathLst>
                  <a:path w="103064" h="1397" extrusionOk="0">
                    <a:moveTo>
                      <a:pt x="0" y="0"/>
                    </a:moveTo>
                    <a:lnTo>
                      <a:pt x="0" y="1396"/>
                    </a:lnTo>
                    <a:lnTo>
                      <a:pt x="103063" y="1396"/>
                    </a:lnTo>
                    <a:lnTo>
                      <a:pt x="1030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2"/>
              <p:cNvSpPr/>
              <p:nvPr/>
            </p:nvSpPr>
            <p:spPr>
              <a:xfrm>
                <a:off x="5806841" y="3643824"/>
                <a:ext cx="88997" cy="75641"/>
              </a:xfrm>
              <a:custGeom>
                <a:avLst/>
                <a:gdLst/>
                <a:ahLst/>
                <a:cxnLst/>
                <a:rect l="l" t="t" r="r" b="b"/>
                <a:pathLst>
                  <a:path w="5684" h="4831" extrusionOk="0">
                    <a:moveTo>
                      <a:pt x="3342" y="0"/>
                    </a:moveTo>
                    <a:cubicBezTo>
                      <a:pt x="3308" y="0"/>
                      <a:pt x="3274" y="1"/>
                      <a:pt x="3241" y="2"/>
                    </a:cubicBezTo>
                    <a:cubicBezTo>
                      <a:pt x="3217" y="2"/>
                      <a:pt x="3194" y="1"/>
                      <a:pt x="3170" y="1"/>
                    </a:cubicBezTo>
                    <a:cubicBezTo>
                      <a:pt x="1065" y="1"/>
                      <a:pt x="0" y="2579"/>
                      <a:pt x="1496" y="4132"/>
                    </a:cubicBezTo>
                    <a:cubicBezTo>
                      <a:pt x="1998" y="4615"/>
                      <a:pt x="2606" y="4831"/>
                      <a:pt x="3202" y="4831"/>
                    </a:cubicBezTo>
                    <a:cubicBezTo>
                      <a:pt x="4472" y="4831"/>
                      <a:pt x="5684" y="3851"/>
                      <a:pt x="5684" y="2387"/>
                    </a:cubicBezTo>
                    <a:cubicBezTo>
                      <a:pt x="5684" y="1083"/>
                      <a:pt x="4634" y="0"/>
                      <a:pt x="33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20" name="Google Shape;820;p42"/>
          <p:cNvPicPr preferRelativeResize="0"/>
          <p:nvPr/>
        </p:nvPicPr>
        <p:blipFill>
          <a:blip r:embed="rId3">
            <a:alphaModFix/>
          </a:blip>
          <a:stretch>
            <a:fillRect/>
          </a:stretch>
        </p:blipFill>
        <p:spPr>
          <a:xfrm>
            <a:off x="4190850" y="1230300"/>
            <a:ext cx="4082551" cy="2334024"/>
          </a:xfrm>
          <a:prstGeom prst="rect">
            <a:avLst/>
          </a:prstGeom>
          <a:noFill/>
          <a:ln w="28575" cap="flat" cmpd="sng">
            <a:solidFill>
              <a:schemeClr val="dk1"/>
            </a:solidFill>
            <a:prstDash val="solid"/>
            <a:round/>
            <a:headEnd type="none" w="sm" len="sm"/>
            <a:tailEnd type="none" w="sm" len="sm"/>
          </a:ln>
        </p:spPr>
      </p:pic>
      <p:grpSp>
        <p:nvGrpSpPr>
          <p:cNvPr id="821" name="Google Shape;821;p42"/>
          <p:cNvGrpSpPr/>
          <p:nvPr/>
        </p:nvGrpSpPr>
        <p:grpSpPr>
          <a:xfrm>
            <a:off x="5714465" y="1899207"/>
            <a:ext cx="1035321" cy="996210"/>
            <a:chOff x="5714466" y="1843935"/>
            <a:chExt cx="1035321" cy="996210"/>
          </a:xfrm>
        </p:grpSpPr>
        <p:sp>
          <p:nvSpPr>
            <p:cNvPr id="822" name="Google Shape;822;p42"/>
            <p:cNvSpPr/>
            <p:nvPr/>
          </p:nvSpPr>
          <p:spPr>
            <a:xfrm>
              <a:off x="5714466" y="1843935"/>
              <a:ext cx="1035321" cy="996210"/>
            </a:xfrm>
            <a:custGeom>
              <a:avLst/>
              <a:gdLst/>
              <a:ahLst/>
              <a:cxnLst/>
              <a:rect l="l" t="t" r="r" b="b"/>
              <a:pathLst>
                <a:path w="128015" h="123179" extrusionOk="0">
                  <a:moveTo>
                    <a:pt x="66436" y="12973"/>
                  </a:moveTo>
                  <a:cubicBezTo>
                    <a:pt x="72703" y="12973"/>
                    <a:pt x="79021" y="14188"/>
                    <a:pt x="85033" y="16693"/>
                  </a:cubicBezTo>
                  <a:cubicBezTo>
                    <a:pt x="103238" y="24196"/>
                    <a:pt x="115045" y="41935"/>
                    <a:pt x="115045" y="61594"/>
                  </a:cubicBezTo>
                  <a:cubicBezTo>
                    <a:pt x="115045" y="88465"/>
                    <a:pt x="93292" y="110217"/>
                    <a:pt x="66479" y="110217"/>
                  </a:cubicBezTo>
                  <a:cubicBezTo>
                    <a:pt x="46763" y="110217"/>
                    <a:pt x="29023" y="98352"/>
                    <a:pt x="21520" y="80206"/>
                  </a:cubicBezTo>
                  <a:cubicBezTo>
                    <a:pt x="14017" y="62059"/>
                    <a:pt x="18147" y="41121"/>
                    <a:pt x="32048" y="27220"/>
                  </a:cubicBezTo>
                  <a:cubicBezTo>
                    <a:pt x="41343" y="17925"/>
                    <a:pt x="53786" y="12973"/>
                    <a:pt x="66436" y="12973"/>
                  </a:cubicBezTo>
                  <a:close/>
                  <a:moveTo>
                    <a:pt x="66479" y="0"/>
                  </a:moveTo>
                  <a:cubicBezTo>
                    <a:pt x="41528" y="0"/>
                    <a:pt x="19077" y="15006"/>
                    <a:pt x="9539" y="38038"/>
                  </a:cubicBezTo>
                  <a:cubicBezTo>
                    <a:pt x="0" y="61070"/>
                    <a:pt x="5293" y="87534"/>
                    <a:pt x="22916" y="105157"/>
                  </a:cubicBezTo>
                  <a:cubicBezTo>
                    <a:pt x="34693" y="116934"/>
                    <a:pt x="50419" y="123179"/>
                    <a:pt x="66430" y="123179"/>
                  </a:cubicBezTo>
                  <a:cubicBezTo>
                    <a:pt x="74377" y="123179"/>
                    <a:pt x="82395" y="121640"/>
                    <a:pt x="90035" y="118476"/>
                  </a:cubicBezTo>
                  <a:cubicBezTo>
                    <a:pt x="113009" y="108938"/>
                    <a:pt x="128015" y="86487"/>
                    <a:pt x="128015" y="61594"/>
                  </a:cubicBezTo>
                  <a:cubicBezTo>
                    <a:pt x="128015" y="27569"/>
                    <a:pt x="100446" y="0"/>
                    <a:pt x="66479"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6114331" y="2132308"/>
              <a:ext cx="386194" cy="481683"/>
            </a:xfrm>
            <a:custGeom>
              <a:avLst/>
              <a:gdLst/>
              <a:ahLst/>
              <a:cxnLst/>
              <a:rect l="l" t="t" r="r" b="b"/>
              <a:pathLst>
                <a:path w="47752" h="59559" extrusionOk="0">
                  <a:moveTo>
                    <a:pt x="1" y="1"/>
                  </a:moveTo>
                  <a:lnTo>
                    <a:pt x="292" y="59558"/>
                  </a:lnTo>
                  <a:lnTo>
                    <a:pt x="47752" y="29896"/>
                  </a:lnTo>
                  <a:lnTo>
                    <a:pt x="1" y="1"/>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42"/>
          <p:cNvSpPr txBox="1">
            <a:spLocks noGrp="1"/>
          </p:cNvSpPr>
          <p:nvPr>
            <p:ph type="title"/>
          </p:nvPr>
        </p:nvSpPr>
        <p:spPr>
          <a:xfrm>
            <a:off x="893400" y="1693525"/>
            <a:ext cx="2920800" cy="514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a:t>MULTIMEDIA</a:t>
            </a:r>
            <a:endParaRPr/>
          </a:p>
        </p:txBody>
      </p:sp>
      <p:sp>
        <p:nvSpPr>
          <p:cNvPr id="825" name="Google Shape;825;p42"/>
          <p:cNvSpPr txBox="1">
            <a:spLocks noGrp="1"/>
          </p:cNvSpPr>
          <p:nvPr>
            <p:ph type="subTitle" idx="1"/>
          </p:nvPr>
        </p:nvSpPr>
        <p:spPr>
          <a:xfrm>
            <a:off x="893400" y="2203488"/>
            <a:ext cx="2666700" cy="124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name of planet Mercury has nothing to do with the liquid metal since it was named after the Roman god</a:t>
            </a:r>
            <a:endParaRPr/>
          </a:p>
        </p:txBody>
      </p:sp>
      <p:sp>
        <p:nvSpPr>
          <p:cNvPr id="826" name="Google Shape;826;p42"/>
          <p:cNvSpPr/>
          <p:nvPr/>
        </p:nvSpPr>
        <p:spPr>
          <a:xfrm>
            <a:off x="893409" y="3726502"/>
            <a:ext cx="1466743" cy="882067"/>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2"/>
          <p:cNvSpPr/>
          <p:nvPr/>
        </p:nvSpPr>
        <p:spPr>
          <a:xfrm flipH="1">
            <a:off x="7536366" y="502925"/>
            <a:ext cx="1466743" cy="882067"/>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3"/>
          <p:cNvSpPr/>
          <p:nvPr/>
        </p:nvSpPr>
        <p:spPr>
          <a:xfrm rot="923721">
            <a:off x="2967400" y="2549163"/>
            <a:ext cx="991881" cy="486070"/>
          </a:xfrm>
          <a:prstGeom prst="rect">
            <a:avLst/>
          </a:prstGeom>
        </p:spPr>
        <p:txBody>
          <a:bodyPr>
            <a:prstTxWarp prst="textPlain">
              <a:avLst/>
            </a:prstTxWarp>
          </a:bodyPr>
          <a:lstStyle/>
          <a:p>
            <a:pPr lvl="0" algn="ctr"/>
            <a:r>
              <a:rPr b="0" i="0">
                <a:ln>
                  <a:noFill/>
                </a:ln>
                <a:solidFill>
                  <a:schemeClr val="lt1"/>
                </a:solidFill>
                <a:latin typeface="Hachi Maru Pop"/>
              </a:rPr>
              <a:t>もの</a:t>
            </a:r>
          </a:p>
        </p:txBody>
      </p:sp>
      <p:sp>
        <p:nvSpPr>
          <p:cNvPr id="833" name="Google Shape;833;p43"/>
          <p:cNvSpPr/>
          <p:nvPr/>
        </p:nvSpPr>
        <p:spPr>
          <a:xfrm rot="1502083">
            <a:off x="7158972" y="2390141"/>
            <a:ext cx="1110054" cy="559440"/>
          </a:xfrm>
          <a:prstGeom prst="rect">
            <a:avLst/>
          </a:prstGeom>
        </p:spPr>
        <p:txBody>
          <a:bodyPr>
            <a:prstTxWarp prst="textPlain">
              <a:avLst/>
            </a:prstTxWarp>
          </a:bodyPr>
          <a:lstStyle/>
          <a:p>
            <a:pPr lvl="0" algn="ctr"/>
            <a:r>
              <a:rPr b="0" i="0">
                <a:ln>
                  <a:noFill/>
                </a:ln>
                <a:solidFill>
                  <a:schemeClr val="lt1"/>
                </a:solidFill>
                <a:latin typeface="Hachi Maru Pop"/>
              </a:rPr>
              <a:t>世界</a:t>
            </a:r>
          </a:p>
        </p:txBody>
      </p:sp>
      <p:sp>
        <p:nvSpPr>
          <p:cNvPr id="834" name="Google Shape;834;p43"/>
          <p:cNvSpPr/>
          <p:nvPr/>
        </p:nvSpPr>
        <p:spPr>
          <a:xfrm rot="-1979816">
            <a:off x="4474930" y="1907790"/>
            <a:ext cx="1968523" cy="624193"/>
          </a:xfrm>
          <a:prstGeom prst="rect">
            <a:avLst/>
          </a:prstGeom>
        </p:spPr>
        <p:txBody>
          <a:bodyPr>
            <a:prstTxWarp prst="textPlain">
              <a:avLst/>
            </a:prstTxWarp>
          </a:bodyPr>
          <a:lstStyle/>
          <a:p>
            <a:pPr lvl="0" algn="ctr"/>
            <a:r>
              <a:rPr b="0" i="0">
                <a:ln>
                  <a:noFill/>
                </a:ln>
                <a:solidFill>
                  <a:schemeClr val="lt1"/>
                </a:solidFill>
                <a:latin typeface="Hachi Maru Pop"/>
              </a:rPr>
              <a:t>創造性</a:t>
            </a:r>
          </a:p>
        </p:txBody>
      </p:sp>
      <p:sp>
        <p:nvSpPr>
          <p:cNvPr id="835" name="Google Shape;835;p43"/>
          <p:cNvSpPr/>
          <p:nvPr/>
        </p:nvSpPr>
        <p:spPr>
          <a:xfrm rot="-1804352">
            <a:off x="530338" y="2019714"/>
            <a:ext cx="2127554" cy="526670"/>
          </a:xfrm>
          <a:prstGeom prst="rect">
            <a:avLst/>
          </a:prstGeom>
        </p:spPr>
        <p:txBody>
          <a:bodyPr>
            <a:prstTxWarp prst="textPlain">
              <a:avLst/>
            </a:prstTxWarp>
          </a:bodyPr>
          <a:lstStyle/>
          <a:p>
            <a:pPr lvl="0" algn="ctr"/>
            <a:r>
              <a:rPr b="0" i="0">
                <a:ln>
                  <a:noFill/>
                </a:ln>
                <a:solidFill>
                  <a:schemeClr val="lt1"/>
                </a:solidFill>
                <a:latin typeface="Hachi Maru Pop"/>
              </a:rPr>
              <a:t>発見する</a:t>
            </a:r>
          </a:p>
        </p:txBody>
      </p:sp>
      <p:sp>
        <p:nvSpPr>
          <p:cNvPr id="836" name="Google Shape;836;p43"/>
          <p:cNvSpPr txBox="1">
            <a:spLocks noGrp="1"/>
          </p:cNvSpPr>
          <p:nvPr>
            <p:ph type="title"/>
          </p:nvPr>
        </p:nvSpPr>
        <p:spPr>
          <a:xfrm>
            <a:off x="1295750" y="3158175"/>
            <a:ext cx="2351400" cy="42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837" name="Google Shape;837;p43"/>
          <p:cNvSpPr txBox="1">
            <a:spLocks noGrp="1"/>
          </p:cNvSpPr>
          <p:nvPr>
            <p:ph type="subTitle" idx="1"/>
          </p:nvPr>
        </p:nvSpPr>
        <p:spPr>
          <a:xfrm>
            <a:off x="1295750" y="3586575"/>
            <a:ext cx="2351400" cy="79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838" name="Google Shape;838;p43"/>
          <p:cNvSpPr txBox="1">
            <a:spLocks noGrp="1"/>
          </p:cNvSpPr>
          <p:nvPr>
            <p:ph type="title" idx="2"/>
          </p:nvPr>
        </p:nvSpPr>
        <p:spPr>
          <a:xfrm>
            <a:off x="5499368" y="3158175"/>
            <a:ext cx="2351400" cy="42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839" name="Google Shape;839;p43"/>
          <p:cNvSpPr txBox="1">
            <a:spLocks noGrp="1"/>
          </p:cNvSpPr>
          <p:nvPr>
            <p:ph type="subTitle" idx="3"/>
          </p:nvPr>
        </p:nvSpPr>
        <p:spPr>
          <a:xfrm>
            <a:off x="5499368" y="3586575"/>
            <a:ext cx="2351400" cy="79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composed mostly of hydrogen and helium</a:t>
            </a:r>
            <a:endParaRPr/>
          </a:p>
        </p:txBody>
      </p:sp>
      <p:sp>
        <p:nvSpPr>
          <p:cNvPr id="840" name="Google Shape;840;p43"/>
          <p:cNvSpPr txBox="1">
            <a:spLocks noGrp="1"/>
          </p:cNvSpPr>
          <p:nvPr>
            <p:ph type="title" idx="4"/>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FEATURES OF THE TOPIC</a:t>
            </a:r>
            <a:endParaRPr sz="3000"/>
          </a:p>
        </p:txBody>
      </p:sp>
      <p:grpSp>
        <p:nvGrpSpPr>
          <p:cNvPr id="841" name="Google Shape;841;p43"/>
          <p:cNvGrpSpPr/>
          <p:nvPr/>
        </p:nvGrpSpPr>
        <p:grpSpPr>
          <a:xfrm>
            <a:off x="5802544" y="1415060"/>
            <a:ext cx="1745046" cy="1455906"/>
            <a:chOff x="5859514" y="1745421"/>
            <a:chExt cx="1745046" cy="1455906"/>
          </a:xfrm>
        </p:grpSpPr>
        <p:sp>
          <p:nvSpPr>
            <p:cNvPr id="842" name="Google Shape;842;p43"/>
            <p:cNvSpPr/>
            <p:nvPr/>
          </p:nvSpPr>
          <p:spPr>
            <a:xfrm>
              <a:off x="5866328" y="1754951"/>
              <a:ext cx="1591286" cy="1437141"/>
            </a:xfrm>
            <a:custGeom>
              <a:avLst/>
              <a:gdLst/>
              <a:ahLst/>
              <a:cxnLst/>
              <a:rect l="l" t="t" r="r" b="b"/>
              <a:pathLst>
                <a:path w="70302" h="63492" extrusionOk="0">
                  <a:moveTo>
                    <a:pt x="47603" y="40027"/>
                  </a:moveTo>
                  <a:cubicBezTo>
                    <a:pt x="50585" y="40027"/>
                    <a:pt x="53308" y="41735"/>
                    <a:pt x="53359" y="45554"/>
                  </a:cubicBezTo>
                  <a:cubicBezTo>
                    <a:pt x="53427" y="49446"/>
                    <a:pt x="49490" y="52010"/>
                    <a:pt x="45865" y="52010"/>
                  </a:cubicBezTo>
                  <a:cubicBezTo>
                    <a:pt x="45476" y="52010"/>
                    <a:pt x="45089" y="51981"/>
                    <a:pt x="44712" y="51920"/>
                  </a:cubicBezTo>
                  <a:cubicBezTo>
                    <a:pt x="40627" y="51268"/>
                    <a:pt x="39023" y="47534"/>
                    <a:pt x="40477" y="44301"/>
                  </a:cubicBezTo>
                  <a:cubicBezTo>
                    <a:pt x="41709" y="41567"/>
                    <a:pt x="44773" y="40027"/>
                    <a:pt x="47603" y="40027"/>
                  </a:cubicBezTo>
                  <a:close/>
                  <a:moveTo>
                    <a:pt x="39948" y="0"/>
                  </a:moveTo>
                  <a:cubicBezTo>
                    <a:pt x="32555" y="0"/>
                    <a:pt x="24660" y="1942"/>
                    <a:pt x="18472" y="5929"/>
                  </a:cubicBezTo>
                  <a:cubicBezTo>
                    <a:pt x="11053" y="10691"/>
                    <a:pt x="5013" y="18311"/>
                    <a:pt x="2381" y="26757"/>
                  </a:cubicBezTo>
                  <a:cubicBezTo>
                    <a:pt x="0" y="34426"/>
                    <a:pt x="1705" y="42145"/>
                    <a:pt x="6041" y="48511"/>
                  </a:cubicBezTo>
                  <a:cubicBezTo>
                    <a:pt x="9950" y="54301"/>
                    <a:pt x="16016" y="58987"/>
                    <a:pt x="23083" y="61544"/>
                  </a:cubicBezTo>
                  <a:cubicBezTo>
                    <a:pt x="26755" y="62872"/>
                    <a:pt x="30661" y="63491"/>
                    <a:pt x="34614" y="63491"/>
                  </a:cubicBezTo>
                  <a:cubicBezTo>
                    <a:pt x="43640" y="63491"/>
                    <a:pt x="52908" y="60263"/>
                    <a:pt x="60176" y="54877"/>
                  </a:cubicBezTo>
                  <a:cubicBezTo>
                    <a:pt x="63810" y="52170"/>
                    <a:pt x="68321" y="48611"/>
                    <a:pt x="69249" y="44175"/>
                  </a:cubicBezTo>
                  <a:cubicBezTo>
                    <a:pt x="70301" y="39213"/>
                    <a:pt x="67168" y="35353"/>
                    <a:pt x="63158" y="32897"/>
                  </a:cubicBezTo>
                  <a:cubicBezTo>
                    <a:pt x="63058" y="32822"/>
                    <a:pt x="62933" y="32747"/>
                    <a:pt x="62833" y="32697"/>
                  </a:cubicBezTo>
                  <a:cubicBezTo>
                    <a:pt x="60502" y="31318"/>
                    <a:pt x="57670" y="30892"/>
                    <a:pt x="55239" y="29664"/>
                  </a:cubicBezTo>
                  <a:cubicBezTo>
                    <a:pt x="53534" y="28787"/>
                    <a:pt x="51630" y="27057"/>
                    <a:pt x="51880" y="24927"/>
                  </a:cubicBezTo>
                  <a:cubicBezTo>
                    <a:pt x="52231" y="21794"/>
                    <a:pt x="55640" y="21218"/>
                    <a:pt x="57870" y="19940"/>
                  </a:cubicBezTo>
                  <a:cubicBezTo>
                    <a:pt x="61855" y="17659"/>
                    <a:pt x="63259" y="12747"/>
                    <a:pt x="60953" y="8812"/>
                  </a:cubicBezTo>
                  <a:cubicBezTo>
                    <a:pt x="57563" y="3004"/>
                    <a:pt x="49144" y="0"/>
                    <a:pt x="399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3"/>
            <p:cNvSpPr/>
            <p:nvPr/>
          </p:nvSpPr>
          <p:spPr>
            <a:xfrm>
              <a:off x="5976385" y="2385012"/>
              <a:ext cx="378978" cy="360259"/>
            </a:xfrm>
            <a:custGeom>
              <a:avLst/>
              <a:gdLst/>
              <a:ahLst/>
              <a:cxnLst/>
              <a:rect l="l" t="t" r="r" b="b"/>
              <a:pathLst>
                <a:path w="16743" h="15916" extrusionOk="0">
                  <a:moveTo>
                    <a:pt x="8647" y="1629"/>
                  </a:moveTo>
                  <a:cubicBezTo>
                    <a:pt x="10101" y="1629"/>
                    <a:pt x="11529" y="2131"/>
                    <a:pt x="12732" y="3133"/>
                  </a:cubicBezTo>
                  <a:cubicBezTo>
                    <a:pt x="14061" y="4261"/>
                    <a:pt x="14813" y="5840"/>
                    <a:pt x="14963" y="7494"/>
                  </a:cubicBezTo>
                  <a:cubicBezTo>
                    <a:pt x="14963" y="7645"/>
                    <a:pt x="14963" y="7795"/>
                    <a:pt x="14963" y="7970"/>
                  </a:cubicBezTo>
                  <a:cubicBezTo>
                    <a:pt x="14963" y="9399"/>
                    <a:pt x="14487" y="10853"/>
                    <a:pt x="13484" y="12031"/>
                  </a:cubicBezTo>
                  <a:cubicBezTo>
                    <a:pt x="12231" y="13509"/>
                    <a:pt x="10452" y="14286"/>
                    <a:pt x="8647" y="14286"/>
                  </a:cubicBezTo>
                  <a:cubicBezTo>
                    <a:pt x="7219" y="14286"/>
                    <a:pt x="5765" y="13785"/>
                    <a:pt x="4587" y="12782"/>
                  </a:cubicBezTo>
                  <a:cubicBezTo>
                    <a:pt x="3083" y="11529"/>
                    <a:pt x="2331" y="9750"/>
                    <a:pt x="2331" y="7945"/>
                  </a:cubicBezTo>
                  <a:cubicBezTo>
                    <a:pt x="2331" y="7118"/>
                    <a:pt x="2482" y="6291"/>
                    <a:pt x="2808" y="5514"/>
                  </a:cubicBezTo>
                  <a:cubicBezTo>
                    <a:pt x="3058" y="4938"/>
                    <a:pt x="3384" y="4386"/>
                    <a:pt x="3810" y="3885"/>
                  </a:cubicBezTo>
                  <a:cubicBezTo>
                    <a:pt x="5063" y="2406"/>
                    <a:pt x="6843" y="1629"/>
                    <a:pt x="8647" y="1629"/>
                  </a:cubicBezTo>
                  <a:close/>
                  <a:moveTo>
                    <a:pt x="8647" y="0"/>
                  </a:moveTo>
                  <a:cubicBezTo>
                    <a:pt x="6392" y="0"/>
                    <a:pt x="4136" y="953"/>
                    <a:pt x="2557" y="2807"/>
                  </a:cubicBezTo>
                  <a:cubicBezTo>
                    <a:pt x="2031" y="3459"/>
                    <a:pt x="1605" y="4161"/>
                    <a:pt x="1304" y="4888"/>
                  </a:cubicBezTo>
                  <a:cubicBezTo>
                    <a:pt x="1" y="8020"/>
                    <a:pt x="778" y="11755"/>
                    <a:pt x="3509" y="14036"/>
                  </a:cubicBezTo>
                  <a:cubicBezTo>
                    <a:pt x="5013" y="15314"/>
                    <a:pt x="6843" y="15915"/>
                    <a:pt x="8647" y="15915"/>
                  </a:cubicBezTo>
                  <a:cubicBezTo>
                    <a:pt x="10928" y="15915"/>
                    <a:pt x="13159" y="14963"/>
                    <a:pt x="14737" y="13083"/>
                  </a:cubicBezTo>
                  <a:cubicBezTo>
                    <a:pt x="16141" y="11429"/>
                    <a:pt x="16742" y="9374"/>
                    <a:pt x="16592" y="7369"/>
                  </a:cubicBezTo>
                  <a:cubicBezTo>
                    <a:pt x="16442" y="5289"/>
                    <a:pt x="15489" y="3309"/>
                    <a:pt x="13785" y="1880"/>
                  </a:cubicBezTo>
                  <a:cubicBezTo>
                    <a:pt x="12281" y="602"/>
                    <a:pt x="10477" y="0"/>
                    <a:pt x="8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3"/>
            <p:cNvSpPr/>
            <p:nvPr/>
          </p:nvSpPr>
          <p:spPr>
            <a:xfrm>
              <a:off x="6194237" y="2004902"/>
              <a:ext cx="379544" cy="360825"/>
            </a:xfrm>
            <a:custGeom>
              <a:avLst/>
              <a:gdLst/>
              <a:ahLst/>
              <a:cxnLst/>
              <a:rect l="l" t="t" r="r" b="b"/>
              <a:pathLst>
                <a:path w="16768" h="15941" extrusionOk="0">
                  <a:moveTo>
                    <a:pt x="8647" y="1654"/>
                  </a:moveTo>
                  <a:cubicBezTo>
                    <a:pt x="10101" y="1654"/>
                    <a:pt x="11530" y="2156"/>
                    <a:pt x="12733" y="3133"/>
                  </a:cubicBezTo>
                  <a:cubicBezTo>
                    <a:pt x="14086" y="4286"/>
                    <a:pt x="14838" y="5865"/>
                    <a:pt x="14963" y="7494"/>
                  </a:cubicBezTo>
                  <a:cubicBezTo>
                    <a:pt x="14963" y="7670"/>
                    <a:pt x="14988" y="7820"/>
                    <a:pt x="14963" y="7995"/>
                  </a:cubicBezTo>
                  <a:cubicBezTo>
                    <a:pt x="14963" y="9424"/>
                    <a:pt x="14487" y="10878"/>
                    <a:pt x="13484" y="12055"/>
                  </a:cubicBezTo>
                  <a:cubicBezTo>
                    <a:pt x="12231" y="13534"/>
                    <a:pt x="10452" y="14286"/>
                    <a:pt x="8647" y="14286"/>
                  </a:cubicBezTo>
                  <a:cubicBezTo>
                    <a:pt x="7219" y="14286"/>
                    <a:pt x="5765" y="13810"/>
                    <a:pt x="4587" y="12807"/>
                  </a:cubicBezTo>
                  <a:cubicBezTo>
                    <a:pt x="3108" y="11554"/>
                    <a:pt x="2332" y="9775"/>
                    <a:pt x="2332" y="7970"/>
                  </a:cubicBezTo>
                  <a:cubicBezTo>
                    <a:pt x="2332" y="7143"/>
                    <a:pt x="2507" y="6316"/>
                    <a:pt x="2833" y="5539"/>
                  </a:cubicBezTo>
                  <a:cubicBezTo>
                    <a:pt x="3058" y="4963"/>
                    <a:pt x="3409" y="4411"/>
                    <a:pt x="3835" y="3910"/>
                  </a:cubicBezTo>
                  <a:cubicBezTo>
                    <a:pt x="5063" y="2431"/>
                    <a:pt x="6868" y="1654"/>
                    <a:pt x="8647" y="1654"/>
                  </a:cubicBezTo>
                  <a:close/>
                  <a:moveTo>
                    <a:pt x="8647" y="0"/>
                  </a:moveTo>
                  <a:cubicBezTo>
                    <a:pt x="6392" y="0"/>
                    <a:pt x="4136" y="978"/>
                    <a:pt x="2557" y="2832"/>
                  </a:cubicBezTo>
                  <a:cubicBezTo>
                    <a:pt x="2031" y="3484"/>
                    <a:pt x="1605" y="4161"/>
                    <a:pt x="1304" y="4913"/>
                  </a:cubicBezTo>
                  <a:cubicBezTo>
                    <a:pt x="1" y="8020"/>
                    <a:pt x="803" y="11755"/>
                    <a:pt x="3509" y="14061"/>
                  </a:cubicBezTo>
                  <a:cubicBezTo>
                    <a:pt x="5013" y="15314"/>
                    <a:pt x="6843" y="15940"/>
                    <a:pt x="8647" y="15940"/>
                  </a:cubicBezTo>
                  <a:cubicBezTo>
                    <a:pt x="10928" y="15940"/>
                    <a:pt x="13184" y="14988"/>
                    <a:pt x="14738" y="13108"/>
                  </a:cubicBezTo>
                  <a:cubicBezTo>
                    <a:pt x="16141" y="11454"/>
                    <a:pt x="16768" y="9374"/>
                    <a:pt x="16592" y="7369"/>
                  </a:cubicBezTo>
                  <a:cubicBezTo>
                    <a:pt x="16442" y="5314"/>
                    <a:pt x="15489" y="3309"/>
                    <a:pt x="13785" y="1880"/>
                  </a:cubicBezTo>
                  <a:cubicBezTo>
                    <a:pt x="12281" y="627"/>
                    <a:pt x="10477" y="0"/>
                    <a:pt x="8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3"/>
            <p:cNvSpPr/>
            <p:nvPr/>
          </p:nvSpPr>
          <p:spPr>
            <a:xfrm>
              <a:off x="6593066" y="1808034"/>
              <a:ext cx="379544" cy="360259"/>
            </a:xfrm>
            <a:custGeom>
              <a:avLst/>
              <a:gdLst/>
              <a:ahLst/>
              <a:cxnLst/>
              <a:rect l="l" t="t" r="r" b="b"/>
              <a:pathLst>
                <a:path w="16768" h="15916" extrusionOk="0">
                  <a:moveTo>
                    <a:pt x="8672" y="1630"/>
                  </a:moveTo>
                  <a:cubicBezTo>
                    <a:pt x="10101" y="1630"/>
                    <a:pt x="11555" y="2131"/>
                    <a:pt x="12733" y="3133"/>
                  </a:cubicBezTo>
                  <a:cubicBezTo>
                    <a:pt x="14086" y="4261"/>
                    <a:pt x="14838" y="5840"/>
                    <a:pt x="14963" y="7494"/>
                  </a:cubicBezTo>
                  <a:cubicBezTo>
                    <a:pt x="14988" y="7645"/>
                    <a:pt x="14988" y="7820"/>
                    <a:pt x="14988" y="7970"/>
                  </a:cubicBezTo>
                  <a:cubicBezTo>
                    <a:pt x="14988" y="9399"/>
                    <a:pt x="14487" y="10853"/>
                    <a:pt x="13484" y="12031"/>
                  </a:cubicBezTo>
                  <a:cubicBezTo>
                    <a:pt x="12256" y="13509"/>
                    <a:pt x="10452" y="14286"/>
                    <a:pt x="8647" y="14286"/>
                  </a:cubicBezTo>
                  <a:cubicBezTo>
                    <a:pt x="7219" y="14286"/>
                    <a:pt x="5765" y="13785"/>
                    <a:pt x="4587" y="12783"/>
                  </a:cubicBezTo>
                  <a:cubicBezTo>
                    <a:pt x="3109" y="11529"/>
                    <a:pt x="2332" y="9750"/>
                    <a:pt x="2332" y="7945"/>
                  </a:cubicBezTo>
                  <a:cubicBezTo>
                    <a:pt x="2332" y="7143"/>
                    <a:pt x="2507" y="6316"/>
                    <a:pt x="2833" y="5514"/>
                  </a:cubicBezTo>
                  <a:cubicBezTo>
                    <a:pt x="3083" y="4938"/>
                    <a:pt x="3409" y="4386"/>
                    <a:pt x="3835" y="3885"/>
                  </a:cubicBezTo>
                  <a:cubicBezTo>
                    <a:pt x="5088" y="2407"/>
                    <a:pt x="6868" y="1630"/>
                    <a:pt x="8672" y="1630"/>
                  </a:cubicBezTo>
                  <a:close/>
                  <a:moveTo>
                    <a:pt x="8672" y="1"/>
                  </a:moveTo>
                  <a:cubicBezTo>
                    <a:pt x="6392" y="1"/>
                    <a:pt x="4136" y="953"/>
                    <a:pt x="2582" y="2833"/>
                  </a:cubicBezTo>
                  <a:cubicBezTo>
                    <a:pt x="2031" y="3459"/>
                    <a:pt x="1605" y="4161"/>
                    <a:pt x="1304" y="4888"/>
                  </a:cubicBezTo>
                  <a:cubicBezTo>
                    <a:pt x="1" y="8021"/>
                    <a:pt x="803" y="11755"/>
                    <a:pt x="3535" y="14061"/>
                  </a:cubicBezTo>
                  <a:cubicBezTo>
                    <a:pt x="5013" y="15314"/>
                    <a:pt x="6843" y="15915"/>
                    <a:pt x="8647" y="15915"/>
                  </a:cubicBezTo>
                  <a:cubicBezTo>
                    <a:pt x="10928" y="15915"/>
                    <a:pt x="13184" y="14963"/>
                    <a:pt x="14763" y="13083"/>
                  </a:cubicBezTo>
                  <a:cubicBezTo>
                    <a:pt x="16141" y="11429"/>
                    <a:pt x="16768" y="9374"/>
                    <a:pt x="16617" y="7369"/>
                  </a:cubicBezTo>
                  <a:cubicBezTo>
                    <a:pt x="16442" y="5314"/>
                    <a:pt x="15490" y="3309"/>
                    <a:pt x="13785" y="1880"/>
                  </a:cubicBezTo>
                  <a:cubicBezTo>
                    <a:pt x="12307" y="602"/>
                    <a:pt x="10477" y="1"/>
                    <a:pt x="8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3"/>
            <p:cNvSpPr/>
            <p:nvPr/>
          </p:nvSpPr>
          <p:spPr>
            <a:xfrm>
              <a:off x="6633924" y="1845248"/>
              <a:ext cx="300683" cy="286038"/>
            </a:xfrm>
            <a:custGeom>
              <a:avLst/>
              <a:gdLst/>
              <a:ahLst/>
              <a:cxnLst/>
              <a:rect l="l" t="t" r="r" b="b"/>
              <a:pathLst>
                <a:path w="13284" h="12637" extrusionOk="0">
                  <a:moveTo>
                    <a:pt x="6862" y="0"/>
                  </a:moveTo>
                  <a:cubicBezTo>
                    <a:pt x="5060" y="0"/>
                    <a:pt x="3270" y="764"/>
                    <a:pt x="2030" y="2241"/>
                  </a:cubicBezTo>
                  <a:cubicBezTo>
                    <a:pt x="1604" y="2742"/>
                    <a:pt x="1278" y="3294"/>
                    <a:pt x="1028" y="3870"/>
                  </a:cubicBezTo>
                  <a:cubicBezTo>
                    <a:pt x="0" y="6352"/>
                    <a:pt x="627" y="9334"/>
                    <a:pt x="2782" y="11139"/>
                  </a:cubicBezTo>
                  <a:cubicBezTo>
                    <a:pt x="3977" y="12144"/>
                    <a:pt x="5431" y="12636"/>
                    <a:pt x="6873" y="12636"/>
                  </a:cubicBezTo>
                  <a:cubicBezTo>
                    <a:pt x="8667" y="12636"/>
                    <a:pt x="10443" y="11873"/>
                    <a:pt x="11679" y="10387"/>
                  </a:cubicBezTo>
                  <a:cubicBezTo>
                    <a:pt x="12807" y="9083"/>
                    <a:pt x="13284" y="7429"/>
                    <a:pt x="13158" y="5850"/>
                  </a:cubicBezTo>
                  <a:cubicBezTo>
                    <a:pt x="13033" y="4196"/>
                    <a:pt x="12281" y="2617"/>
                    <a:pt x="10928" y="1489"/>
                  </a:cubicBezTo>
                  <a:cubicBezTo>
                    <a:pt x="9748" y="488"/>
                    <a:pt x="8301" y="0"/>
                    <a:pt x="68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3"/>
            <p:cNvSpPr/>
            <p:nvPr/>
          </p:nvSpPr>
          <p:spPr>
            <a:xfrm>
              <a:off x="6234530" y="2042388"/>
              <a:ext cx="301249" cy="286129"/>
            </a:xfrm>
            <a:custGeom>
              <a:avLst/>
              <a:gdLst/>
              <a:ahLst/>
              <a:cxnLst/>
              <a:rect l="l" t="t" r="r" b="b"/>
              <a:pathLst>
                <a:path w="13309" h="12641" extrusionOk="0">
                  <a:moveTo>
                    <a:pt x="6877" y="0"/>
                  </a:moveTo>
                  <a:cubicBezTo>
                    <a:pt x="5078" y="0"/>
                    <a:pt x="3295" y="763"/>
                    <a:pt x="2055" y="2254"/>
                  </a:cubicBezTo>
                  <a:cubicBezTo>
                    <a:pt x="1629" y="2755"/>
                    <a:pt x="1278" y="3307"/>
                    <a:pt x="1053" y="3883"/>
                  </a:cubicBezTo>
                  <a:cubicBezTo>
                    <a:pt x="0" y="6364"/>
                    <a:pt x="627" y="9322"/>
                    <a:pt x="2807" y="11151"/>
                  </a:cubicBezTo>
                  <a:cubicBezTo>
                    <a:pt x="3987" y="12153"/>
                    <a:pt x="5429" y="12641"/>
                    <a:pt x="6864" y="12641"/>
                  </a:cubicBezTo>
                  <a:cubicBezTo>
                    <a:pt x="8662" y="12641"/>
                    <a:pt x="10450" y="11876"/>
                    <a:pt x="11704" y="10399"/>
                  </a:cubicBezTo>
                  <a:cubicBezTo>
                    <a:pt x="12807" y="9071"/>
                    <a:pt x="13308" y="7442"/>
                    <a:pt x="13183" y="5838"/>
                  </a:cubicBezTo>
                  <a:cubicBezTo>
                    <a:pt x="13058" y="4209"/>
                    <a:pt x="12306" y="2630"/>
                    <a:pt x="10953" y="1477"/>
                  </a:cubicBezTo>
                  <a:cubicBezTo>
                    <a:pt x="9762" y="487"/>
                    <a:pt x="8314" y="0"/>
                    <a:pt x="68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3"/>
            <p:cNvSpPr/>
            <p:nvPr/>
          </p:nvSpPr>
          <p:spPr>
            <a:xfrm>
              <a:off x="6016678" y="2422204"/>
              <a:ext cx="300683" cy="285857"/>
            </a:xfrm>
            <a:custGeom>
              <a:avLst/>
              <a:gdLst/>
              <a:ahLst/>
              <a:cxnLst/>
              <a:rect l="l" t="t" r="r" b="b"/>
              <a:pathLst>
                <a:path w="13284" h="12629" extrusionOk="0">
                  <a:moveTo>
                    <a:pt x="6874" y="1"/>
                  </a:moveTo>
                  <a:cubicBezTo>
                    <a:pt x="5073" y="1"/>
                    <a:pt x="3284" y="765"/>
                    <a:pt x="2030" y="2242"/>
                  </a:cubicBezTo>
                  <a:cubicBezTo>
                    <a:pt x="1604" y="2743"/>
                    <a:pt x="1278" y="3295"/>
                    <a:pt x="1028" y="3871"/>
                  </a:cubicBezTo>
                  <a:cubicBezTo>
                    <a:pt x="0" y="6352"/>
                    <a:pt x="627" y="9310"/>
                    <a:pt x="2807" y="11139"/>
                  </a:cubicBezTo>
                  <a:cubicBezTo>
                    <a:pt x="3987" y="12141"/>
                    <a:pt x="5428" y="12629"/>
                    <a:pt x="6864" y="12629"/>
                  </a:cubicBezTo>
                  <a:cubicBezTo>
                    <a:pt x="8662" y="12629"/>
                    <a:pt x="10450" y="11864"/>
                    <a:pt x="11704" y="10388"/>
                  </a:cubicBezTo>
                  <a:cubicBezTo>
                    <a:pt x="12807" y="9084"/>
                    <a:pt x="13283" y="7430"/>
                    <a:pt x="13183" y="5851"/>
                  </a:cubicBezTo>
                  <a:cubicBezTo>
                    <a:pt x="13033" y="4197"/>
                    <a:pt x="12281" y="2618"/>
                    <a:pt x="10952" y="1490"/>
                  </a:cubicBezTo>
                  <a:cubicBezTo>
                    <a:pt x="9762" y="489"/>
                    <a:pt x="8314" y="1"/>
                    <a:pt x="6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3"/>
            <p:cNvSpPr/>
            <p:nvPr/>
          </p:nvSpPr>
          <p:spPr>
            <a:xfrm>
              <a:off x="5859514" y="1745421"/>
              <a:ext cx="1595835" cy="1455906"/>
            </a:xfrm>
            <a:custGeom>
              <a:avLst/>
              <a:gdLst/>
              <a:ahLst/>
              <a:cxnLst/>
              <a:rect l="l" t="t" r="r" b="b"/>
              <a:pathLst>
                <a:path w="70503" h="64321" extrusionOk="0">
                  <a:moveTo>
                    <a:pt x="40276" y="837"/>
                  </a:moveTo>
                  <a:cubicBezTo>
                    <a:pt x="43234" y="837"/>
                    <a:pt x="46141" y="1162"/>
                    <a:pt x="48873" y="1814"/>
                  </a:cubicBezTo>
                  <a:cubicBezTo>
                    <a:pt x="54537" y="3168"/>
                    <a:pt x="58798" y="5874"/>
                    <a:pt x="60903" y="9433"/>
                  </a:cubicBezTo>
                  <a:cubicBezTo>
                    <a:pt x="61931" y="11213"/>
                    <a:pt x="62206" y="13268"/>
                    <a:pt x="61680" y="15223"/>
                  </a:cubicBezTo>
                  <a:cubicBezTo>
                    <a:pt x="61154" y="17228"/>
                    <a:pt x="59825" y="18932"/>
                    <a:pt x="57971" y="19985"/>
                  </a:cubicBezTo>
                  <a:cubicBezTo>
                    <a:pt x="57469" y="20285"/>
                    <a:pt x="56868" y="20536"/>
                    <a:pt x="56266" y="20812"/>
                  </a:cubicBezTo>
                  <a:cubicBezTo>
                    <a:pt x="54287" y="21689"/>
                    <a:pt x="52056" y="22691"/>
                    <a:pt x="51755" y="25298"/>
                  </a:cubicBezTo>
                  <a:cubicBezTo>
                    <a:pt x="51505" y="27604"/>
                    <a:pt x="53459" y="29458"/>
                    <a:pt x="55364" y="30461"/>
                  </a:cubicBezTo>
                  <a:cubicBezTo>
                    <a:pt x="56492" y="31037"/>
                    <a:pt x="57745" y="31438"/>
                    <a:pt x="58948" y="31839"/>
                  </a:cubicBezTo>
                  <a:cubicBezTo>
                    <a:pt x="60302" y="32290"/>
                    <a:pt x="61705" y="32742"/>
                    <a:pt x="62908" y="33468"/>
                  </a:cubicBezTo>
                  <a:cubicBezTo>
                    <a:pt x="63033" y="33544"/>
                    <a:pt x="63134" y="33594"/>
                    <a:pt x="63259" y="33669"/>
                  </a:cubicBezTo>
                  <a:cubicBezTo>
                    <a:pt x="65941" y="35323"/>
                    <a:pt x="70302" y="38932"/>
                    <a:pt x="69149" y="44521"/>
                  </a:cubicBezTo>
                  <a:cubicBezTo>
                    <a:pt x="68246" y="48707"/>
                    <a:pt x="64086" y="52115"/>
                    <a:pt x="60226" y="54972"/>
                  </a:cubicBezTo>
                  <a:cubicBezTo>
                    <a:pt x="52733" y="60536"/>
                    <a:pt x="43635" y="63494"/>
                    <a:pt x="34988" y="63494"/>
                  </a:cubicBezTo>
                  <a:cubicBezTo>
                    <a:pt x="31003" y="63494"/>
                    <a:pt x="27119" y="62867"/>
                    <a:pt x="23535" y="61564"/>
                  </a:cubicBezTo>
                  <a:cubicBezTo>
                    <a:pt x="16592" y="59058"/>
                    <a:pt x="10602" y="54471"/>
                    <a:pt x="6692" y="48707"/>
                  </a:cubicBezTo>
                  <a:cubicBezTo>
                    <a:pt x="2156" y="42015"/>
                    <a:pt x="878" y="34421"/>
                    <a:pt x="3083" y="27303"/>
                  </a:cubicBezTo>
                  <a:cubicBezTo>
                    <a:pt x="5590" y="19208"/>
                    <a:pt x="11555" y="11488"/>
                    <a:pt x="18998" y="6701"/>
                  </a:cubicBezTo>
                  <a:cubicBezTo>
                    <a:pt x="24863" y="2917"/>
                    <a:pt x="32708" y="837"/>
                    <a:pt x="40276" y="837"/>
                  </a:cubicBezTo>
                  <a:close/>
                  <a:moveTo>
                    <a:pt x="40319" y="1"/>
                  </a:moveTo>
                  <a:cubicBezTo>
                    <a:pt x="32582" y="1"/>
                    <a:pt x="24543" y="2135"/>
                    <a:pt x="18547" y="6000"/>
                  </a:cubicBezTo>
                  <a:cubicBezTo>
                    <a:pt x="10828" y="10962"/>
                    <a:pt x="4888" y="18656"/>
                    <a:pt x="2281" y="27052"/>
                  </a:cubicBezTo>
                  <a:cubicBezTo>
                    <a:pt x="1" y="34421"/>
                    <a:pt x="1304" y="42265"/>
                    <a:pt x="5991" y="49158"/>
                  </a:cubicBezTo>
                  <a:cubicBezTo>
                    <a:pt x="10001" y="55098"/>
                    <a:pt x="16141" y="59784"/>
                    <a:pt x="23259" y="62366"/>
                  </a:cubicBezTo>
                  <a:cubicBezTo>
                    <a:pt x="26918" y="63694"/>
                    <a:pt x="30903" y="64321"/>
                    <a:pt x="34963" y="64321"/>
                  </a:cubicBezTo>
                  <a:cubicBezTo>
                    <a:pt x="43785" y="64321"/>
                    <a:pt x="53083" y="61313"/>
                    <a:pt x="60728" y="55649"/>
                  </a:cubicBezTo>
                  <a:cubicBezTo>
                    <a:pt x="64688" y="52692"/>
                    <a:pt x="69023" y="49183"/>
                    <a:pt x="69951" y="44697"/>
                  </a:cubicBezTo>
                  <a:cubicBezTo>
                    <a:pt x="70502" y="42090"/>
                    <a:pt x="70427" y="37077"/>
                    <a:pt x="63685" y="32967"/>
                  </a:cubicBezTo>
                  <a:cubicBezTo>
                    <a:pt x="63560" y="32892"/>
                    <a:pt x="63459" y="32817"/>
                    <a:pt x="63334" y="32742"/>
                  </a:cubicBezTo>
                  <a:cubicBezTo>
                    <a:pt x="62056" y="31990"/>
                    <a:pt x="60602" y="31514"/>
                    <a:pt x="59199" y="31037"/>
                  </a:cubicBezTo>
                  <a:cubicBezTo>
                    <a:pt x="58046" y="30661"/>
                    <a:pt x="56818" y="30260"/>
                    <a:pt x="55740" y="29709"/>
                  </a:cubicBezTo>
                  <a:cubicBezTo>
                    <a:pt x="54086" y="28857"/>
                    <a:pt x="52382" y="27278"/>
                    <a:pt x="52582" y="25398"/>
                  </a:cubicBezTo>
                  <a:cubicBezTo>
                    <a:pt x="52833" y="23243"/>
                    <a:pt x="54662" y="22441"/>
                    <a:pt x="56617" y="21589"/>
                  </a:cubicBezTo>
                  <a:cubicBezTo>
                    <a:pt x="57219" y="21313"/>
                    <a:pt x="57845" y="21037"/>
                    <a:pt x="58397" y="20711"/>
                  </a:cubicBezTo>
                  <a:cubicBezTo>
                    <a:pt x="60452" y="19534"/>
                    <a:pt x="61906" y="17654"/>
                    <a:pt x="62507" y="15448"/>
                  </a:cubicBezTo>
                  <a:cubicBezTo>
                    <a:pt x="63084" y="13268"/>
                    <a:pt x="62758" y="10987"/>
                    <a:pt x="61605" y="9032"/>
                  </a:cubicBezTo>
                  <a:cubicBezTo>
                    <a:pt x="59424" y="5248"/>
                    <a:pt x="54963" y="2416"/>
                    <a:pt x="49048" y="987"/>
                  </a:cubicBezTo>
                  <a:cubicBezTo>
                    <a:pt x="46275" y="322"/>
                    <a:pt x="43320" y="1"/>
                    <a:pt x="403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3"/>
            <p:cNvSpPr/>
            <p:nvPr/>
          </p:nvSpPr>
          <p:spPr>
            <a:xfrm>
              <a:off x="6755889" y="2651624"/>
              <a:ext cx="328502" cy="289932"/>
            </a:xfrm>
            <a:custGeom>
              <a:avLst/>
              <a:gdLst/>
              <a:ahLst/>
              <a:cxnLst/>
              <a:rect l="l" t="t" r="r" b="b"/>
              <a:pathLst>
                <a:path w="14513" h="12809" extrusionOk="0">
                  <a:moveTo>
                    <a:pt x="8322" y="829"/>
                  </a:moveTo>
                  <a:cubicBezTo>
                    <a:pt x="8798" y="829"/>
                    <a:pt x="9249" y="879"/>
                    <a:pt x="9675" y="979"/>
                  </a:cubicBezTo>
                  <a:cubicBezTo>
                    <a:pt x="12156" y="1481"/>
                    <a:pt x="13610" y="3310"/>
                    <a:pt x="13660" y="5942"/>
                  </a:cubicBezTo>
                  <a:cubicBezTo>
                    <a:pt x="13685" y="7947"/>
                    <a:pt x="12607" y="9300"/>
                    <a:pt x="11680" y="10102"/>
                  </a:cubicBezTo>
                  <a:cubicBezTo>
                    <a:pt x="10294" y="11299"/>
                    <a:pt x="8364" y="11985"/>
                    <a:pt x="6536" y="11985"/>
                  </a:cubicBezTo>
                  <a:cubicBezTo>
                    <a:pt x="6182" y="11985"/>
                    <a:pt x="5831" y="11960"/>
                    <a:pt x="5489" y="11907"/>
                  </a:cubicBezTo>
                  <a:cubicBezTo>
                    <a:pt x="3735" y="11631"/>
                    <a:pt x="2357" y="10729"/>
                    <a:pt x="1630" y="9375"/>
                  </a:cubicBezTo>
                  <a:cubicBezTo>
                    <a:pt x="903" y="8022"/>
                    <a:pt x="878" y="6368"/>
                    <a:pt x="1555" y="4864"/>
                  </a:cubicBezTo>
                  <a:cubicBezTo>
                    <a:pt x="2758" y="2182"/>
                    <a:pt x="5740" y="829"/>
                    <a:pt x="8322" y="829"/>
                  </a:cubicBezTo>
                  <a:close/>
                  <a:moveTo>
                    <a:pt x="8309" y="1"/>
                  </a:moveTo>
                  <a:cubicBezTo>
                    <a:pt x="5412" y="1"/>
                    <a:pt x="2159" y="1505"/>
                    <a:pt x="803" y="4513"/>
                  </a:cubicBezTo>
                  <a:cubicBezTo>
                    <a:pt x="1" y="6268"/>
                    <a:pt x="51" y="8197"/>
                    <a:pt x="903" y="9751"/>
                  </a:cubicBezTo>
                  <a:cubicBezTo>
                    <a:pt x="1755" y="11355"/>
                    <a:pt x="3334" y="12408"/>
                    <a:pt x="5339" y="12734"/>
                  </a:cubicBezTo>
                  <a:cubicBezTo>
                    <a:pt x="5740" y="12784"/>
                    <a:pt x="6141" y="12809"/>
                    <a:pt x="6542" y="12809"/>
                  </a:cubicBezTo>
                  <a:cubicBezTo>
                    <a:pt x="8572" y="12809"/>
                    <a:pt x="10703" y="12057"/>
                    <a:pt x="12231" y="10729"/>
                  </a:cubicBezTo>
                  <a:cubicBezTo>
                    <a:pt x="13710" y="9451"/>
                    <a:pt x="14512" y="7746"/>
                    <a:pt x="14487" y="5942"/>
                  </a:cubicBezTo>
                  <a:cubicBezTo>
                    <a:pt x="14437" y="2909"/>
                    <a:pt x="12708" y="754"/>
                    <a:pt x="9850" y="152"/>
                  </a:cubicBezTo>
                  <a:cubicBezTo>
                    <a:pt x="9358" y="51"/>
                    <a:pt x="8839" y="1"/>
                    <a:pt x="83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3"/>
            <p:cNvSpPr/>
            <p:nvPr/>
          </p:nvSpPr>
          <p:spPr>
            <a:xfrm>
              <a:off x="6282179" y="2638042"/>
              <a:ext cx="393713" cy="405597"/>
            </a:xfrm>
            <a:custGeom>
              <a:avLst/>
              <a:gdLst/>
              <a:ahLst/>
              <a:cxnLst/>
              <a:rect l="l" t="t" r="r" b="b"/>
              <a:pathLst>
                <a:path w="17394" h="17919" extrusionOk="0">
                  <a:moveTo>
                    <a:pt x="11855" y="0"/>
                  </a:moveTo>
                  <a:cubicBezTo>
                    <a:pt x="9374" y="0"/>
                    <a:pt x="6467" y="1028"/>
                    <a:pt x="4236" y="2983"/>
                  </a:cubicBezTo>
                  <a:cubicBezTo>
                    <a:pt x="2958" y="4061"/>
                    <a:pt x="1905" y="5464"/>
                    <a:pt x="1254" y="7143"/>
                  </a:cubicBezTo>
                  <a:cubicBezTo>
                    <a:pt x="0" y="10351"/>
                    <a:pt x="903" y="13660"/>
                    <a:pt x="3484" y="16843"/>
                  </a:cubicBezTo>
                  <a:cubicBezTo>
                    <a:pt x="3735" y="17143"/>
                    <a:pt x="4035" y="17444"/>
                    <a:pt x="4386" y="17695"/>
                  </a:cubicBezTo>
                  <a:cubicBezTo>
                    <a:pt x="4588" y="17850"/>
                    <a:pt x="4761" y="17919"/>
                    <a:pt x="4893" y="17919"/>
                  </a:cubicBezTo>
                  <a:cubicBezTo>
                    <a:pt x="4975" y="17919"/>
                    <a:pt x="5040" y="17893"/>
                    <a:pt x="5088" y="17845"/>
                  </a:cubicBezTo>
                  <a:cubicBezTo>
                    <a:pt x="5239" y="17745"/>
                    <a:pt x="5289" y="17494"/>
                    <a:pt x="5289" y="17168"/>
                  </a:cubicBezTo>
                  <a:cubicBezTo>
                    <a:pt x="5289" y="14411"/>
                    <a:pt x="6692" y="12557"/>
                    <a:pt x="8522" y="10978"/>
                  </a:cubicBezTo>
                  <a:cubicBezTo>
                    <a:pt x="9249" y="10351"/>
                    <a:pt x="10101" y="9875"/>
                    <a:pt x="10903" y="9324"/>
                  </a:cubicBezTo>
                  <a:lnTo>
                    <a:pt x="10903" y="9374"/>
                  </a:lnTo>
                  <a:cubicBezTo>
                    <a:pt x="10978" y="10176"/>
                    <a:pt x="10802" y="10853"/>
                    <a:pt x="10477" y="11454"/>
                  </a:cubicBezTo>
                  <a:cubicBezTo>
                    <a:pt x="10251" y="11905"/>
                    <a:pt x="9950" y="12281"/>
                    <a:pt x="9624" y="12682"/>
                  </a:cubicBezTo>
                  <a:cubicBezTo>
                    <a:pt x="9675" y="12732"/>
                    <a:pt x="9725" y="12757"/>
                    <a:pt x="9800" y="12807"/>
                  </a:cubicBezTo>
                  <a:cubicBezTo>
                    <a:pt x="10028" y="12939"/>
                    <a:pt x="10308" y="13002"/>
                    <a:pt x="10622" y="13002"/>
                  </a:cubicBezTo>
                  <a:cubicBezTo>
                    <a:pt x="12103" y="13002"/>
                    <a:pt x="14368" y="11602"/>
                    <a:pt x="15815" y="9349"/>
                  </a:cubicBezTo>
                  <a:cubicBezTo>
                    <a:pt x="16767" y="7870"/>
                    <a:pt x="17394" y="6040"/>
                    <a:pt x="17218" y="4010"/>
                  </a:cubicBezTo>
                  <a:cubicBezTo>
                    <a:pt x="17193" y="3685"/>
                    <a:pt x="17143" y="3409"/>
                    <a:pt x="17068" y="3108"/>
                  </a:cubicBezTo>
                  <a:cubicBezTo>
                    <a:pt x="16792" y="2206"/>
                    <a:pt x="16266" y="1504"/>
                    <a:pt x="15514" y="978"/>
                  </a:cubicBezTo>
                  <a:cubicBezTo>
                    <a:pt x="15088" y="677"/>
                    <a:pt x="14562" y="451"/>
                    <a:pt x="14010" y="276"/>
                  </a:cubicBezTo>
                  <a:cubicBezTo>
                    <a:pt x="13359" y="101"/>
                    <a:pt x="12632" y="0"/>
                    <a:pt x="118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3"/>
            <p:cNvSpPr/>
            <p:nvPr/>
          </p:nvSpPr>
          <p:spPr>
            <a:xfrm>
              <a:off x="6599313" y="1804050"/>
              <a:ext cx="996755" cy="904314"/>
            </a:xfrm>
            <a:custGeom>
              <a:avLst/>
              <a:gdLst/>
              <a:ahLst/>
              <a:cxnLst/>
              <a:rect l="l" t="t" r="r" b="b"/>
              <a:pathLst>
                <a:path w="44036" h="39952" extrusionOk="0">
                  <a:moveTo>
                    <a:pt x="42330" y="0"/>
                  </a:moveTo>
                  <a:cubicBezTo>
                    <a:pt x="41516" y="0"/>
                    <a:pt x="40044" y="567"/>
                    <a:pt x="38547" y="1254"/>
                  </a:cubicBezTo>
                  <a:cubicBezTo>
                    <a:pt x="38422" y="1304"/>
                    <a:pt x="38271" y="1380"/>
                    <a:pt x="38146" y="1430"/>
                  </a:cubicBezTo>
                  <a:cubicBezTo>
                    <a:pt x="37845" y="1580"/>
                    <a:pt x="37569" y="1705"/>
                    <a:pt x="37294" y="1856"/>
                  </a:cubicBezTo>
                  <a:cubicBezTo>
                    <a:pt x="37118" y="1931"/>
                    <a:pt x="36968" y="2006"/>
                    <a:pt x="36818" y="2081"/>
                  </a:cubicBezTo>
                  <a:cubicBezTo>
                    <a:pt x="36742" y="2131"/>
                    <a:pt x="36667" y="2182"/>
                    <a:pt x="36592" y="2207"/>
                  </a:cubicBezTo>
                  <a:cubicBezTo>
                    <a:pt x="36567" y="2232"/>
                    <a:pt x="36517" y="2257"/>
                    <a:pt x="36467" y="2282"/>
                  </a:cubicBezTo>
                  <a:cubicBezTo>
                    <a:pt x="36417" y="2307"/>
                    <a:pt x="36341" y="2332"/>
                    <a:pt x="36266" y="2382"/>
                  </a:cubicBezTo>
                  <a:cubicBezTo>
                    <a:pt x="36091" y="2482"/>
                    <a:pt x="35890" y="2583"/>
                    <a:pt x="35715" y="2683"/>
                  </a:cubicBezTo>
                  <a:cubicBezTo>
                    <a:pt x="35439" y="2808"/>
                    <a:pt x="35214" y="2958"/>
                    <a:pt x="34988" y="3084"/>
                  </a:cubicBezTo>
                  <a:cubicBezTo>
                    <a:pt x="34813" y="3184"/>
                    <a:pt x="34637" y="3259"/>
                    <a:pt x="34487" y="3359"/>
                  </a:cubicBezTo>
                  <a:lnTo>
                    <a:pt x="34437" y="3385"/>
                  </a:lnTo>
                  <a:cubicBezTo>
                    <a:pt x="34361" y="3410"/>
                    <a:pt x="34311" y="3460"/>
                    <a:pt x="34236" y="3485"/>
                  </a:cubicBezTo>
                  <a:cubicBezTo>
                    <a:pt x="34136" y="3560"/>
                    <a:pt x="34061" y="3610"/>
                    <a:pt x="33985" y="3635"/>
                  </a:cubicBezTo>
                  <a:lnTo>
                    <a:pt x="33960" y="3660"/>
                  </a:lnTo>
                  <a:cubicBezTo>
                    <a:pt x="26868" y="7871"/>
                    <a:pt x="20702" y="13134"/>
                    <a:pt x="14888" y="18873"/>
                  </a:cubicBezTo>
                  <a:cubicBezTo>
                    <a:pt x="11003" y="22708"/>
                    <a:pt x="7645" y="26618"/>
                    <a:pt x="5063" y="29926"/>
                  </a:cubicBezTo>
                  <a:cubicBezTo>
                    <a:pt x="4913" y="30127"/>
                    <a:pt x="4762" y="30302"/>
                    <a:pt x="4637" y="30502"/>
                  </a:cubicBezTo>
                  <a:cubicBezTo>
                    <a:pt x="3384" y="32106"/>
                    <a:pt x="2331" y="33560"/>
                    <a:pt x="1504" y="34788"/>
                  </a:cubicBezTo>
                  <a:cubicBezTo>
                    <a:pt x="1404" y="34914"/>
                    <a:pt x="1329" y="35064"/>
                    <a:pt x="1229" y="35214"/>
                  </a:cubicBezTo>
                  <a:cubicBezTo>
                    <a:pt x="1128" y="35340"/>
                    <a:pt x="1053" y="35465"/>
                    <a:pt x="953" y="35590"/>
                  </a:cubicBezTo>
                  <a:cubicBezTo>
                    <a:pt x="702" y="35991"/>
                    <a:pt x="477" y="36342"/>
                    <a:pt x="276" y="36668"/>
                  </a:cubicBezTo>
                  <a:cubicBezTo>
                    <a:pt x="176" y="36843"/>
                    <a:pt x="76" y="36994"/>
                    <a:pt x="0" y="37119"/>
                  </a:cubicBezTo>
                  <a:cubicBezTo>
                    <a:pt x="552" y="37294"/>
                    <a:pt x="1078" y="37520"/>
                    <a:pt x="1504" y="37821"/>
                  </a:cubicBezTo>
                  <a:cubicBezTo>
                    <a:pt x="2256" y="38347"/>
                    <a:pt x="2782" y="39049"/>
                    <a:pt x="3058" y="39951"/>
                  </a:cubicBezTo>
                  <a:cubicBezTo>
                    <a:pt x="4061" y="39450"/>
                    <a:pt x="5038" y="38924"/>
                    <a:pt x="6015" y="38397"/>
                  </a:cubicBezTo>
                  <a:cubicBezTo>
                    <a:pt x="6241" y="38272"/>
                    <a:pt x="6492" y="38147"/>
                    <a:pt x="6717" y="38021"/>
                  </a:cubicBezTo>
                  <a:cubicBezTo>
                    <a:pt x="7018" y="37846"/>
                    <a:pt x="7319" y="37670"/>
                    <a:pt x="7620" y="37495"/>
                  </a:cubicBezTo>
                  <a:cubicBezTo>
                    <a:pt x="7820" y="37395"/>
                    <a:pt x="7995" y="37294"/>
                    <a:pt x="8196" y="37194"/>
                  </a:cubicBezTo>
                  <a:cubicBezTo>
                    <a:pt x="8371" y="37069"/>
                    <a:pt x="8547" y="36969"/>
                    <a:pt x="8747" y="36868"/>
                  </a:cubicBezTo>
                  <a:cubicBezTo>
                    <a:pt x="8797" y="36843"/>
                    <a:pt x="8848" y="36818"/>
                    <a:pt x="8898" y="36768"/>
                  </a:cubicBezTo>
                  <a:cubicBezTo>
                    <a:pt x="9073" y="36668"/>
                    <a:pt x="9274" y="36543"/>
                    <a:pt x="9474" y="36442"/>
                  </a:cubicBezTo>
                  <a:cubicBezTo>
                    <a:pt x="9775" y="36242"/>
                    <a:pt x="10076" y="36066"/>
                    <a:pt x="10401" y="35866"/>
                  </a:cubicBezTo>
                  <a:cubicBezTo>
                    <a:pt x="13058" y="34237"/>
                    <a:pt x="15840" y="32332"/>
                    <a:pt x="19048" y="29876"/>
                  </a:cubicBezTo>
                  <a:cubicBezTo>
                    <a:pt x="25439" y="24964"/>
                    <a:pt x="33860" y="17445"/>
                    <a:pt x="39474" y="9750"/>
                  </a:cubicBezTo>
                  <a:cubicBezTo>
                    <a:pt x="41103" y="7520"/>
                    <a:pt x="42507" y="5264"/>
                    <a:pt x="43559" y="3059"/>
                  </a:cubicBezTo>
                  <a:cubicBezTo>
                    <a:pt x="43735" y="2658"/>
                    <a:pt x="43910" y="2232"/>
                    <a:pt x="43960" y="1755"/>
                  </a:cubicBezTo>
                  <a:cubicBezTo>
                    <a:pt x="44036" y="828"/>
                    <a:pt x="43284" y="26"/>
                    <a:pt x="42381" y="1"/>
                  </a:cubicBezTo>
                  <a:cubicBezTo>
                    <a:pt x="42365" y="1"/>
                    <a:pt x="42347" y="0"/>
                    <a:pt x="42330" y="0"/>
                  </a:cubicBezTo>
                  <a:close/>
                </a:path>
              </a:pathLst>
            </a:custGeom>
            <a:solidFill>
              <a:schemeClr val="accent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3"/>
            <p:cNvSpPr/>
            <p:nvPr/>
          </p:nvSpPr>
          <p:spPr>
            <a:xfrm>
              <a:off x="7368608" y="1882349"/>
              <a:ext cx="6836" cy="4006"/>
            </a:xfrm>
            <a:custGeom>
              <a:avLst/>
              <a:gdLst/>
              <a:ahLst/>
              <a:cxnLst/>
              <a:rect l="l" t="t" r="r" b="b"/>
              <a:pathLst>
                <a:path w="302" h="177" extrusionOk="0">
                  <a:moveTo>
                    <a:pt x="301" y="1"/>
                  </a:moveTo>
                  <a:cubicBezTo>
                    <a:pt x="287" y="9"/>
                    <a:pt x="273" y="18"/>
                    <a:pt x="259" y="26"/>
                  </a:cubicBezTo>
                  <a:lnTo>
                    <a:pt x="259" y="26"/>
                  </a:lnTo>
                  <a:cubicBezTo>
                    <a:pt x="277" y="25"/>
                    <a:pt x="279" y="23"/>
                    <a:pt x="301" y="1"/>
                  </a:cubicBezTo>
                  <a:close/>
                  <a:moveTo>
                    <a:pt x="259" y="26"/>
                  </a:moveTo>
                  <a:lnTo>
                    <a:pt x="259" y="26"/>
                  </a:lnTo>
                  <a:cubicBezTo>
                    <a:pt x="257" y="26"/>
                    <a:pt x="254" y="26"/>
                    <a:pt x="251" y="26"/>
                  </a:cubicBezTo>
                  <a:cubicBezTo>
                    <a:pt x="242" y="33"/>
                    <a:pt x="233" y="39"/>
                    <a:pt x="224" y="46"/>
                  </a:cubicBezTo>
                  <a:lnTo>
                    <a:pt x="224" y="46"/>
                  </a:lnTo>
                  <a:cubicBezTo>
                    <a:pt x="235" y="39"/>
                    <a:pt x="247" y="33"/>
                    <a:pt x="259" y="26"/>
                  </a:cubicBezTo>
                  <a:close/>
                  <a:moveTo>
                    <a:pt x="224" y="46"/>
                  </a:moveTo>
                  <a:cubicBezTo>
                    <a:pt x="134" y="97"/>
                    <a:pt x="60" y="137"/>
                    <a:pt x="0" y="176"/>
                  </a:cubicBezTo>
                  <a:cubicBezTo>
                    <a:pt x="69" y="153"/>
                    <a:pt x="137" y="110"/>
                    <a:pt x="224" y="4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3"/>
            <p:cNvSpPr/>
            <p:nvPr/>
          </p:nvSpPr>
          <p:spPr>
            <a:xfrm>
              <a:off x="6282179" y="2705543"/>
              <a:ext cx="357973" cy="338099"/>
            </a:xfrm>
            <a:custGeom>
              <a:avLst/>
              <a:gdLst/>
              <a:ahLst/>
              <a:cxnLst/>
              <a:rect l="l" t="t" r="r" b="b"/>
              <a:pathLst>
                <a:path w="15815" h="14937" extrusionOk="0">
                  <a:moveTo>
                    <a:pt x="4236" y="1"/>
                  </a:moveTo>
                  <a:cubicBezTo>
                    <a:pt x="2958" y="1079"/>
                    <a:pt x="1905" y="2482"/>
                    <a:pt x="1254" y="4161"/>
                  </a:cubicBezTo>
                  <a:cubicBezTo>
                    <a:pt x="0" y="7369"/>
                    <a:pt x="903" y="10678"/>
                    <a:pt x="3484" y="13861"/>
                  </a:cubicBezTo>
                  <a:cubicBezTo>
                    <a:pt x="3735" y="14161"/>
                    <a:pt x="4035" y="14462"/>
                    <a:pt x="4386" y="14713"/>
                  </a:cubicBezTo>
                  <a:cubicBezTo>
                    <a:pt x="4588" y="14868"/>
                    <a:pt x="4761" y="14937"/>
                    <a:pt x="4893" y="14937"/>
                  </a:cubicBezTo>
                  <a:cubicBezTo>
                    <a:pt x="4975" y="14937"/>
                    <a:pt x="5040" y="14911"/>
                    <a:pt x="5088" y="14863"/>
                  </a:cubicBezTo>
                  <a:lnTo>
                    <a:pt x="5138" y="14838"/>
                  </a:lnTo>
                  <a:lnTo>
                    <a:pt x="5163" y="14788"/>
                  </a:lnTo>
                  <a:cubicBezTo>
                    <a:pt x="5188" y="14763"/>
                    <a:pt x="5188" y="14738"/>
                    <a:pt x="5213" y="14688"/>
                  </a:cubicBezTo>
                  <a:cubicBezTo>
                    <a:pt x="5239" y="14612"/>
                    <a:pt x="5264" y="14512"/>
                    <a:pt x="5289" y="14412"/>
                  </a:cubicBezTo>
                  <a:cubicBezTo>
                    <a:pt x="5289" y="14337"/>
                    <a:pt x="5289" y="14262"/>
                    <a:pt x="5289" y="14186"/>
                  </a:cubicBezTo>
                  <a:cubicBezTo>
                    <a:pt x="5289" y="11429"/>
                    <a:pt x="6692" y="9575"/>
                    <a:pt x="8522" y="7996"/>
                  </a:cubicBezTo>
                  <a:cubicBezTo>
                    <a:pt x="9249" y="7369"/>
                    <a:pt x="10101" y="6893"/>
                    <a:pt x="10903" y="6342"/>
                  </a:cubicBezTo>
                  <a:lnTo>
                    <a:pt x="10903" y="6392"/>
                  </a:lnTo>
                  <a:cubicBezTo>
                    <a:pt x="10978" y="7194"/>
                    <a:pt x="10802" y="7871"/>
                    <a:pt x="10477" y="8472"/>
                  </a:cubicBezTo>
                  <a:cubicBezTo>
                    <a:pt x="10251" y="8923"/>
                    <a:pt x="9950" y="9299"/>
                    <a:pt x="9624" y="9700"/>
                  </a:cubicBezTo>
                  <a:cubicBezTo>
                    <a:pt x="9675" y="9750"/>
                    <a:pt x="9725" y="9775"/>
                    <a:pt x="9800" y="9825"/>
                  </a:cubicBezTo>
                  <a:cubicBezTo>
                    <a:pt x="10028" y="9957"/>
                    <a:pt x="10308" y="10020"/>
                    <a:pt x="10622" y="10020"/>
                  </a:cubicBezTo>
                  <a:cubicBezTo>
                    <a:pt x="12103" y="10020"/>
                    <a:pt x="14368" y="8620"/>
                    <a:pt x="15815" y="6367"/>
                  </a:cubicBezTo>
                  <a:cubicBezTo>
                    <a:pt x="15790" y="6317"/>
                    <a:pt x="15765" y="6267"/>
                    <a:pt x="15740" y="6216"/>
                  </a:cubicBezTo>
                  <a:cubicBezTo>
                    <a:pt x="14411" y="4136"/>
                    <a:pt x="12206" y="4061"/>
                    <a:pt x="10251" y="4061"/>
                  </a:cubicBezTo>
                  <a:cubicBezTo>
                    <a:pt x="10153" y="4061"/>
                    <a:pt x="10061" y="4061"/>
                    <a:pt x="9976" y="4061"/>
                  </a:cubicBezTo>
                  <a:cubicBezTo>
                    <a:pt x="8890" y="4061"/>
                    <a:pt x="8822" y="4018"/>
                    <a:pt x="8171" y="2833"/>
                  </a:cubicBezTo>
                  <a:lnTo>
                    <a:pt x="8096" y="2733"/>
                  </a:lnTo>
                  <a:cubicBezTo>
                    <a:pt x="7193" y="1179"/>
                    <a:pt x="5890" y="302"/>
                    <a:pt x="4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3"/>
            <p:cNvSpPr/>
            <p:nvPr/>
          </p:nvSpPr>
          <p:spPr>
            <a:xfrm>
              <a:off x="6668535" y="2622151"/>
              <a:ext cx="156589" cy="86262"/>
            </a:xfrm>
            <a:custGeom>
              <a:avLst/>
              <a:gdLst/>
              <a:ahLst/>
              <a:cxnLst/>
              <a:rect l="l" t="t" r="r" b="b"/>
              <a:pathLst>
                <a:path w="6918" h="3811" extrusionOk="0">
                  <a:moveTo>
                    <a:pt x="6917" y="1"/>
                  </a:moveTo>
                  <a:lnTo>
                    <a:pt x="6917" y="1"/>
                  </a:lnTo>
                  <a:cubicBezTo>
                    <a:pt x="6766" y="87"/>
                    <a:pt x="6615" y="174"/>
                    <a:pt x="6479" y="260"/>
                  </a:cubicBezTo>
                  <a:lnTo>
                    <a:pt x="6479" y="260"/>
                  </a:lnTo>
                  <a:cubicBezTo>
                    <a:pt x="6625" y="174"/>
                    <a:pt x="6771" y="88"/>
                    <a:pt x="6917" y="1"/>
                  </a:cubicBezTo>
                  <a:close/>
                  <a:moveTo>
                    <a:pt x="6479" y="260"/>
                  </a:moveTo>
                  <a:lnTo>
                    <a:pt x="6479" y="260"/>
                  </a:lnTo>
                  <a:cubicBezTo>
                    <a:pt x="6441" y="283"/>
                    <a:pt x="6403" y="305"/>
                    <a:pt x="6364" y="328"/>
                  </a:cubicBezTo>
                  <a:lnTo>
                    <a:pt x="6364" y="328"/>
                  </a:lnTo>
                  <a:cubicBezTo>
                    <a:pt x="6382" y="319"/>
                    <a:pt x="6399" y="310"/>
                    <a:pt x="6416" y="301"/>
                  </a:cubicBezTo>
                  <a:cubicBezTo>
                    <a:pt x="6437" y="288"/>
                    <a:pt x="6458" y="274"/>
                    <a:pt x="6479" y="260"/>
                  </a:cubicBezTo>
                  <a:close/>
                  <a:moveTo>
                    <a:pt x="6364" y="328"/>
                  </a:moveTo>
                  <a:lnTo>
                    <a:pt x="6364" y="328"/>
                  </a:lnTo>
                  <a:cubicBezTo>
                    <a:pt x="6181" y="423"/>
                    <a:pt x="6000" y="536"/>
                    <a:pt x="5840" y="627"/>
                  </a:cubicBezTo>
                  <a:cubicBezTo>
                    <a:pt x="5833" y="633"/>
                    <a:pt x="5827" y="639"/>
                    <a:pt x="5821" y="645"/>
                  </a:cubicBezTo>
                  <a:lnTo>
                    <a:pt x="5821" y="645"/>
                  </a:lnTo>
                  <a:cubicBezTo>
                    <a:pt x="6001" y="540"/>
                    <a:pt x="6183" y="435"/>
                    <a:pt x="6364" y="328"/>
                  </a:cubicBezTo>
                  <a:close/>
                  <a:moveTo>
                    <a:pt x="5821" y="645"/>
                  </a:moveTo>
                  <a:cubicBezTo>
                    <a:pt x="5744" y="689"/>
                    <a:pt x="5668" y="733"/>
                    <a:pt x="5591" y="777"/>
                  </a:cubicBezTo>
                  <a:lnTo>
                    <a:pt x="5591" y="777"/>
                  </a:lnTo>
                  <a:cubicBezTo>
                    <a:pt x="5623" y="761"/>
                    <a:pt x="5656" y="744"/>
                    <a:pt x="5689" y="727"/>
                  </a:cubicBezTo>
                  <a:cubicBezTo>
                    <a:pt x="5733" y="706"/>
                    <a:pt x="5777" y="684"/>
                    <a:pt x="5821" y="645"/>
                  </a:cubicBezTo>
                  <a:close/>
                  <a:moveTo>
                    <a:pt x="5591" y="777"/>
                  </a:moveTo>
                  <a:cubicBezTo>
                    <a:pt x="5487" y="832"/>
                    <a:pt x="5389" y="888"/>
                    <a:pt x="5293" y="949"/>
                  </a:cubicBezTo>
                  <a:lnTo>
                    <a:pt x="5293" y="949"/>
                  </a:lnTo>
                  <a:cubicBezTo>
                    <a:pt x="5392" y="892"/>
                    <a:pt x="5492" y="835"/>
                    <a:pt x="5591" y="777"/>
                  </a:cubicBezTo>
                  <a:close/>
                  <a:moveTo>
                    <a:pt x="5293" y="949"/>
                  </a:moveTo>
                  <a:cubicBezTo>
                    <a:pt x="5118" y="1049"/>
                    <a:pt x="4943" y="1148"/>
                    <a:pt x="4769" y="1246"/>
                  </a:cubicBezTo>
                  <a:lnTo>
                    <a:pt x="4769" y="1246"/>
                  </a:lnTo>
                  <a:cubicBezTo>
                    <a:pt x="4891" y="1182"/>
                    <a:pt x="5009" y="1118"/>
                    <a:pt x="5138" y="1053"/>
                  </a:cubicBezTo>
                  <a:cubicBezTo>
                    <a:pt x="5189" y="1017"/>
                    <a:pt x="5241" y="982"/>
                    <a:pt x="5293" y="949"/>
                  </a:cubicBezTo>
                  <a:close/>
                  <a:moveTo>
                    <a:pt x="4769" y="1246"/>
                  </a:moveTo>
                  <a:lnTo>
                    <a:pt x="4769" y="1246"/>
                  </a:lnTo>
                  <a:cubicBezTo>
                    <a:pt x="4702" y="1282"/>
                    <a:pt x="4633" y="1318"/>
                    <a:pt x="4562" y="1354"/>
                  </a:cubicBezTo>
                  <a:cubicBezTo>
                    <a:pt x="4429" y="1431"/>
                    <a:pt x="4297" y="1508"/>
                    <a:pt x="4165" y="1585"/>
                  </a:cubicBezTo>
                  <a:lnTo>
                    <a:pt x="4165" y="1585"/>
                  </a:lnTo>
                  <a:cubicBezTo>
                    <a:pt x="4366" y="1473"/>
                    <a:pt x="4567" y="1360"/>
                    <a:pt x="4769" y="1246"/>
                  </a:cubicBezTo>
                  <a:close/>
                  <a:moveTo>
                    <a:pt x="4165" y="1585"/>
                  </a:moveTo>
                  <a:cubicBezTo>
                    <a:pt x="2780" y="2356"/>
                    <a:pt x="1408" y="3083"/>
                    <a:pt x="0" y="3810"/>
                  </a:cubicBezTo>
                  <a:cubicBezTo>
                    <a:pt x="1003" y="3309"/>
                    <a:pt x="1980" y="2783"/>
                    <a:pt x="2957" y="2256"/>
                  </a:cubicBezTo>
                  <a:cubicBezTo>
                    <a:pt x="3183" y="2131"/>
                    <a:pt x="3434" y="2006"/>
                    <a:pt x="3659" y="1880"/>
                  </a:cubicBezTo>
                  <a:cubicBezTo>
                    <a:pt x="3828" y="1782"/>
                    <a:pt x="3996" y="1684"/>
                    <a:pt x="4165" y="1585"/>
                  </a:cubicBezTo>
                  <a:close/>
                </a:path>
              </a:pathLst>
            </a:custGeom>
            <a:solidFill>
              <a:srgbClr val="2F38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3"/>
            <p:cNvSpPr/>
            <p:nvPr/>
          </p:nvSpPr>
          <p:spPr>
            <a:xfrm>
              <a:off x="7442357" y="1843211"/>
              <a:ext cx="6270" cy="3418"/>
            </a:xfrm>
            <a:custGeom>
              <a:avLst/>
              <a:gdLst/>
              <a:ahLst/>
              <a:cxnLst/>
              <a:rect l="l" t="t" r="r" b="b"/>
              <a:pathLst>
                <a:path w="277" h="151" extrusionOk="0">
                  <a:moveTo>
                    <a:pt x="276" y="0"/>
                  </a:moveTo>
                  <a:lnTo>
                    <a:pt x="276" y="0"/>
                  </a:lnTo>
                  <a:cubicBezTo>
                    <a:pt x="226" y="26"/>
                    <a:pt x="182" y="51"/>
                    <a:pt x="137" y="76"/>
                  </a:cubicBezTo>
                  <a:lnTo>
                    <a:pt x="137" y="76"/>
                  </a:lnTo>
                  <a:cubicBezTo>
                    <a:pt x="184" y="53"/>
                    <a:pt x="230" y="31"/>
                    <a:pt x="276" y="0"/>
                  </a:cubicBezTo>
                  <a:close/>
                  <a:moveTo>
                    <a:pt x="137" y="76"/>
                  </a:moveTo>
                  <a:lnTo>
                    <a:pt x="137" y="76"/>
                  </a:lnTo>
                  <a:cubicBezTo>
                    <a:pt x="111" y="89"/>
                    <a:pt x="86" y="103"/>
                    <a:pt x="60" y="120"/>
                  </a:cubicBezTo>
                  <a:lnTo>
                    <a:pt x="60" y="120"/>
                  </a:lnTo>
                  <a:cubicBezTo>
                    <a:pt x="86" y="105"/>
                    <a:pt x="112" y="91"/>
                    <a:pt x="137" y="76"/>
                  </a:cubicBezTo>
                  <a:close/>
                  <a:moveTo>
                    <a:pt x="60" y="120"/>
                  </a:moveTo>
                  <a:cubicBezTo>
                    <a:pt x="56" y="122"/>
                    <a:pt x="52" y="124"/>
                    <a:pt x="49" y="126"/>
                  </a:cubicBezTo>
                  <a:lnTo>
                    <a:pt x="49" y="126"/>
                  </a:lnTo>
                  <a:cubicBezTo>
                    <a:pt x="49" y="126"/>
                    <a:pt x="50" y="126"/>
                    <a:pt x="51" y="126"/>
                  </a:cubicBezTo>
                  <a:cubicBezTo>
                    <a:pt x="54" y="124"/>
                    <a:pt x="57" y="122"/>
                    <a:pt x="60" y="120"/>
                  </a:cubicBezTo>
                  <a:close/>
                  <a:moveTo>
                    <a:pt x="49" y="126"/>
                  </a:moveTo>
                  <a:cubicBezTo>
                    <a:pt x="38" y="126"/>
                    <a:pt x="32" y="132"/>
                    <a:pt x="26" y="138"/>
                  </a:cubicBezTo>
                  <a:lnTo>
                    <a:pt x="26" y="138"/>
                  </a:lnTo>
                  <a:cubicBezTo>
                    <a:pt x="34" y="134"/>
                    <a:pt x="41" y="130"/>
                    <a:pt x="49" y="126"/>
                  </a:cubicBezTo>
                  <a:close/>
                  <a:moveTo>
                    <a:pt x="26" y="138"/>
                  </a:moveTo>
                  <a:cubicBezTo>
                    <a:pt x="18" y="142"/>
                    <a:pt x="9" y="146"/>
                    <a:pt x="1" y="151"/>
                  </a:cubicBezTo>
                  <a:cubicBezTo>
                    <a:pt x="14" y="151"/>
                    <a:pt x="20" y="144"/>
                    <a:pt x="26" y="138"/>
                  </a:cubicBezTo>
                  <a:close/>
                </a:path>
              </a:pathLst>
            </a:custGeom>
            <a:solidFill>
              <a:srgbClr val="B7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3"/>
            <p:cNvSpPr/>
            <p:nvPr/>
          </p:nvSpPr>
          <p:spPr>
            <a:xfrm>
              <a:off x="6400748" y="3006245"/>
              <a:ext cx="2286" cy="30648"/>
            </a:xfrm>
            <a:custGeom>
              <a:avLst/>
              <a:gdLst/>
              <a:ahLst/>
              <a:cxnLst/>
              <a:rect l="l" t="t" r="r" b="b"/>
              <a:pathLst>
                <a:path w="101" h="1354" extrusionOk="0">
                  <a:moveTo>
                    <a:pt x="101" y="0"/>
                  </a:moveTo>
                  <a:cubicBezTo>
                    <a:pt x="76" y="276"/>
                    <a:pt x="51" y="577"/>
                    <a:pt x="51" y="877"/>
                  </a:cubicBezTo>
                  <a:lnTo>
                    <a:pt x="51" y="902"/>
                  </a:lnTo>
                  <a:cubicBezTo>
                    <a:pt x="51" y="602"/>
                    <a:pt x="76" y="301"/>
                    <a:pt x="101" y="0"/>
                  </a:cubicBezTo>
                  <a:close/>
                  <a:moveTo>
                    <a:pt x="51" y="1103"/>
                  </a:moveTo>
                  <a:cubicBezTo>
                    <a:pt x="26" y="1178"/>
                    <a:pt x="26" y="1253"/>
                    <a:pt x="1" y="1328"/>
                  </a:cubicBezTo>
                  <a:lnTo>
                    <a:pt x="1" y="1354"/>
                  </a:lnTo>
                  <a:cubicBezTo>
                    <a:pt x="26" y="1278"/>
                    <a:pt x="26" y="1203"/>
                    <a:pt x="51" y="1103"/>
                  </a:cubicBezTo>
                  <a:close/>
                </a:path>
              </a:pathLst>
            </a:custGeom>
            <a:solidFill>
              <a:srgbClr val="2B32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3"/>
            <p:cNvSpPr/>
            <p:nvPr/>
          </p:nvSpPr>
          <p:spPr>
            <a:xfrm>
              <a:off x="6400182" y="3031190"/>
              <a:ext cx="1720" cy="6836"/>
            </a:xfrm>
            <a:custGeom>
              <a:avLst/>
              <a:gdLst/>
              <a:ahLst/>
              <a:cxnLst/>
              <a:rect l="l" t="t" r="r" b="b"/>
              <a:pathLst>
                <a:path w="76" h="302" extrusionOk="0">
                  <a:moveTo>
                    <a:pt x="76" y="1"/>
                  </a:moveTo>
                  <a:cubicBezTo>
                    <a:pt x="66" y="41"/>
                    <a:pt x="60" y="76"/>
                    <a:pt x="55" y="110"/>
                  </a:cubicBezTo>
                  <a:lnTo>
                    <a:pt x="55" y="110"/>
                  </a:lnTo>
                  <a:cubicBezTo>
                    <a:pt x="62" y="82"/>
                    <a:pt x="69" y="54"/>
                    <a:pt x="76" y="26"/>
                  </a:cubicBezTo>
                  <a:cubicBezTo>
                    <a:pt x="76" y="18"/>
                    <a:pt x="76" y="9"/>
                    <a:pt x="76" y="1"/>
                  </a:cubicBezTo>
                  <a:close/>
                  <a:moveTo>
                    <a:pt x="55" y="110"/>
                  </a:moveTo>
                  <a:lnTo>
                    <a:pt x="55" y="110"/>
                  </a:lnTo>
                  <a:cubicBezTo>
                    <a:pt x="36" y="181"/>
                    <a:pt x="18" y="248"/>
                    <a:pt x="0" y="302"/>
                  </a:cubicBezTo>
                  <a:lnTo>
                    <a:pt x="26" y="252"/>
                  </a:lnTo>
                  <a:cubicBezTo>
                    <a:pt x="41" y="206"/>
                    <a:pt x="47" y="161"/>
                    <a:pt x="55" y="110"/>
                  </a:cubicBezTo>
                  <a:close/>
                </a:path>
              </a:pathLst>
            </a:custGeom>
            <a:solidFill>
              <a:srgbClr val="C79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3"/>
            <p:cNvSpPr/>
            <p:nvPr/>
          </p:nvSpPr>
          <p:spPr>
            <a:xfrm>
              <a:off x="6500031" y="2891637"/>
              <a:ext cx="68675" cy="40856"/>
            </a:xfrm>
            <a:custGeom>
              <a:avLst/>
              <a:gdLst/>
              <a:ahLst/>
              <a:cxnLst/>
              <a:rect l="l" t="t" r="r" b="b"/>
              <a:pathLst>
                <a:path w="3034" h="1805" extrusionOk="0">
                  <a:moveTo>
                    <a:pt x="1003" y="1805"/>
                  </a:moveTo>
                  <a:cubicBezTo>
                    <a:pt x="677" y="1805"/>
                    <a:pt x="401" y="1730"/>
                    <a:pt x="176" y="1604"/>
                  </a:cubicBezTo>
                  <a:cubicBezTo>
                    <a:pt x="101" y="1554"/>
                    <a:pt x="51" y="1529"/>
                    <a:pt x="0" y="1479"/>
                  </a:cubicBezTo>
                  <a:lnTo>
                    <a:pt x="0" y="1479"/>
                  </a:lnTo>
                  <a:cubicBezTo>
                    <a:pt x="51" y="1529"/>
                    <a:pt x="101" y="1554"/>
                    <a:pt x="176" y="1604"/>
                  </a:cubicBezTo>
                  <a:cubicBezTo>
                    <a:pt x="401" y="1730"/>
                    <a:pt x="677" y="1805"/>
                    <a:pt x="1003" y="1805"/>
                  </a:cubicBezTo>
                  <a:cubicBezTo>
                    <a:pt x="1604" y="1805"/>
                    <a:pt x="2306" y="1579"/>
                    <a:pt x="3033" y="1178"/>
                  </a:cubicBezTo>
                  <a:cubicBezTo>
                    <a:pt x="2306" y="1579"/>
                    <a:pt x="1604" y="1805"/>
                    <a:pt x="1003" y="1805"/>
                  </a:cubicBezTo>
                  <a:moveTo>
                    <a:pt x="777" y="401"/>
                  </a:moveTo>
                  <a:cubicBezTo>
                    <a:pt x="802" y="351"/>
                    <a:pt x="828" y="301"/>
                    <a:pt x="853" y="251"/>
                  </a:cubicBezTo>
                  <a:cubicBezTo>
                    <a:pt x="903" y="176"/>
                    <a:pt x="953" y="101"/>
                    <a:pt x="978" y="0"/>
                  </a:cubicBezTo>
                  <a:cubicBezTo>
                    <a:pt x="953" y="101"/>
                    <a:pt x="903" y="176"/>
                    <a:pt x="853" y="251"/>
                  </a:cubicBezTo>
                  <a:cubicBezTo>
                    <a:pt x="828" y="301"/>
                    <a:pt x="802" y="351"/>
                    <a:pt x="777" y="401"/>
                  </a:cubicBezTo>
                </a:path>
              </a:pathLst>
            </a:custGeom>
            <a:solidFill>
              <a:srgbClr val="2F38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3"/>
            <p:cNvSpPr/>
            <p:nvPr/>
          </p:nvSpPr>
          <p:spPr>
            <a:xfrm>
              <a:off x="6462024" y="2849081"/>
              <a:ext cx="66954" cy="49390"/>
            </a:xfrm>
            <a:custGeom>
              <a:avLst/>
              <a:gdLst/>
              <a:ahLst/>
              <a:cxnLst/>
              <a:rect l="l" t="t" r="r" b="b"/>
              <a:pathLst>
                <a:path w="2958" h="2182" extrusionOk="0">
                  <a:moveTo>
                    <a:pt x="0" y="2181"/>
                  </a:moveTo>
                  <a:cubicBezTo>
                    <a:pt x="176" y="2006"/>
                    <a:pt x="376" y="1830"/>
                    <a:pt x="577" y="1655"/>
                  </a:cubicBezTo>
                  <a:cubicBezTo>
                    <a:pt x="602" y="1630"/>
                    <a:pt x="652" y="1580"/>
                    <a:pt x="677" y="1555"/>
                  </a:cubicBezTo>
                  <a:cubicBezTo>
                    <a:pt x="652" y="1580"/>
                    <a:pt x="602" y="1630"/>
                    <a:pt x="577" y="1655"/>
                  </a:cubicBezTo>
                  <a:cubicBezTo>
                    <a:pt x="376" y="1830"/>
                    <a:pt x="176" y="2006"/>
                    <a:pt x="0" y="2181"/>
                  </a:cubicBezTo>
                  <a:close/>
                  <a:moveTo>
                    <a:pt x="2507" y="276"/>
                  </a:moveTo>
                  <a:cubicBezTo>
                    <a:pt x="2657" y="201"/>
                    <a:pt x="2807" y="101"/>
                    <a:pt x="2958" y="1"/>
                  </a:cubicBezTo>
                  <a:lnTo>
                    <a:pt x="2958" y="1"/>
                  </a:lnTo>
                  <a:cubicBezTo>
                    <a:pt x="2807" y="101"/>
                    <a:pt x="2657" y="201"/>
                    <a:pt x="2507" y="276"/>
                  </a:cubicBezTo>
                  <a:close/>
                </a:path>
              </a:pathLst>
            </a:custGeom>
            <a:solidFill>
              <a:srgbClr val="2F38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3"/>
            <p:cNvSpPr/>
            <p:nvPr/>
          </p:nvSpPr>
          <p:spPr>
            <a:xfrm>
              <a:off x="6599313" y="2644289"/>
              <a:ext cx="34066" cy="15890"/>
            </a:xfrm>
            <a:custGeom>
              <a:avLst/>
              <a:gdLst/>
              <a:ahLst/>
              <a:cxnLst/>
              <a:rect l="l" t="t" r="r" b="b"/>
              <a:pathLst>
                <a:path w="1505" h="702" extrusionOk="0">
                  <a:moveTo>
                    <a:pt x="0" y="0"/>
                  </a:moveTo>
                  <a:cubicBezTo>
                    <a:pt x="78" y="29"/>
                    <a:pt x="155" y="54"/>
                    <a:pt x="233" y="80"/>
                  </a:cubicBezTo>
                  <a:lnTo>
                    <a:pt x="233" y="80"/>
                  </a:lnTo>
                  <a:cubicBezTo>
                    <a:pt x="158" y="54"/>
                    <a:pt x="81" y="27"/>
                    <a:pt x="0" y="0"/>
                  </a:cubicBezTo>
                  <a:close/>
                  <a:moveTo>
                    <a:pt x="233" y="80"/>
                  </a:moveTo>
                  <a:lnTo>
                    <a:pt x="233" y="80"/>
                  </a:lnTo>
                  <a:cubicBezTo>
                    <a:pt x="321" y="112"/>
                    <a:pt x="406" y="143"/>
                    <a:pt x="490" y="174"/>
                  </a:cubicBezTo>
                  <a:lnTo>
                    <a:pt x="490" y="174"/>
                  </a:lnTo>
                  <a:cubicBezTo>
                    <a:pt x="404" y="138"/>
                    <a:pt x="318" y="109"/>
                    <a:pt x="233" y="80"/>
                  </a:cubicBezTo>
                  <a:close/>
                  <a:moveTo>
                    <a:pt x="490" y="174"/>
                  </a:moveTo>
                  <a:cubicBezTo>
                    <a:pt x="527" y="190"/>
                    <a:pt x="565" y="207"/>
                    <a:pt x="602" y="226"/>
                  </a:cubicBezTo>
                  <a:lnTo>
                    <a:pt x="627" y="226"/>
                  </a:lnTo>
                  <a:cubicBezTo>
                    <a:pt x="581" y="208"/>
                    <a:pt x="536" y="191"/>
                    <a:pt x="490" y="174"/>
                  </a:cubicBezTo>
                  <a:close/>
                  <a:moveTo>
                    <a:pt x="652" y="251"/>
                  </a:moveTo>
                  <a:cubicBezTo>
                    <a:pt x="953" y="376"/>
                    <a:pt x="1254" y="526"/>
                    <a:pt x="1504" y="702"/>
                  </a:cubicBezTo>
                  <a:cubicBezTo>
                    <a:pt x="1304" y="551"/>
                    <a:pt x="1053" y="426"/>
                    <a:pt x="802" y="301"/>
                  </a:cubicBezTo>
                  <a:cubicBezTo>
                    <a:pt x="752" y="276"/>
                    <a:pt x="702" y="251"/>
                    <a:pt x="652" y="251"/>
                  </a:cubicBezTo>
                  <a:close/>
                </a:path>
              </a:pathLst>
            </a:custGeom>
            <a:solidFill>
              <a:srgbClr val="D39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3"/>
            <p:cNvSpPr/>
            <p:nvPr/>
          </p:nvSpPr>
          <p:spPr>
            <a:xfrm>
              <a:off x="6515355" y="2797470"/>
              <a:ext cx="60141" cy="5116"/>
            </a:xfrm>
            <a:custGeom>
              <a:avLst/>
              <a:gdLst/>
              <a:ahLst/>
              <a:cxnLst/>
              <a:rect l="l" t="t" r="r" b="b"/>
              <a:pathLst>
                <a:path w="2657" h="226" extrusionOk="0">
                  <a:moveTo>
                    <a:pt x="0" y="0"/>
                  </a:moveTo>
                  <a:cubicBezTo>
                    <a:pt x="273" y="0"/>
                    <a:pt x="554" y="3"/>
                    <a:pt x="839" y="13"/>
                  </a:cubicBezTo>
                  <a:lnTo>
                    <a:pt x="839" y="13"/>
                  </a:lnTo>
                  <a:cubicBezTo>
                    <a:pt x="554" y="3"/>
                    <a:pt x="273" y="0"/>
                    <a:pt x="0" y="0"/>
                  </a:cubicBezTo>
                  <a:close/>
                  <a:moveTo>
                    <a:pt x="839" y="13"/>
                  </a:moveTo>
                  <a:lnTo>
                    <a:pt x="839" y="13"/>
                  </a:lnTo>
                  <a:cubicBezTo>
                    <a:pt x="1421" y="33"/>
                    <a:pt x="2018" y="86"/>
                    <a:pt x="2595" y="212"/>
                  </a:cubicBezTo>
                  <a:lnTo>
                    <a:pt x="2595" y="212"/>
                  </a:lnTo>
                  <a:cubicBezTo>
                    <a:pt x="2591" y="209"/>
                    <a:pt x="2586" y="205"/>
                    <a:pt x="2582" y="201"/>
                  </a:cubicBezTo>
                  <a:cubicBezTo>
                    <a:pt x="2011" y="83"/>
                    <a:pt x="1417" y="33"/>
                    <a:pt x="839" y="13"/>
                  </a:cubicBezTo>
                  <a:close/>
                  <a:moveTo>
                    <a:pt x="2595" y="212"/>
                  </a:moveTo>
                  <a:lnTo>
                    <a:pt x="2595" y="212"/>
                  </a:lnTo>
                  <a:cubicBezTo>
                    <a:pt x="2616" y="226"/>
                    <a:pt x="2636" y="226"/>
                    <a:pt x="2657" y="226"/>
                  </a:cubicBezTo>
                  <a:cubicBezTo>
                    <a:pt x="2636" y="221"/>
                    <a:pt x="2616" y="216"/>
                    <a:pt x="2595" y="212"/>
                  </a:cubicBezTo>
                  <a:close/>
                </a:path>
              </a:pathLst>
            </a:custGeom>
            <a:solidFill>
              <a:srgbClr val="ED36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3"/>
            <p:cNvSpPr/>
            <p:nvPr/>
          </p:nvSpPr>
          <p:spPr>
            <a:xfrm>
              <a:off x="6662854" y="2694203"/>
              <a:ext cx="3984" cy="10231"/>
            </a:xfrm>
            <a:custGeom>
              <a:avLst/>
              <a:gdLst/>
              <a:ahLst/>
              <a:cxnLst/>
              <a:rect l="l" t="t" r="r" b="b"/>
              <a:pathLst>
                <a:path w="176" h="452" extrusionOk="0">
                  <a:moveTo>
                    <a:pt x="0" y="1"/>
                  </a:moveTo>
                  <a:lnTo>
                    <a:pt x="0" y="1"/>
                  </a:lnTo>
                  <a:cubicBezTo>
                    <a:pt x="76" y="151"/>
                    <a:pt x="126" y="301"/>
                    <a:pt x="176" y="452"/>
                  </a:cubicBezTo>
                  <a:cubicBezTo>
                    <a:pt x="176" y="427"/>
                    <a:pt x="176" y="427"/>
                    <a:pt x="176" y="427"/>
                  </a:cubicBezTo>
                  <a:cubicBezTo>
                    <a:pt x="151" y="351"/>
                    <a:pt x="126" y="301"/>
                    <a:pt x="101" y="226"/>
                  </a:cubicBezTo>
                  <a:cubicBezTo>
                    <a:pt x="76" y="151"/>
                    <a:pt x="51" y="76"/>
                    <a:pt x="0" y="1"/>
                  </a:cubicBezTo>
                  <a:close/>
                </a:path>
              </a:pathLst>
            </a:custGeom>
            <a:solidFill>
              <a:srgbClr val="BE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3"/>
            <p:cNvSpPr/>
            <p:nvPr/>
          </p:nvSpPr>
          <p:spPr>
            <a:xfrm>
              <a:off x="6645265" y="2669801"/>
              <a:ext cx="6270" cy="6270"/>
            </a:xfrm>
            <a:custGeom>
              <a:avLst/>
              <a:gdLst/>
              <a:ahLst/>
              <a:cxnLst/>
              <a:rect l="l" t="t" r="r" b="b"/>
              <a:pathLst>
                <a:path w="277" h="277" extrusionOk="0">
                  <a:moveTo>
                    <a:pt x="276" y="277"/>
                  </a:moveTo>
                  <a:cubicBezTo>
                    <a:pt x="176" y="176"/>
                    <a:pt x="101" y="101"/>
                    <a:pt x="1" y="1"/>
                  </a:cubicBezTo>
                  <a:cubicBezTo>
                    <a:pt x="101" y="101"/>
                    <a:pt x="176" y="176"/>
                    <a:pt x="276" y="277"/>
                  </a:cubicBezTo>
                  <a:close/>
                </a:path>
              </a:pathLst>
            </a:custGeom>
            <a:solidFill>
              <a:srgbClr val="BE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3"/>
            <p:cNvSpPr/>
            <p:nvPr/>
          </p:nvSpPr>
          <p:spPr>
            <a:xfrm>
              <a:off x="6640149" y="2665273"/>
              <a:ext cx="2309" cy="2286"/>
            </a:xfrm>
            <a:custGeom>
              <a:avLst/>
              <a:gdLst/>
              <a:ahLst/>
              <a:cxnLst/>
              <a:rect l="l" t="t" r="r" b="b"/>
              <a:pathLst>
                <a:path w="102" h="101" extrusionOk="0">
                  <a:moveTo>
                    <a:pt x="101" y="101"/>
                  </a:moveTo>
                  <a:cubicBezTo>
                    <a:pt x="76" y="51"/>
                    <a:pt x="26" y="25"/>
                    <a:pt x="1" y="0"/>
                  </a:cubicBezTo>
                  <a:cubicBezTo>
                    <a:pt x="26" y="25"/>
                    <a:pt x="76" y="51"/>
                    <a:pt x="101" y="101"/>
                  </a:cubicBezTo>
                  <a:close/>
                </a:path>
              </a:pathLst>
            </a:custGeom>
            <a:solidFill>
              <a:srgbClr val="BE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3"/>
            <p:cNvSpPr/>
            <p:nvPr/>
          </p:nvSpPr>
          <p:spPr>
            <a:xfrm>
              <a:off x="6575477" y="2802563"/>
              <a:ext cx="62993" cy="43708"/>
            </a:xfrm>
            <a:custGeom>
              <a:avLst/>
              <a:gdLst/>
              <a:ahLst/>
              <a:cxnLst/>
              <a:rect l="l" t="t" r="r" b="b"/>
              <a:pathLst>
                <a:path w="2783" h="1931" extrusionOk="0">
                  <a:moveTo>
                    <a:pt x="1" y="1"/>
                  </a:moveTo>
                  <a:cubicBezTo>
                    <a:pt x="1053" y="251"/>
                    <a:pt x="2006" y="778"/>
                    <a:pt x="2733" y="1855"/>
                  </a:cubicBezTo>
                  <a:cubicBezTo>
                    <a:pt x="2733" y="1877"/>
                    <a:pt x="2733" y="1880"/>
                    <a:pt x="2750" y="1880"/>
                  </a:cubicBezTo>
                  <a:lnTo>
                    <a:pt x="2750" y="1880"/>
                  </a:lnTo>
                  <a:cubicBezTo>
                    <a:pt x="2027" y="786"/>
                    <a:pt x="1062" y="247"/>
                    <a:pt x="1" y="1"/>
                  </a:cubicBezTo>
                  <a:close/>
                  <a:moveTo>
                    <a:pt x="2750" y="1880"/>
                  </a:moveTo>
                  <a:lnTo>
                    <a:pt x="2750" y="1880"/>
                  </a:lnTo>
                  <a:cubicBezTo>
                    <a:pt x="2753" y="1884"/>
                    <a:pt x="2755" y="1888"/>
                    <a:pt x="2758" y="1892"/>
                  </a:cubicBezTo>
                  <a:lnTo>
                    <a:pt x="2758" y="1892"/>
                  </a:lnTo>
                  <a:cubicBezTo>
                    <a:pt x="2758" y="1889"/>
                    <a:pt x="2758" y="1885"/>
                    <a:pt x="2758" y="1880"/>
                  </a:cubicBezTo>
                  <a:cubicBezTo>
                    <a:pt x="2755" y="1880"/>
                    <a:pt x="2752" y="1880"/>
                    <a:pt x="2750" y="1880"/>
                  </a:cubicBezTo>
                  <a:close/>
                  <a:moveTo>
                    <a:pt x="2758" y="1892"/>
                  </a:moveTo>
                  <a:cubicBezTo>
                    <a:pt x="2758" y="1905"/>
                    <a:pt x="2758" y="1905"/>
                    <a:pt x="2758" y="1905"/>
                  </a:cubicBezTo>
                  <a:cubicBezTo>
                    <a:pt x="2758" y="1930"/>
                    <a:pt x="2783" y="1930"/>
                    <a:pt x="2783" y="1930"/>
                  </a:cubicBezTo>
                  <a:cubicBezTo>
                    <a:pt x="2774" y="1917"/>
                    <a:pt x="2766" y="1905"/>
                    <a:pt x="2758" y="1892"/>
                  </a:cubicBezTo>
                  <a:close/>
                </a:path>
              </a:pathLst>
            </a:custGeom>
            <a:solidFill>
              <a:srgbClr val="E28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3"/>
            <p:cNvSpPr/>
            <p:nvPr/>
          </p:nvSpPr>
          <p:spPr>
            <a:xfrm>
              <a:off x="6465420" y="2767386"/>
              <a:ext cx="23" cy="23"/>
            </a:xfrm>
            <a:custGeom>
              <a:avLst/>
              <a:gdLst/>
              <a:ahLst/>
              <a:cxnLst/>
              <a:rect l="l" t="t" r="r" b="b"/>
              <a:pathLst>
                <a:path w="1" h="1" extrusionOk="0">
                  <a:moveTo>
                    <a:pt x="1" y="1"/>
                  </a:moveTo>
                  <a:lnTo>
                    <a:pt x="1" y="1"/>
                  </a:lnTo>
                  <a:lnTo>
                    <a:pt x="1" y="1"/>
                  </a:lnTo>
                  <a:lnTo>
                    <a:pt x="1" y="1"/>
                  </a:lnTo>
                  <a:close/>
                </a:path>
              </a:pathLst>
            </a:custGeom>
            <a:solidFill>
              <a:srgbClr val="E28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3"/>
            <p:cNvSpPr/>
            <p:nvPr/>
          </p:nvSpPr>
          <p:spPr>
            <a:xfrm>
              <a:off x="6273668" y="1794407"/>
              <a:ext cx="1330893" cy="1258868"/>
            </a:xfrm>
            <a:custGeom>
              <a:avLst/>
              <a:gdLst/>
              <a:ahLst/>
              <a:cxnLst/>
              <a:rect l="l" t="t" r="r" b="b"/>
              <a:pathLst>
                <a:path w="58798" h="55616" extrusionOk="0">
                  <a:moveTo>
                    <a:pt x="56742" y="828"/>
                  </a:moveTo>
                  <a:cubicBezTo>
                    <a:pt x="57068" y="853"/>
                    <a:pt x="57394" y="1004"/>
                    <a:pt x="57620" y="1254"/>
                  </a:cubicBezTo>
                  <a:cubicBezTo>
                    <a:pt x="57845" y="1505"/>
                    <a:pt x="57945" y="1831"/>
                    <a:pt x="57920" y="2131"/>
                  </a:cubicBezTo>
                  <a:cubicBezTo>
                    <a:pt x="57870" y="2582"/>
                    <a:pt x="57695" y="3009"/>
                    <a:pt x="57569" y="3309"/>
                  </a:cubicBezTo>
                  <a:cubicBezTo>
                    <a:pt x="56567" y="5389"/>
                    <a:pt x="55214" y="7620"/>
                    <a:pt x="53534" y="9926"/>
                  </a:cubicBezTo>
                  <a:cubicBezTo>
                    <a:pt x="46943" y="18948"/>
                    <a:pt x="37093" y="26969"/>
                    <a:pt x="33183" y="29976"/>
                  </a:cubicBezTo>
                  <a:cubicBezTo>
                    <a:pt x="30226" y="32257"/>
                    <a:pt x="27394" y="34212"/>
                    <a:pt x="24562" y="35941"/>
                  </a:cubicBezTo>
                  <a:cubicBezTo>
                    <a:pt x="22482" y="37219"/>
                    <a:pt x="20351" y="38422"/>
                    <a:pt x="17670" y="39801"/>
                  </a:cubicBezTo>
                  <a:lnTo>
                    <a:pt x="17670" y="39751"/>
                  </a:lnTo>
                  <a:cubicBezTo>
                    <a:pt x="17645" y="39700"/>
                    <a:pt x="17620" y="39675"/>
                    <a:pt x="17594" y="39625"/>
                  </a:cubicBezTo>
                  <a:cubicBezTo>
                    <a:pt x="17544" y="39500"/>
                    <a:pt x="17494" y="39400"/>
                    <a:pt x="17419" y="39299"/>
                  </a:cubicBezTo>
                  <a:cubicBezTo>
                    <a:pt x="17394" y="39224"/>
                    <a:pt x="17344" y="39174"/>
                    <a:pt x="17319" y="39124"/>
                  </a:cubicBezTo>
                  <a:cubicBezTo>
                    <a:pt x="17269" y="39024"/>
                    <a:pt x="17193" y="38949"/>
                    <a:pt x="17118" y="38848"/>
                  </a:cubicBezTo>
                  <a:cubicBezTo>
                    <a:pt x="17068" y="38798"/>
                    <a:pt x="17043" y="38748"/>
                    <a:pt x="17018" y="38698"/>
                  </a:cubicBezTo>
                  <a:cubicBezTo>
                    <a:pt x="16918" y="38598"/>
                    <a:pt x="16792" y="38472"/>
                    <a:pt x="16692" y="38372"/>
                  </a:cubicBezTo>
                  <a:lnTo>
                    <a:pt x="16642" y="38322"/>
                  </a:lnTo>
                  <a:cubicBezTo>
                    <a:pt x="16517" y="38197"/>
                    <a:pt x="16391" y="38096"/>
                    <a:pt x="16241" y="37996"/>
                  </a:cubicBezTo>
                  <a:cubicBezTo>
                    <a:pt x="16191" y="37946"/>
                    <a:pt x="16141" y="37921"/>
                    <a:pt x="16091" y="37896"/>
                  </a:cubicBezTo>
                  <a:cubicBezTo>
                    <a:pt x="15990" y="37821"/>
                    <a:pt x="15890" y="37746"/>
                    <a:pt x="15765" y="37695"/>
                  </a:cubicBezTo>
                  <a:cubicBezTo>
                    <a:pt x="15715" y="37645"/>
                    <a:pt x="15665" y="37620"/>
                    <a:pt x="15589" y="37595"/>
                  </a:cubicBezTo>
                  <a:cubicBezTo>
                    <a:pt x="15489" y="37520"/>
                    <a:pt x="15364" y="37470"/>
                    <a:pt x="15239" y="37420"/>
                  </a:cubicBezTo>
                  <a:cubicBezTo>
                    <a:pt x="15188" y="37395"/>
                    <a:pt x="15138" y="37370"/>
                    <a:pt x="15088" y="37345"/>
                  </a:cubicBezTo>
                  <a:lnTo>
                    <a:pt x="15013" y="37319"/>
                  </a:lnTo>
                  <a:cubicBezTo>
                    <a:pt x="16116" y="35540"/>
                    <a:pt x="17870" y="33084"/>
                    <a:pt x="19775" y="30603"/>
                  </a:cubicBezTo>
                  <a:cubicBezTo>
                    <a:pt x="21880" y="27921"/>
                    <a:pt x="25289" y="23811"/>
                    <a:pt x="29574" y="19575"/>
                  </a:cubicBezTo>
                  <a:cubicBezTo>
                    <a:pt x="36291" y="12958"/>
                    <a:pt x="42331" y="8146"/>
                    <a:pt x="48522" y="4462"/>
                  </a:cubicBezTo>
                  <a:lnTo>
                    <a:pt x="48572" y="4437"/>
                  </a:lnTo>
                  <a:cubicBezTo>
                    <a:pt x="49048" y="4136"/>
                    <a:pt x="50076" y="3560"/>
                    <a:pt x="51404" y="2883"/>
                  </a:cubicBezTo>
                  <a:cubicBezTo>
                    <a:pt x="53960" y="1580"/>
                    <a:pt x="55890" y="828"/>
                    <a:pt x="56717" y="828"/>
                  </a:cubicBezTo>
                  <a:close/>
                  <a:moveTo>
                    <a:pt x="12281" y="37695"/>
                  </a:moveTo>
                  <a:cubicBezTo>
                    <a:pt x="12983" y="37695"/>
                    <a:pt x="13660" y="37771"/>
                    <a:pt x="14261" y="37946"/>
                  </a:cubicBezTo>
                  <a:cubicBezTo>
                    <a:pt x="15289" y="38247"/>
                    <a:pt x="16592" y="38924"/>
                    <a:pt x="17043" y="40502"/>
                  </a:cubicBezTo>
                  <a:cubicBezTo>
                    <a:pt x="17118" y="40753"/>
                    <a:pt x="17168" y="41029"/>
                    <a:pt x="17193" y="41304"/>
                  </a:cubicBezTo>
                  <a:cubicBezTo>
                    <a:pt x="17369" y="43535"/>
                    <a:pt x="16567" y="45289"/>
                    <a:pt x="15840" y="46392"/>
                  </a:cubicBezTo>
                  <a:cubicBezTo>
                    <a:pt x="14474" y="48510"/>
                    <a:pt x="12342" y="49842"/>
                    <a:pt x="11023" y="49842"/>
                  </a:cubicBezTo>
                  <a:cubicBezTo>
                    <a:pt x="10891" y="49842"/>
                    <a:pt x="10767" y="49828"/>
                    <a:pt x="10652" y="49801"/>
                  </a:cubicBezTo>
                  <a:cubicBezTo>
                    <a:pt x="10853" y="49525"/>
                    <a:pt x="11053" y="49249"/>
                    <a:pt x="11229" y="48924"/>
                  </a:cubicBezTo>
                  <a:cubicBezTo>
                    <a:pt x="11630" y="48197"/>
                    <a:pt x="11780" y="47420"/>
                    <a:pt x="11680" y="46618"/>
                  </a:cubicBezTo>
                  <a:lnTo>
                    <a:pt x="11680" y="46593"/>
                  </a:lnTo>
                  <a:cubicBezTo>
                    <a:pt x="11680" y="46417"/>
                    <a:pt x="11604" y="46292"/>
                    <a:pt x="11454" y="46217"/>
                  </a:cubicBezTo>
                  <a:cubicBezTo>
                    <a:pt x="11402" y="46185"/>
                    <a:pt x="11340" y="46171"/>
                    <a:pt x="11278" y="46171"/>
                  </a:cubicBezTo>
                  <a:cubicBezTo>
                    <a:pt x="11191" y="46171"/>
                    <a:pt x="11101" y="46198"/>
                    <a:pt x="11028" y="46242"/>
                  </a:cubicBezTo>
                  <a:cubicBezTo>
                    <a:pt x="10802" y="46417"/>
                    <a:pt x="10552" y="46568"/>
                    <a:pt x="10301" y="46743"/>
                  </a:cubicBezTo>
                  <a:cubicBezTo>
                    <a:pt x="9725" y="47094"/>
                    <a:pt x="9148" y="47470"/>
                    <a:pt x="8622" y="47921"/>
                  </a:cubicBezTo>
                  <a:cubicBezTo>
                    <a:pt x="7043" y="49300"/>
                    <a:pt x="5239" y="51279"/>
                    <a:pt x="5239" y="54437"/>
                  </a:cubicBezTo>
                  <a:cubicBezTo>
                    <a:pt x="5239" y="54613"/>
                    <a:pt x="5239" y="54713"/>
                    <a:pt x="5213" y="54763"/>
                  </a:cubicBezTo>
                  <a:cubicBezTo>
                    <a:pt x="5163" y="54738"/>
                    <a:pt x="5113" y="54713"/>
                    <a:pt x="5013" y="54638"/>
                  </a:cubicBezTo>
                  <a:cubicBezTo>
                    <a:pt x="4712" y="54412"/>
                    <a:pt x="4437" y="54137"/>
                    <a:pt x="4186" y="53836"/>
                  </a:cubicBezTo>
                  <a:cubicBezTo>
                    <a:pt x="1579" y="50628"/>
                    <a:pt x="853" y="47520"/>
                    <a:pt x="2005" y="44563"/>
                  </a:cubicBezTo>
                  <a:cubicBezTo>
                    <a:pt x="2607" y="43034"/>
                    <a:pt x="3584" y="41680"/>
                    <a:pt x="4888" y="40553"/>
                  </a:cubicBezTo>
                  <a:cubicBezTo>
                    <a:pt x="6943" y="38773"/>
                    <a:pt x="9700" y="37695"/>
                    <a:pt x="12231" y="37695"/>
                  </a:cubicBezTo>
                  <a:close/>
                  <a:moveTo>
                    <a:pt x="56717" y="1"/>
                  </a:moveTo>
                  <a:cubicBezTo>
                    <a:pt x="55715" y="1"/>
                    <a:pt x="53810" y="728"/>
                    <a:pt x="51003" y="2156"/>
                  </a:cubicBezTo>
                  <a:cubicBezTo>
                    <a:pt x="49675" y="2833"/>
                    <a:pt x="48647" y="3410"/>
                    <a:pt x="48171" y="3710"/>
                  </a:cubicBezTo>
                  <a:lnTo>
                    <a:pt x="48121" y="3735"/>
                  </a:lnTo>
                  <a:cubicBezTo>
                    <a:pt x="41855" y="7470"/>
                    <a:pt x="35765" y="12307"/>
                    <a:pt x="28973" y="18999"/>
                  </a:cubicBezTo>
                  <a:cubicBezTo>
                    <a:pt x="24662" y="23259"/>
                    <a:pt x="21254" y="27370"/>
                    <a:pt x="19123" y="30101"/>
                  </a:cubicBezTo>
                  <a:cubicBezTo>
                    <a:pt x="17118" y="32683"/>
                    <a:pt x="15289" y="35239"/>
                    <a:pt x="14186" y="37069"/>
                  </a:cubicBezTo>
                  <a:cubicBezTo>
                    <a:pt x="13584" y="36918"/>
                    <a:pt x="12933" y="36843"/>
                    <a:pt x="12231" y="36843"/>
                  </a:cubicBezTo>
                  <a:cubicBezTo>
                    <a:pt x="9499" y="36868"/>
                    <a:pt x="6542" y="38021"/>
                    <a:pt x="4336" y="39926"/>
                  </a:cubicBezTo>
                  <a:cubicBezTo>
                    <a:pt x="2933" y="41154"/>
                    <a:pt x="1880" y="42608"/>
                    <a:pt x="1229" y="44262"/>
                  </a:cubicBezTo>
                  <a:cubicBezTo>
                    <a:pt x="0" y="47470"/>
                    <a:pt x="777" y="50954"/>
                    <a:pt x="3534" y="54362"/>
                  </a:cubicBezTo>
                  <a:cubicBezTo>
                    <a:pt x="3835" y="54738"/>
                    <a:pt x="4161" y="55039"/>
                    <a:pt x="4512" y="55315"/>
                  </a:cubicBezTo>
                  <a:cubicBezTo>
                    <a:pt x="4812" y="55540"/>
                    <a:pt x="5063" y="55615"/>
                    <a:pt x="5289" y="55615"/>
                  </a:cubicBezTo>
                  <a:cubicBezTo>
                    <a:pt x="5489" y="55615"/>
                    <a:pt x="5640" y="55515"/>
                    <a:pt x="5740" y="55440"/>
                  </a:cubicBezTo>
                  <a:cubicBezTo>
                    <a:pt x="5965" y="55239"/>
                    <a:pt x="6091" y="54914"/>
                    <a:pt x="6091" y="54437"/>
                  </a:cubicBezTo>
                  <a:cubicBezTo>
                    <a:pt x="6066" y="52207"/>
                    <a:pt x="6993" y="50452"/>
                    <a:pt x="9173" y="48548"/>
                  </a:cubicBezTo>
                  <a:cubicBezTo>
                    <a:pt x="9650" y="48147"/>
                    <a:pt x="10176" y="47796"/>
                    <a:pt x="10752" y="47445"/>
                  </a:cubicBezTo>
                  <a:lnTo>
                    <a:pt x="10853" y="47370"/>
                  </a:lnTo>
                  <a:lnTo>
                    <a:pt x="10853" y="47370"/>
                  </a:lnTo>
                  <a:cubicBezTo>
                    <a:pt x="10828" y="47771"/>
                    <a:pt x="10702" y="48147"/>
                    <a:pt x="10477" y="48523"/>
                  </a:cubicBezTo>
                  <a:cubicBezTo>
                    <a:pt x="10276" y="48949"/>
                    <a:pt x="9975" y="49325"/>
                    <a:pt x="9675" y="49701"/>
                  </a:cubicBezTo>
                  <a:cubicBezTo>
                    <a:pt x="9524" y="49876"/>
                    <a:pt x="9549" y="50127"/>
                    <a:pt x="9725" y="50277"/>
                  </a:cubicBezTo>
                  <a:cubicBezTo>
                    <a:pt x="9775" y="50327"/>
                    <a:pt x="9875" y="50377"/>
                    <a:pt x="9950" y="50427"/>
                  </a:cubicBezTo>
                  <a:cubicBezTo>
                    <a:pt x="10259" y="50608"/>
                    <a:pt x="10623" y="50693"/>
                    <a:pt x="11022" y="50693"/>
                  </a:cubicBezTo>
                  <a:cubicBezTo>
                    <a:pt x="12728" y="50693"/>
                    <a:pt x="15079" y="49139"/>
                    <a:pt x="16542" y="46843"/>
                  </a:cubicBezTo>
                  <a:cubicBezTo>
                    <a:pt x="17670" y="45114"/>
                    <a:pt x="18171" y="43184"/>
                    <a:pt x="18021" y="41229"/>
                  </a:cubicBezTo>
                  <a:cubicBezTo>
                    <a:pt x="17995" y="41029"/>
                    <a:pt x="17970" y="40803"/>
                    <a:pt x="17920" y="40603"/>
                  </a:cubicBezTo>
                  <a:cubicBezTo>
                    <a:pt x="20677" y="39199"/>
                    <a:pt x="22858" y="37971"/>
                    <a:pt x="25013" y="36668"/>
                  </a:cubicBezTo>
                  <a:cubicBezTo>
                    <a:pt x="27870" y="34888"/>
                    <a:pt x="30702" y="32934"/>
                    <a:pt x="33685" y="30628"/>
                  </a:cubicBezTo>
                  <a:cubicBezTo>
                    <a:pt x="37645" y="27595"/>
                    <a:pt x="47544" y="19550"/>
                    <a:pt x="54211" y="10427"/>
                  </a:cubicBezTo>
                  <a:cubicBezTo>
                    <a:pt x="55915" y="8071"/>
                    <a:pt x="57319" y="5790"/>
                    <a:pt x="58321" y="3660"/>
                  </a:cubicBezTo>
                  <a:cubicBezTo>
                    <a:pt x="58497" y="3309"/>
                    <a:pt x="58697" y="2808"/>
                    <a:pt x="58747" y="2232"/>
                  </a:cubicBezTo>
                  <a:lnTo>
                    <a:pt x="58747" y="2207"/>
                  </a:lnTo>
                  <a:cubicBezTo>
                    <a:pt x="58798" y="1655"/>
                    <a:pt x="58622" y="1104"/>
                    <a:pt x="58246" y="678"/>
                  </a:cubicBezTo>
                  <a:cubicBezTo>
                    <a:pt x="57870" y="277"/>
                    <a:pt x="57319" y="26"/>
                    <a:pt x="567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43"/>
          <p:cNvGrpSpPr/>
          <p:nvPr/>
        </p:nvGrpSpPr>
        <p:grpSpPr>
          <a:xfrm>
            <a:off x="1653450" y="1237400"/>
            <a:ext cx="1636000" cy="1811225"/>
            <a:chOff x="1656263" y="1542200"/>
            <a:chExt cx="1636000" cy="1811225"/>
          </a:xfrm>
        </p:grpSpPr>
        <p:sp>
          <p:nvSpPr>
            <p:cNvPr id="870" name="Google Shape;870;p43"/>
            <p:cNvSpPr/>
            <p:nvPr/>
          </p:nvSpPr>
          <p:spPr>
            <a:xfrm>
              <a:off x="1832338" y="2253150"/>
              <a:ext cx="634725" cy="1089625"/>
            </a:xfrm>
            <a:custGeom>
              <a:avLst/>
              <a:gdLst/>
              <a:ahLst/>
              <a:cxnLst/>
              <a:rect l="l" t="t" r="r" b="b"/>
              <a:pathLst>
                <a:path w="25389" h="43585" extrusionOk="0">
                  <a:moveTo>
                    <a:pt x="75" y="1"/>
                  </a:moveTo>
                  <a:lnTo>
                    <a:pt x="0" y="28973"/>
                  </a:lnTo>
                  <a:lnTo>
                    <a:pt x="25314" y="43585"/>
                  </a:lnTo>
                  <a:lnTo>
                    <a:pt x="25389" y="14612"/>
                  </a:lnTo>
                  <a:lnTo>
                    <a:pt x="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3"/>
            <p:cNvSpPr/>
            <p:nvPr/>
          </p:nvSpPr>
          <p:spPr>
            <a:xfrm>
              <a:off x="2465163" y="2250025"/>
              <a:ext cx="635375" cy="1092750"/>
            </a:xfrm>
            <a:custGeom>
              <a:avLst/>
              <a:gdLst/>
              <a:ahLst/>
              <a:cxnLst/>
              <a:rect l="l" t="t" r="r" b="b"/>
              <a:pathLst>
                <a:path w="25415" h="43710" extrusionOk="0">
                  <a:moveTo>
                    <a:pt x="25414" y="0"/>
                  </a:moveTo>
                  <a:lnTo>
                    <a:pt x="76" y="14737"/>
                  </a:lnTo>
                  <a:lnTo>
                    <a:pt x="1" y="43710"/>
                  </a:lnTo>
                  <a:lnTo>
                    <a:pt x="25339" y="28998"/>
                  </a:lnTo>
                  <a:lnTo>
                    <a:pt x="254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3"/>
            <p:cNvSpPr/>
            <p:nvPr/>
          </p:nvSpPr>
          <p:spPr>
            <a:xfrm>
              <a:off x="1834213" y="1884725"/>
              <a:ext cx="1266325" cy="733750"/>
            </a:xfrm>
            <a:custGeom>
              <a:avLst/>
              <a:gdLst/>
              <a:ahLst/>
              <a:cxnLst/>
              <a:rect l="l" t="t" r="r" b="b"/>
              <a:pathLst>
                <a:path w="50653" h="29350" extrusionOk="0">
                  <a:moveTo>
                    <a:pt x="25339" y="1"/>
                  </a:moveTo>
                  <a:lnTo>
                    <a:pt x="25314" y="26"/>
                  </a:lnTo>
                  <a:lnTo>
                    <a:pt x="0" y="14738"/>
                  </a:lnTo>
                  <a:lnTo>
                    <a:pt x="25314" y="29349"/>
                  </a:lnTo>
                  <a:lnTo>
                    <a:pt x="50652" y="14612"/>
                  </a:lnTo>
                  <a:lnTo>
                    <a:pt x="253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3"/>
            <p:cNvSpPr/>
            <p:nvPr/>
          </p:nvSpPr>
          <p:spPr>
            <a:xfrm>
              <a:off x="1666913" y="2253150"/>
              <a:ext cx="800150" cy="608425"/>
            </a:xfrm>
            <a:custGeom>
              <a:avLst/>
              <a:gdLst/>
              <a:ahLst/>
              <a:cxnLst/>
              <a:rect l="l" t="t" r="r" b="b"/>
              <a:pathLst>
                <a:path w="32006" h="24337" extrusionOk="0">
                  <a:moveTo>
                    <a:pt x="6692" y="1"/>
                  </a:moveTo>
                  <a:lnTo>
                    <a:pt x="1" y="9926"/>
                  </a:lnTo>
                  <a:lnTo>
                    <a:pt x="151" y="10001"/>
                  </a:lnTo>
                  <a:lnTo>
                    <a:pt x="25088" y="24337"/>
                  </a:lnTo>
                  <a:lnTo>
                    <a:pt x="31931" y="14687"/>
                  </a:lnTo>
                  <a:lnTo>
                    <a:pt x="32006" y="14612"/>
                  </a:lnTo>
                  <a:lnTo>
                    <a:pt x="669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3"/>
            <p:cNvSpPr/>
            <p:nvPr/>
          </p:nvSpPr>
          <p:spPr>
            <a:xfrm>
              <a:off x="2471438" y="2253150"/>
              <a:ext cx="799525" cy="608425"/>
            </a:xfrm>
            <a:custGeom>
              <a:avLst/>
              <a:gdLst/>
              <a:ahLst/>
              <a:cxnLst/>
              <a:rect l="l" t="t" r="r" b="b"/>
              <a:pathLst>
                <a:path w="31981" h="24337" extrusionOk="0">
                  <a:moveTo>
                    <a:pt x="25314" y="1"/>
                  </a:moveTo>
                  <a:lnTo>
                    <a:pt x="0" y="14612"/>
                  </a:lnTo>
                  <a:lnTo>
                    <a:pt x="50" y="14687"/>
                  </a:lnTo>
                  <a:lnTo>
                    <a:pt x="6892" y="24337"/>
                  </a:lnTo>
                  <a:lnTo>
                    <a:pt x="31855" y="10001"/>
                  </a:lnTo>
                  <a:lnTo>
                    <a:pt x="31980" y="9926"/>
                  </a:lnTo>
                  <a:lnTo>
                    <a:pt x="253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3"/>
            <p:cNvSpPr/>
            <p:nvPr/>
          </p:nvSpPr>
          <p:spPr>
            <a:xfrm>
              <a:off x="2467038" y="2083975"/>
              <a:ext cx="612200" cy="521975"/>
            </a:xfrm>
            <a:custGeom>
              <a:avLst/>
              <a:gdLst/>
              <a:ahLst/>
              <a:cxnLst/>
              <a:rect l="l" t="t" r="r" b="b"/>
              <a:pathLst>
                <a:path w="24488" h="20879" extrusionOk="0">
                  <a:moveTo>
                    <a:pt x="12983" y="1"/>
                  </a:moveTo>
                  <a:cubicBezTo>
                    <a:pt x="12607" y="552"/>
                    <a:pt x="12206" y="1078"/>
                    <a:pt x="11730" y="1555"/>
                  </a:cubicBezTo>
                  <a:cubicBezTo>
                    <a:pt x="10677" y="2607"/>
                    <a:pt x="9525" y="3259"/>
                    <a:pt x="8297" y="3835"/>
                  </a:cubicBezTo>
                  <a:cubicBezTo>
                    <a:pt x="6467" y="4662"/>
                    <a:pt x="4287" y="5038"/>
                    <a:pt x="3635" y="6692"/>
                  </a:cubicBezTo>
                  <a:cubicBezTo>
                    <a:pt x="3635" y="6692"/>
                    <a:pt x="1981" y="5840"/>
                    <a:pt x="327" y="4963"/>
                  </a:cubicBezTo>
                  <a:cubicBezTo>
                    <a:pt x="226" y="4913"/>
                    <a:pt x="101" y="4863"/>
                    <a:pt x="1" y="4788"/>
                  </a:cubicBezTo>
                  <a:lnTo>
                    <a:pt x="1" y="20878"/>
                  </a:lnTo>
                  <a:lnTo>
                    <a:pt x="24487" y="6642"/>
                  </a:lnTo>
                  <a:lnTo>
                    <a:pt x="129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3"/>
            <p:cNvSpPr/>
            <p:nvPr/>
          </p:nvSpPr>
          <p:spPr>
            <a:xfrm>
              <a:off x="1656263" y="1879250"/>
              <a:ext cx="1636000" cy="1474175"/>
            </a:xfrm>
            <a:custGeom>
              <a:avLst/>
              <a:gdLst/>
              <a:ahLst/>
              <a:cxnLst/>
              <a:rect l="l" t="t" r="r" b="b"/>
              <a:pathLst>
                <a:path w="65440" h="58967" extrusionOk="0">
                  <a:moveTo>
                    <a:pt x="32542" y="820"/>
                  </a:moveTo>
                  <a:cubicBezTo>
                    <a:pt x="32677" y="820"/>
                    <a:pt x="32761" y="877"/>
                    <a:pt x="32883" y="947"/>
                  </a:cubicBezTo>
                  <a:lnTo>
                    <a:pt x="56918" y="14831"/>
                  </a:lnTo>
                  <a:lnTo>
                    <a:pt x="32432" y="29067"/>
                  </a:lnTo>
                  <a:lnTo>
                    <a:pt x="7946" y="14957"/>
                  </a:lnTo>
                  <a:cubicBezTo>
                    <a:pt x="29265" y="2725"/>
                    <a:pt x="31756" y="820"/>
                    <a:pt x="32542" y="820"/>
                  </a:cubicBezTo>
                  <a:close/>
                  <a:moveTo>
                    <a:pt x="7244" y="15508"/>
                  </a:moveTo>
                  <a:lnTo>
                    <a:pt x="7519" y="15658"/>
                  </a:lnTo>
                  <a:lnTo>
                    <a:pt x="7519" y="15683"/>
                  </a:lnTo>
                  <a:lnTo>
                    <a:pt x="31830" y="29694"/>
                  </a:lnTo>
                  <a:lnTo>
                    <a:pt x="25414" y="38741"/>
                  </a:lnTo>
                  <a:lnTo>
                    <a:pt x="7494" y="28466"/>
                  </a:lnTo>
                  <a:lnTo>
                    <a:pt x="6667" y="27989"/>
                  </a:lnTo>
                  <a:lnTo>
                    <a:pt x="1028" y="24756"/>
                  </a:lnTo>
                  <a:cubicBezTo>
                    <a:pt x="1048" y="24726"/>
                    <a:pt x="1065" y="24701"/>
                    <a:pt x="1078" y="24681"/>
                  </a:cubicBezTo>
                  <a:lnTo>
                    <a:pt x="1078" y="24681"/>
                  </a:lnTo>
                  <a:cubicBezTo>
                    <a:pt x="1055" y="24716"/>
                    <a:pt x="1032" y="24751"/>
                    <a:pt x="1032" y="24751"/>
                  </a:cubicBezTo>
                  <a:cubicBezTo>
                    <a:pt x="1031" y="24751"/>
                    <a:pt x="1748" y="23678"/>
                    <a:pt x="7244" y="15508"/>
                  </a:cubicBezTo>
                  <a:close/>
                  <a:moveTo>
                    <a:pt x="57695" y="15358"/>
                  </a:moveTo>
                  <a:cubicBezTo>
                    <a:pt x="65439" y="26912"/>
                    <a:pt x="63334" y="23779"/>
                    <a:pt x="63986" y="24756"/>
                  </a:cubicBezTo>
                  <a:lnTo>
                    <a:pt x="58146" y="28115"/>
                  </a:lnTo>
                  <a:lnTo>
                    <a:pt x="57319" y="28591"/>
                  </a:lnTo>
                  <a:lnTo>
                    <a:pt x="39625" y="38741"/>
                  </a:lnTo>
                  <a:lnTo>
                    <a:pt x="33159" y="29618"/>
                  </a:lnTo>
                  <a:cubicBezTo>
                    <a:pt x="33153" y="29621"/>
                    <a:pt x="33147" y="29624"/>
                    <a:pt x="33146" y="29624"/>
                  </a:cubicBezTo>
                  <a:cubicBezTo>
                    <a:pt x="33133" y="29624"/>
                    <a:pt x="34417" y="28872"/>
                    <a:pt x="57695" y="15358"/>
                  </a:cubicBezTo>
                  <a:close/>
                  <a:moveTo>
                    <a:pt x="57319" y="29543"/>
                  </a:moveTo>
                  <a:lnTo>
                    <a:pt x="57269" y="43578"/>
                  </a:lnTo>
                  <a:lnTo>
                    <a:pt x="32758" y="57814"/>
                  </a:lnTo>
                  <a:lnTo>
                    <a:pt x="32758" y="57814"/>
                  </a:lnTo>
                  <a:lnTo>
                    <a:pt x="32833" y="36686"/>
                  </a:lnTo>
                  <a:lnTo>
                    <a:pt x="32833" y="30621"/>
                  </a:lnTo>
                  <a:cubicBezTo>
                    <a:pt x="39318" y="39646"/>
                    <a:pt x="39107" y="39719"/>
                    <a:pt x="39481" y="39719"/>
                  </a:cubicBezTo>
                  <a:cubicBezTo>
                    <a:pt x="39487" y="39719"/>
                    <a:pt x="39493" y="39719"/>
                    <a:pt x="39499" y="39719"/>
                  </a:cubicBezTo>
                  <a:cubicBezTo>
                    <a:pt x="39575" y="39719"/>
                    <a:pt x="39650" y="39694"/>
                    <a:pt x="39700" y="39669"/>
                  </a:cubicBezTo>
                  <a:lnTo>
                    <a:pt x="57319" y="29543"/>
                  </a:lnTo>
                  <a:close/>
                  <a:moveTo>
                    <a:pt x="7494" y="29418"/>
                  </a:moveTo>
                  <a:cubicBezTo>
                    <a:pt x="24649" y="39237"/>
                    <a:pt x="25358" y="39725"/>
                    <a:pt x="25476" y="39725"/>
                  </a:cubicBezTo>
                  <a:cubicBezTo>
                    <a:pt x="25489" y="39725"/>
                    <a:pt x="25495" y="39719"/>
                    <a:pt x="25514" y="39719"/>
                  </a:cubicBezTo>
                  <a:cubicBezTo>
                    <a:pt x="25665" y="39719"/>
                    <a:pt x="25790" y="39644"/>
                    <a:pt x="25865" y="39543"/>
                  </a:cubicBezTo>
                  <a:lnTo>
                    <a:pt x="32006" y="30872"/>
                  </a:lnTo>
                  <a:lnTo>
                    <a:pt x="31931" y="57814"/>
                  </a:lnTo>
                  <a:lnTo>
                    <a:pt x="7469" y="43704"/>
                  </a:lnTo>
                  <a:lnTo>
                    <a:pt x="7494" y="29418"/>
                  </a:lnTo>
                  <a:close/>
                  <a:moveTo>
                    <a:pt x="32457" y="0"/>
                  </a:moveTo>
                  <a:cubicBezTo>
                    <a:pt x="32162" y="0"/>
                    <a:pt x="31868" y="82"/>
                    <a:pt x="31605" y="245"/>
                  </a:cubicBezTo>
                  <a:cubicBezTo>
                    <a:pt x="26266" y="3328"/>
                    <a:pt x="8547" y="13578"/>
                    <a:pt x="6843" y="14681"/>
                  </a:cubicBezTo>
                  <a:cubicBezTo>
                    <a:pt x="6692" y="14756"/>
                    <a:pt x="6918" y="14531"/>
                    <a:pt x="76" y="24656"/>
                  </a:cubicBezTo>
                  <a:cubicBezTo>
                    <a:pt x="26" y="24756"/>
                    <a:pt x="1" y="24882"/>
                    <a:pt x="26" y="24982"/>
                  </a:cubicBezTo>
                  <a:cubicBezTo>
                    <a:pt x="51" y="25107"/>
                    <a:pt x="126" y="25182"/>
                    <a:pt x="226" y="25257"/>
                  </a:cubicBezTo>
                  <a:lnTo>
                    <a:pt x="6667" y="28942"/>
                  </a:lnTo>
                  <a:lnTo>
                    <a:pt x="6617" y="43929"/>
                  </a:lnTo>
                  <a:cubicBezTo>
                    <a:pt x="6617" y="44080"/>
                    <a:pt x="6692" y="44230"/>
                    <a:pt x="6818" y="44305"/>
                  </a:cubicBezTo>
                  <a:lnTo>
                    <a:pt x="32131" y="58917"/>
                  </a:lnTo>
                  <a:cubicBezTo>
                    <a:pt x="32206" y="58942"/>
                    <a:pt x="32281" y="58967"/>
                    <a:pt x="32357" y="58967"/>
                  </a:cubicBezTo>
                  <a:cubicBezTo>
                    <a:pt x="32432" y="58967"/>
                    <a:pt x="32482" y="58942"/>
                    <a:pt x="32557" y="58917"/>
                  </a:cubicBezTo>
                  <a:lnTo>
                    <a:pt x="57895" y="44180"/>
                  </a:lnTo>
                  <a:cubicBezTo>
                    <a:pt x="58021" y="44105"/>
                    <a:pt x="58096" y="43979"/>
                    <a:pt x="58096" y="43829"/>
                  </a:cubicBezTo>
                  <a:lnTo>
                    <a:pt x="58146" y="29067"/>
                  </a:lnTo>
                  <a:lnTo>
                    <a:pt x="64788" y="25257"/>
                  </a:lnTo>
                  <a:cubicBezTo>
                    <a:pt x="64888" y="25182"/>
                    <a:pt x="64963" y="25107"/>
                    <a:pt x="64988" y="24982"/>
                  </a:cubicBezTo>
                  <a:cubicBezTo>
                    <a:pt x="65013" y="24882"/>
                    <a:pt x="65013" y="24756"/>
                    <a:pt x="64938" y="24656"/>
                  </a:cubicBezTo>
                  <a:cubicBezTo>
                    <a:pt x="59525" y="16636"/>
                    <a:pt x="58497" y="15032"/>
                    <a:pt x="58221" y="14681"/>
                  </a:cubicBezTo>
                  <a:cubicBezTo>
                    <a:pt x="58146" y="14581"/>
                    <a:pt x="58071" y="14556"/>
                    <a:pt x="57996" y="14506"/>
                  </a:cubicBezTo>
                  <a:cubicBezTo>
                    <a:pt x="57620" y="14255"/>
                    <a:pt x="54838" y="12676"/>
                    <a:pt x="33309" y="245"/>
                  </a:cubicBezTo>
                  <a:cubicBezTo>
                    <a:pt x="33046" y="82"/>
                    <a:pt x="32751" y="0"/>
                    <a:pt x="324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3"/>
            <p:cNvSpPr/>
            <p:nvPr/>
          </p:nvSpPr>
          <p:spPr>
            <a:xfrm>
              <a:off x="2376813" y="1719075"/>
              <a:ext cx="487500" cy="532225"/>
            </a:xfrm>
            <a:custGeom>
              <a:avLst/>
              <a:gdLst/>
              <a:ahLst/>
              <a:cxnLst/>
              <a:rect l="l" t="t" r="r" b="b"/>
              <a:pathLst>
                <a:path w="19500" h="21289" extrusionOk="0">
                  <a:moveTo>
                    <a:pt x="9569" y="0"/>
                  </a:moveTo>
                  <a:cubicBezTo>
                    <a:pt x="5069" y="0"/>
                    <a:pt x="1166" y="3673"/>
                    <a:pt x="276" y="8256"/>
                  </a:cubicBezTo>
                  <a:cubicBezTo>
                    <a:pt x="1" y="9709"/>
                    <a:pt x="126" y="11038"/>
                    <a:pt x="352" y="12366"/>
                  </a:cubicBezTo>
                  <a:cubicBezTo>
                    <a:pt x="502" y="13143"/>
                    <a:pt x="728" y="13945"/>
                    <a:pt x="878" y="14672"/>
                  </a:cubicBezTo>
                  <a:cubicBezTo>
                    <a:pt x="978" y="15123"/>
                    <a:pt x="1053" y="15574"/>
                    <a:pt x="1078" y="16000"/>
                  </a:cubicBezTo>
                  <a:cubicBezTo>
                    <a:pt x="1129" y="16677"/>
                    <a:pt x="1003" y="17278"/>
                    <a:pt x="652" y="17855"/>
                  </a:cubicBezTo>
                  <a:cubicBezTo>
                    <a:pt x="652" y="17855"/>
                    <a:pt x="2281" y="18707"/>
                    <a:pt x="3936" y="19559"/>
                  </a:cubicBezTo>
                  <a:cubicBezTo>
                    <a:pt x="5590" y="20436"/>
                    <a:pt x="7244" y="21288"/>
                    <a:pt x="7244" y="21288"/>
                  </a:cubicBezTo>
                  <a:cubicBezTo>
                    <a:pt x="7896" y="19634"/>
                    <a:pt x="10076" y="19258"/>
                    <a:pt x="11906" y="18431"/>
                  </a:cubicBezTo>
                  <a:cubicBezTo>
                    <a:pt x="13134" y="17855"/>
                    <a:pt x="14286" y="17203"/>
                    <a:pt x="15339" y="16151"/>
                  </a:cubicBezTo>
                  <a:cubicBezTo>
                    <a:pt x="18848" y="12567"/>
                    <a:pt x="19500" y="6702"/>
                    <a:pt x="16191" y="3018"/>
                  </a:cubicBezTo>
                  <a:cubicBezTo>
                    <a:pt x="16041" y="2842"/>
                    <a:pt x="15891" y="2667"/>
                    <a:pt x="15715" y="2516"/>
                  </a:cubicBezTo>
                  <a:cubicBezTo>
                    <a:pt x="15139" y="1965"/>
                    <a:pt x="14437" y="1464"/>
                    <a:pt x="13660" y="1038"/>
                  </a:cubicBezTo>
                  <a:cubicBezTo>
                    <a:pt x="12286" y="322"/>
                    <a:pt x="10901" y="0"/>
                    <a:pt x="956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3"/>
            <p:cNvSpPr/>
            <p:nvPr/>
          </p:nvSpPr>
          <p:spPr>
            <a:xfrm>
              <a:off x="2413788" y="1883950"/>
              <a:ext cx="337125" cy="347300"/>
            </a:xfrm>
            <a:custGeom>
              <a:avLst/>
              <a:gdLst/>
              <a:ahLst/>
              <a:cxnLst/>
              <a:rect l="l" t="t" r="r" b="b"/>
              <a:pathLst>
                <a:path w="13485" h="13892" extrusionOk="0">
                  <a:moveTo>
                    <a:pt x="5865" y="2087"/>
                  </a:moveTo>
                  <a:cubicBezTo>
                    <a:pt x="6241" y="3014"/>
                    <a:pt x="5765" y="4092"/>
                    <a:pt x="5138" y="4443"/>
                  </a:cubicBezTo>
                  <a:cubicBezTo>
                    <a:pt x="4978" y="4534"/>
                    <a:pt x="4782" y="4579"/>
                    <a:pt x="4594" y="4579"/>
                  </a:cubicBezTo>
                  <a:cubicBezTo>
                    <a:pt x="4370" y="4579"/>
                    <a:pt x="4158" y="4515"/>
                    <a:pt x="4036" y="4393"/>
                  </a:cubicBezTo>
                  <a:cubicBezTo>
                    <a:pt x="3559" y="3992"/>
                    <a:pt x="4136" y="2237"/>
                    <a:pt x="5865" y="2087"/>
                  </a:cubicBezTo>
                  <a:close/>
                  <a:moveTo>
                    <a:pt x="9474" y="4017"/>
                  </a:moveTo>
                  <a:lnTo>
                    <a:pt x="9474" y="4017"/>
                  </a:lnTo>
                  <a:cubicBezTo>
                    <a:pt x="10262" y="5401"/>
                    <a:pt x="9300" y="6784"/>
                    <a:pt x="8708" y="6784"/>
                  </a:cubicBezTo>
                  <a:cubicBezTo>
                    <a:pt x="8679" y="6784"/>
                    <a:pt x="8650" y="6781"/>
                    <a:pt x="8622" y="6774"/>
                  </a:cubicBezTo>
                  <a:cubicBezTo>
                    <a:pt x="8196" y="6698"/>
                    <a:pt x="7745" y="6047"/>
                    <a:pt x="8046" y="5270"/>
                  </a:cubicBezTo>
                  <a:cubicBezTo>
                    <a:pt x="8321" y="4593"/>
                    <a:pt x="8873" y="4142"/>
                    <a:pt x="9474" y="4017"/>
                  </a:cubicBezTo>
                  <a:close/>
                  <a:moveTo>
                    <a:pt x="4032" y="0"/>
                  </a:moveTo>
                  <a:cubicBezTo>
                    <a:pt x="3021" y="0"/>
                    <a:pt x="2033" y="546"/>
                    <a:pt x="1579" y="1686"/>
                  </a:cubicBezTo>
                  <a:cubicBezTo>
                    <a:pt x="752" y="3891"/>
                    <a:pt x="2005" y="5395"/>
                    <a:pt x="1655" y="6974"/>
                  </a:cubicBezTo>
                  <a:cubicBezTo>
                    <a:pt x="1429" y="8102"/>
                    <a:pt x="652" y="9756"/>
                    <a:pt x="0" y="10984"/>
                  </a:cubicBezTo>
                  <a:lnTo>
                    <a:pt x="652" y="11310"/>
                  </a:lnTo>
                  <a:cubicBezTo>
                    <a:pt x="1329" y="10032"/>
                    <a:pt x="2156" y="8353"/>
                    <a:pt x="2406" y="7150"/>
                  </a:cubicBezTo>
                  <a:cubicBezTo>
                    <a:pt x="2807" y="5220"/>
                    <a:pt x="1630" y="3841"/>
                    <a:pt x="2356" y="1987"/>
                  </a:cubicBezTo>
                  <a:cubicBezTo>
                    <a:pt x="2675" y="1222"/>
                    <a:pt x="3307" y="863"/>
                    <a:pt x="3976" y="863"/>
                  </a:cubicBezTo>
                  <a:cubicBezTo>
                    <a:pt x="4360" y="863"/>
                    <a:pt x="4757" y="981"/>
                    <a:pt x="5113" y="1210"/>
                  </a:cubicBezTo>
                  <a:cubicBezTo>
                    <a:pt x="3008" y="1836"/>
                    <a:pt x="2381" y="4192"/>
                    <a:pt x="3384" y="5094"/>
                  </a:cubicBezTo>
                  <a:cubicBezTo>
                    <a:pt x="3713" y="5393"/>
                    <a:pt x="4114" y="5530"/>
                    <a:pt x="4527" y="5530"/>
                  </a:cubicBezTo>
                  <a:cubicBezTo>
                    <a:pt x="5846" y="5530"/>
                    <a:pt x="7282" y="4140"/>
                    <a:pt x="6843" y="2212"/>
                  </a:cubicBezTo>
                  <a:lnTo>
                    <a:pt x="6843" y="2212"/>
                  </a:lnTo>
                  <a:cubicBezTo>
                    <a:pt x="7369" y="2338"/>
                    <a:pt x="8371" y="2889"/>
                    <a:pt x="8797" y="3240"/>
                  </a:cubicBezTo>
                  <a:cubicBezTo>
                    <a:pt x="7344" y="3841"/>
                    <a:pt x="6417" y="5696"/>
                    <a:pt x="7419" y="7049"/>
                  </a:cubicBezTo>
                  <a:cubicBezTo>
                    <a:pt x="7788" y="7548"/>
                    <a:pt x="8235" y="7762"/>
                    <a:pt x="8682" y="7762"/>
                  </a:cubicBezTo>
                  <a:cubicBezTo>
                    <a:pt x="9965" y="7762"/>
                    <a:pt x="11241" y="5995"/>
                    <a:pt x="10627" y="4117"/>
                  </a:cubicBezTo>
                  <a:lnTo>
                    <a:pt x="10627" y="4117"/>
                  </a:lnTo>
                  <a:cubicBezTo>
                    <a:pt x="12081" y="4744"/>
                    <a:pt x="12482" y="6523"/>
                    <a:pt x="10376" y="7851"/>
                  </a:cubicBezTo>
                  <a:cubicBezTo>
                    <a:pt x="8472" y="9079"/>
                    <a:pt x="7544" y="8102"/>
                    <a:pt x="4812" y="13516"/>
                  </a:cubicBezTo>
                  <a:lnTo>
                    <a:pt x="5514" y="13891"/>
                  </a:lnTo>
                  <a:cubicBezTo>
                    <a:pt x="6166" y="12663"/>
                    <a:pt x="7093" y="11059"/>
                    <a:pt x="7870" y="10232"/>
                  </a:cubicBezTo>
                  <a:cubicBezTo>
                    <a:pt x="8973" y="9054"/>
                    <a:pt x="10928" y="9230"/>
                    <a:pt x="12256" y="7275"/>
                  </a:cubicBezTo>
                  <a:cubicBezTo>
                    <a:pt x="13484" y="5420"/>
                    <a:pt x="12106" y="3190"/>
                    <a:pt x="10051" y="3039"/>
                  </a:cubicBezTo>
                  <a:cubicBezTo>
                    <a:pt x="9349" y="2162"/>
                    <a:pt x="8572" y="1886"/>
                    <a:pt x="8271" y="1686"/>
                  </a:cubicBezTo>
                  <a:cubicBezTo>
                    <a:pt x="7620" y="1360"/>
                    <a:pt x="7093" y="1135"/>
                    <a:pt x="6291" y="1084"/>
                  </a:cubicBezTo>
                  <a:cubicBezTo>
                    <a:pt x="5714" y="371"/>
                    <a:pt x="4865" y="0"/>
                    <a:pt x="403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3"/>
            <p:cNvSpPr/>
            <p:nvPr/>
          </p:nvSpPr>
          <p:spPr>
            <a:xfrm>
              <a:off x="2312288" y="2296375"/>
              <a:ext cx="173575" cy="125300"/>
            </a:xfrm>
            <a:custGeom>
              <a:avLst/>
              <a:gdLst/>
              <a:ahLst/>
              <a:cxnLst/>
              <a:rect l="l" t="t" r="r" b="b"/>
              <a:pathLst>
                <a:path w="6943" h="5012" extrusionOk="0">
                  <a:moveTo>
                    <a:pt x="978" y="1"/>
                  </a:moveTo>
                  <a:lnTo>
                    <a:pt x="251" y="1405"/>
                  </a:lnTo>
                  <a:cubicBezTo>
                    <a:pt x="0" y="1856"/>
                    <a:pt x="176" y="2407"/>
                    <a:pt x="627" y="2633"/>
                  </a:cubicBezTo>
                  <a:lnTo>
                    <a:pt x="903" y="2783"/>
                  </a:lnTo>
                  <a:lnTo>
                    <a:pt x="4687" y="4763"/>
                  </a:lnTo>
                  <a:lnTo>
                    <a:pt x="4963" y="4913"/>
                  </a:lnTo>
                  <a:cubicBezTo>
                    <a:pt x="5096" y="4980"/>
                    <a:pt x="5237" y="5011"/>
                    <a:pt x="5378" y="5011"/>
                  </a:cubicBezTo>
                  <a:cubicBezTo>
                    <a:pt x="5713" y="5011"/>
                    <a:pt x="6039" y="4830"/>
                    <a:pt x="6216" y="4512"/>
                  </a:cubicBezTo>
                  <a:lnTo>
                    <a:pt x="6943" y="3109"/>
                  </a:lnTo>
                  <a:lnTo>
                    <a:pt x="9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3"/>
            <p:cNvSpPr/>
            <p:nvPr/>
          </p:nvSpPr>
          <p:spPr>
            <a:xfrm>
              <a:off x="2334838" y="2188625"/>
              <a:ext cx="226225" cy="154150"/>
            </a:xfrm>
            <a:custGeom>
              <a:avLst/>
              <a:gdLst/>
              <a:ahLst/>
              <a:cxnLst/>
              <a:rect l="l" t="t" r="r" b="b"/>
              <a:pathLst>
                <a:path w="9049" h="6166" extrusionOk="0">
                  <a:moveTo>
                    <a:pt x="1028" y="0"/>
                  </a:moveTo>
                  <a:lnTo>
                    <a:pt x="1" y="1955"/>
                  </a:lnTo>
                  <a:lnTo>
                    <a:pt x="1028" y="2506"/>
                  </a:lnTo>
                  <a:lnTo>
                    <a:pt x="6968" y="5614"/>
                  </a:lnTo>
                  <a:lnTo>
                    <a:pt x="8021" y="6166"/>
                  </a:lnTo>
                  <a:lnTo>
                    <a:pt x="9048" y="4186"/>
                  </a:lnTo>
                  <a:lnTo>
                    <a:pt x="1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3"/>
            <p:cNvSpPr/>
            <p:nvPr/>
          </p:nvSpPr>
          <p:spPr>
            <a:xfrm>
              <a:off x="2340488" y="2346025"/>
              <a:ext cx="94000" cy="66925"/>
            </a:xfrm>
            <a:custGeom>
              <a:avLst/>
              <a:gdLst/>
              <a:ahLst/>
              <a:cxnLst/>
              <a:rect l="l" t="t" r="r" b="b"/>
              <a:pathLst>
                <a:path w="3760" h="2677" extrusionOk="0">
                  <a:moveTo>
                    <a:pt x="1614" y="1"/>
                  </a:moveTo>
                  <a:cubicBezTo>
                    <a:pt x="971" y="1"/>
                    <a:pt x="344" y="338"/>
                    <a:pt x="0" y="922"/>
                  </a:cubicBezTo>
                  <a:lnTo>
                    <a:pt x="3333" y="2677"/>
                  </a:lnTo>
                  <a:cubicBezTo>
                    <a:pt x="3760" y="1774"/>
                    <a:pt x="3384" y="697"/>
                    <a:pt x="2481" y="221"/>
                  </a:cubicBezTo>
                  <a:cubicBezTo>
                    <a:pt x="2206" y="71"/>
                    <a:pt x="1909" y="1"/>
                    <a:pt x="1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3"/>
            <p:cNvSpPr/>
            <p:nvPr/>
          </p:nvSpPr>
          <p:spPr>
            <a:xfrm>
              <a:off x="2360538" y="2153300"/>
              <a:ext cx="218050" cy="139975"/>
            </a:xfrm>
            <a:custGeom>
              <a:avLst/>
              <a:gdLst/>
              <a:ahLst/>
              <a:cxnLst/>
              <a:rect l="l" t="t" r="r" b="b"/>
              <a:pathLst>
                <a:path w="8722" h="5599" extrusionOk="0">
                  <a:moveTo>
                    <a:pt x="1448" y="1"/>
                  </a:moveTo>
                  <a:cubicBezTo>
                    <a:pt x="1029" y="1"/>
                    <a:pt x="618" y="227"/>
                    <a:pt x="426" y="611"/>
                  </a:cubicBezTo>
                  <a:lnTo>
                    <a:pt x="0" y="1413"/>
                  </a:lnTo>
                  <a:lnTo>
                    <a:pt x="8020" y="5599"/>
                  </a:lnTo>
                  <a:lnTo>
                    <a:pt x="8421" y="4822"/>
                  </a:lnTo>
                  <a:cubicBezTo>
                    <a:pt x="8722" y="4245"/>
                    <a:pt x="8496" y="3544"/>
                    <a:pt x="7945" y="3243"/>
                  </a:cubicBezTo>
                  <a:lnTo>
                    <a:pt x="7644" y="3117"/>
                  </a:lnTo>
                  <a:lnTo>
                    <a:pt x="6942" y="2742"/>
                  </a:lnTo>
                  <a:lnTo>
                    <a:pt x="2782" y="536"/>
                  </a:lnTo>
                  <a:lnTo>
                    <a:pt x="2130" y="210"/>
                  </a:lnTo>
                  <a:lnTo>
                    <a:pt x="1980" y="135"/>
                  </a:lnTo>
                  <a:cubicBezTo>
                    <a:pt x="1813" y="44"/>
                    <a:pt x="1630" y="1"/>
                    <a:pt x="1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3"/>
            <p:cNvSpPr/>
            <p:nvPr/>
          </p:nvSpPr>
          <p:spPr>
            <a:xfrm>
              <a:off x="2312288" y="2231900"/>
              <a:ext cx="218075" cy="139950"/>
            </a:xfrm>
            <a:custGeom>
              <a:avLst/>
              <a:gdLst/>
              <a:ahLst/>
              <a:cxnLst/>
              <a:rect l="l" t="t" r="r" b="b"/>
              <a:pathLst>
                <a:path w="8723" h="5598" extrusionOk="0">
                  <a:moveTo>
                    <a:pt x="703" y="0"/>
                  </a:moveTo>
                  <a:lnTo>
                    <a:pt x="302" y="777"/>
                  </a:lnTo>
                  <a:cubicBezTo>
                    <a:pt x="1" y="1353"/>
                    <a:pt x="226" y="2055"/>
                    <a:pt x="778" y="2356"/>
                  </a:cubicBezTo>
                  <a:lnTo>
                    <a:pt x="6743" y="5464"/>
                  </a:lnTo>
                  <a:cubicBezTo>
                    <a:pt x="6917" y="5555"/>
                    <a:pt x="7101" y="5598"/>
                    <a:pt x="7281" y="5598"/>
                  </a:cubicBezTo>
                  <a:cubicBezTo>
                    <a:pt x="7695" y="5598"/>
                    <a:pt x="8087" y="5372"/>
                    <a:pt x="8297" y="4988"/>
                  </a:cubicBezTo>
                  <a:lnTo>
                    <a:pt x="8723" y="4186"/>
                  </a:lnTo>
                  <a:lnTo>
                    <a:pt x="7670" y="3659"/>
                  </a:lnTo>
                  <a:lnTo>
                    <a:pt x="1730" y="551"/>
                  </a:lnTo>
                  <a:lnTo>
                    <a:pt x="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3"/>
            <p:cNvSpPr/>
            <p:nvPr/>
          </p:nvSpPr>
          <p:spPr>
            <a:xfrm>
              <a:off x="2292238" y="1708975"/>
              <a:ext cx="583975" cy="723400"/>
            </a:xfrm>
            <a:custGeom>
              <a:avLst/>
              <a:gdLst/>
              <a:ahLst/>
              <a:cxnLst/>
              <a:rect l="l" t="t" r="r" b="b"/>
              <a:pathLst>
                <a:path w="23359" h="28936" extrusionOk="0">
                  <a:moveTo>
                    <a:pt x="13040" y="830"/>
                  </a:moveTo>
                  <a:cubicBezTo>
                    <a:pt x="15050" y="830"/>
                    <a:pt x="17093" y="1575"/>
                    <a:pt x="18822" y="3221"/>
                  </a:cubicBezTo>
                  <a:cubicBezTo>
                    <a:pt x="22456" y="6680"/>
                    <a:pt x="21955" y="12645"/>
                    <a:pt x="18421" y="16254"/>
                  </a:cubicBezTo>
                  <a:cubicBezTo>
                    <a:pt x="15790" y="18936"/>
                    <a:pt x="12406" y="18936"/>
                    <a:pt x="10827" y="20640"/>
                  </a:cubicBezTo>
                  <a:cubicBezTo>
                    <a:pt x="6466" y="18359"/>
                    <a:pt x="4888" y="17507"/>
                    <a:pt x="4787" y="17482"/>
                  </a:cubicBezTo>
                  <a:cubicBezTo>
                    <a:pt x="5314" y="15226"/>
                    <a:pt x="3359" y="12494"/>
                    <a:pt x="4086" y="8735"/>
                  </a:cubicBezTo>
                  <a:cubicBezTo>
                    <a:pt x="5009" y="3899"/>
                    <a:pt x="8958" y="830"/>
                    <a:pt x="13040" y="830"/>
                  </a:cubicBezTo>
                  <a:close/>
                  <a:moveTo>
                    <a:pt x="4124" y="18168"/>
                  </a:moveTo>
                  <a:cubicBezTo>
                    <a:pt x="4239" y="18168"/>
                    <a:pt x="4366" y="18206"/>
                    <a:pt x="4512" y="18284"/>
                  </a:cubicBezTo>
                  <a:cubicBezTo>
                    <a:pt x="10777" y="21542"/>
                    <a:pt x="10502" y="21392"/>
                    <a:pt x="10627" y="21492"/>
                  </a:cubicBezTo>
                  <a:cubicBezTo>
                    <a:pt x="10878" y="21718"/>
                    <a:pt x="10953" y="22093"/>
                    <a:pt x="10777" y="22394"/>
                  </a:cubicBezTo>
                  <a:cubicBezTo>
                    <a:pt x="9095" y="25510"/>
                    <a:pt x="8962" y="26319"/>
                    <a:pt x="8366" y="26319"/>
                  </a:cubicBezTo>
                  <a:cubicBezTo>
                    <a:pt x="8243" y="26319"/>
                    <a:pt x="8100" y="26285"/>
                    <a:pt x="7920" y="26229"/>
                  </a:cubicBezTo>
                  <a:cubicBezTo>
                    <a:pt x="7870" y="26204"/>
                    <a:pt x="2055" y="23146"/>
                    <a:pt x="1980" y="23121"/>
                  </a:cubicBezTo>
                  <a:cubicBezTo>
                    <a:pt x="1629" y="22921"/>
                    <a:pt x="1479" y="22469"/>
                    <a:pt x="1654" y="22119"/>
                  </a:cubicBezTo>
                  <a:cubicBezTo>
                    <a:pt x="3139" y="19580"/>
                    <a:pt x="3423" y="18168"/>
                    <a:pt x="4124" y="18168"/>
                  </a:cubicBezTo>
                  <a:close/>
                  <a:moveTo>
                    <a:pt x="1955" y="24048"/>
                  </a:moveTo>
                  <a:cubicBezTo>
                    <a:pt x="2707" y="24449"/>
                    <a:pt x="6040" y="26204"/>
                    <a:pt x="7168" y="26780"/>
                  </a:cubicBezTo>
                  <a:lnTo>
                    <a:pt x="6642" y="27833"/>
                  </a:lnTo>
                  <a:cubicBezTo>
                    <a:pt x="6554" y="27991"/>
                    <a:pt x="6367" y="28088"/>
                    <a:pt x="6176" y="28088"/>
                  </a:cubicBezTo>
                  <a:cubicBezTo>
                    <a:pt x="6096" y="28088"/>
                    <a:pt x="6015" y="28071"/>
                    <a:pt x="5940" y="28033"/>
                  </a:cubicBezTo>
                  <a:cubicBezTo>
                    <a:pt x="0" y="24926"/>
                    <a:pt x="1253" y="25928"/>
                    <a:pt x="1955" y="24048"/>
                  </a:cubicBezTo>
                  <a:close/>
                  <a:moveTo>
                    <a:pt x="13057" y="0"/>
                  </a:moveTo>
                  <a:cubicBezTo>
                    <a:pt x="8596" y="0"/>
                    <a:pt x="4264" y="3323"/>
                    <a:pt x="3258" y="8585"/>
                  </a:cubicBezTo>
                  <a:cubicBezTo>
                    <a:pt x="2507" y="12469"/>
                    <a:pt x="4487" y="15452"/>
                    <a:pt x="3960" y="17382"/>
                  </a:cubicBezTo>
                  <a:cubicBezTo>
                    <a:pt x="2632" y="17557"/>
                    <a:pt x="2607" y="18860"/>
                    <a:pt x="928" y="21743"/>
                  </a:cubicBezTo>
                  <a:cubicBezTo>
                    <a:pt x="602" y="22369"/>
                    <a:pt x="752" y="23146"/>
                    <a:pt x="1253" y="23597"/>
                  </a:cubicBezTo>
                  <a:lnTo>
                    <a:pt x="677" y="24700"/>
                  </a:lnTo>
                  <a:cubicBezTo>
                    <a:pt x="326" y="25352"/>
                    <a:pt x="577" y="26154"/>
                    <a:pt x="1228" y="26505"/>
                  </a:cubicBezTo>
                  <a:cubicBezTo>
                    <a:pt x="5664" y="28785"/>
                    <a:pt x="5614" y="28936"/>
                    <a:pt x="6191" y="28936"/>
                  </a:cubicBezTo>
                  <a:cubicBezTo>
                    <a:pt x="7369" y="28936"/>
                    <a:pt x="7569" y="27657"/>
                    <a:pt x="7945" y="27131"/>
                  </a:cubicBezTo>
                  <a:cubicBezTo>
                    <a:pt x="8099" y="27163"/>
                    <a:pt x="8240" y="27179"/>
                    <a:pt x="8371" y="27179"/>
                  </a:cubicBezTo>
                  <a:cubicBezTo>
                    <a:pt x="9661" y="27179"/>
                    <a:pt x="9913" y="25618"/>
                    <a:pt x="11529" y="22795"/>
                  </a:cubicBezTo>
                  <a:cubicBezTo>
                    <a:pt x="11805" y="22269"/>
                    <a:pt x="11755" y="21642"/>
                    <a:pt x="11454" y="21191"/>
                  </a:cubicBezTo>
                  <a:cubicBezTo>
                    <a:pt x="12782" y="19763"/>
                    <a:pt x="16316" y="19612"/>
                    <a:pt x="19023" y="16830"/>
                  </a:cubicBezTo>
                  <a:cubicBezTo>
                    <a:pt x="22908" y="12870"/>
                    <a:pt x="23359" y="6354"/>
                    <a:pt x="19399" y="2620"/>
                  </a:cubicBezTo>
                  <a:cubicBezTo>
                    <a:pt x="17513" y="817"/>
                    <a:pt x="15269" y="0"/>
                    <a:pt x="130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3"/>
            <p:cNvSpPr/>
            <p:nvPr/>
          </p:nvSpPr>
          <p:spPr>
            <a:xfrm>
              <a:off x="2620563" y="2184225"/>
              <a:ext cx="279475" cy="267325"/>
            </a:xfrm>
            <a:custGeom>
              <a:avLst/>
              <a:gdLst/>
              <a:ahLst/>
              <a:cxnLst/>
              <a:rect l="l" t="t" r="r" b="b"/>
              <a:pathLst>
                <a:path w="11179" h="10693" extrusionOk="0">
                  <a:moveTo>
                    <a:pt x="9901" y="1"/>
                  </a:moveTo>
                  <a:cubicBezTo>
                    <a:pt x="9819" y="1"/>
                    <a:pt x="9741" y="26"/>
                    <a:pt x="9674" y="76"/>
                  </a:cubicBezTo>
                  <a:cubicBezTo>
                    <a:pt x="9499" y="226"/>
                    <a:pt x="9424" y="302"/>
                    <a:pt x="9624" y="728"/>
                  </a:cubicBezTo>
                  <a:cubicBezTo>
                    <a:pt x="9775" y="1078"/>
                    <a:pt x="9900" y="1404"/>
                    <a:pt x="9950" y="1755"/>
                  </a:cubicBezTo>
                  <a:cubicBezTo>
                    <a:pt x="10048" y="2514"/>
                    <a:pt x="9572" y="3034"/>
                    <a:pt x="8848" y="3034"/>
                  </a:cubicBezTo>
                  <a:cubicBezTo>
                    <a:pt x="8831" y="3034"/>
                    <a:pt x="8814" y="3034"/>
                    <a:pt x="8797" y="3033"/>
                  </a:cubicBezTo>
                  <a:cubicBezTo>
                    <a:pt x="8521" y="3033"/>
                    <a:pt x="8271" y="2958"/>
                    <a:pt x="7995" y="2933"/>
                  </a:cubicBezTo>
                  <a:cubicBezTo>
                    <a:pt x="7657" y="2879"/>
                    <a:pt x="7318" y="2832"/>
                    <a:pt x="6980" y="2832"/>
                  </a:cubicBezTo>
                  <a:cubicBezTo>
                    <a:pt x="6691" y="2832"/>
                    <a:pt x="6403" y="2866"/>
                    <a:pt x="6115" y="2958"/>
                  </a:cubicBezTo>
                  <a:cubicBezTo>
                    <a:pt x="5313" y="3184"/>
                    <a:pt x="4887" y="3710"/>
                    <a:pt x="4812" y="4512"/>
                  </a:cubicBezTo>
                  <a:cubicBezTo>
                    <a:pt x="4787" y="4763"/>
                    <a:pt x="4812" y="4988"/>
                    <a:pt x="4812" y="5339"/>
                  </a:cubicBezTo>
                  <a:cubicBezTo>
                    <a:pt x="4812" y="5389"/>
                    <a:pt x="4812" y="5540"/>
                    <a:pt x="4812" y="5690"/>
                  </a:cubicBezTo>
                  <a:cubicBezTo>
                    <a:pt x="4792" y="6458"/>
                    <a:pt x="4593" y="6770"/>
                    <a:pt x="4043" y="6770"/>
                  </a:cubicBezTo>
                  <a:cubicBezTo>
                    <a:pt x="3911" y="6770"/>
                    <a:pt x="3759" y="6752"/>
                    <a:pt x="3584" y="6718"/>
                  </a:cubicBezTo>
                  <a:cubicBezTo>
                    <a:pt x="3484" y="6693"/>
                    <a:pt x="3409" y="6667"/>
                    <a:pt x="3308" y="6642"/>
                  </a:cubicBezTo>
                  <a:cubicBezTo>
                    <a:pt x="2929" y="6588"/>
                    <a:pt x="2537" y="6547"/>
                    <a:pt x="2141" y="6547"/>
                  </a:cubicBezTo>
                  <a:cubicBezTo>
                    <a:pt x="1987" y="6547"/>
                    <a:pt x="1833" y="6553"/>
                    <a:pt x="1679" y="6567"/>
                  </a:cubicBezTo>
                  <a:cubicBezTo>
                    <a:pt x="677" y="6642"/>
                    <a:pt x="100" y="7244"/>
                    <a:pt x="50" y="8246"/>
                  </a:cubicBezTo>
                  <a:cubicBezTo>
                    <a:pt x="0" y="8873"/>
                    <a:pt x="176" y="9449"/>
                    <a:pt x="326" y="10051"/>
                  </a:cubicBezTo>
                  <a:cubicBezTo>
                    <a:pt x="376" y="10251"/>
                    <a:pt x="501" y="10427"/>
                    <a:pt x="652" y="10577"/>
                  </a:cubicBezTo>
                  <a:cubicBezTo>
                    <a:pt x="739" y="10654"/>
                    <a:pt x="842" y="10692"/>
                    <a:pt x="941" y="10692"/>
                  </a:cubicBezTo>
                  <a:cubicBezTo>
                    <a:pt x="1070" y="10692"/>
                    <a:pt x="1194" y="10629"/>
                    <a:pt x="1278" y="10502"/>
                  </a:cubicBezTo>
                  <a:cubicBezTo>
                    <a:pt x="1404" y="10277"/>
                    <a:pt x="1454" y="10051"/>
                    <a:pt x="1404" y="9800"/>
                  </a:cubicBezTo>
                  <a:cubicBezTo>
                    <a:pt x="1303" y="9399"/>
                    <a:pt x="1228" y="8973"/>
                    <a:pt x="1203" y="8547"/>
                  </a:cubicBezTo>
                  <a:cubicBezTo>
                    <a:pt x="1153" y="7896"/>
                    <a:pt x="1303" y="7720"/>
                    <a:pt x="1955" y="7720"/>
                  </a:cubicBezTo>
                  <a:cubicBezTo>
                    <a:pt x="2028" y="7717"/>
                    <a:pt x="2100" y="7715"/>
                    <a:pt x="2171" y="7715"/>
                  </a:cubicBezTo>
                  <a:cubicBezTo>
                    <a:pt x="2645" y="7715"/>
                    <a:pt x="3102" y="7783"/>
                    <a:pt x="3559" y="7870"/>
                  </a:cubicBezTo>
                  <a:cubicBezTo>
                    <a:pt x="3741" y="7916"/>
                    <a:pt x="3915" y="7938"/>
                    <a:pt x="4081" y="7938"/>
                  </a:cubicBezTo>
                  <a:cubicBezTo>
                    <a:pt x="4649" y="7938"/>
                    <a:pt x="5126" y="7678"/>
                    <a:pt x="5514" y="7194"/>
                  </a:cubicBezTo>
                  <a:cubicBezTo>
                    <a:pt x="5840" y="6768"/>
                    <a:pt x="5940" y="6266"/>
                    <a:pt x="5940" y="5740"/>
                  </a:cubicBezTo>
                  <a:cubicBezTo>
                    <a:pt x="5965" y="5439"/>
                    <a:pt x="5940" y="5139"/>
                    <a:pt x="5940" y="4838"/>
                  </a:cubicBezTo>
                  <a:cubicBezTo>
                    <a:pt x="5965" y="4211"/>
                    <a:pt x="6141" y="4011"/>
                    <a:pt x="6767" y="3986"/>
                  </a:cubicBezTo>
                  <a:cubicBezTo>
                    <a:pt x="6882" y="3975"/>
                    <a:pt x="6997" y="3970"/>
                    <a:pt x="7110" y="3970"/>
                  </a:cubicBezTo>
                  <a:cubicBezTo>
                    <a:pt x="7513" y="3970"/>
                    <a:pt x="7905" y="4033"/>
                    <a:pt x="8296" y="4111"/>
                  </a:cubicBezTo>
                  <a:cubicBezTo>
                    <a:pt x="8478" y="4147"/>
                    <a:pt x="8656" y="4164"/>
                    <a:pt x="8827" y="4164"/>
                  </a:cubicBezTo>
                  <a:cubicBezTo>
                    <a:pt x="9859" y="4164"/>
                    <a:pt x="10673" y="3535"/>
                    <a:pt x="10953" y="2482"/>
                  </a:cubicBezTo>
                  <a:cubicBezTo>
                    <a:pt x="11178" y="1680"/>
                    <a:pt x="10852" y="953"/>
                    <a:pt x="10376" y="302"/>
                  </a:cubicBezTo>
                  <a:cubicBezTo>
                    <a:pt x="10242" y="101"/>
                    <a:pt x="10064" y="1"/>
                    <a:pt x="9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3"/>
            <p:cNvSpPr/>
            <p:nvPr/>
          </p:nvSpPr>
          <p:spPr>
            <a:xfrm>
              <a:off x="2100513" y="2198650"/>
              <a:ext cx="93375" cy="93375"/>
            </a:xfrm>
            <a:custGeom>
              <a:avLst/>
              <a:gdLst/>
              <a:ahLst/>
              <a:cxnLst/>
              <a:rect l="l" t="t" r="r" b="b"/>
              <a:pathLst>
                <a:path w="3735" h="3735" extrusionOk="0">
                  <a:moveTo>
                    <a:pt x="1855" y="0"/>
                  </a:moveTo>
                  <a:cubicBezTo>
                    <a:pt x="827" y="0"/>
                    <a:pt x="0" y="827"/>
                    <a:pt x="0" y="1855"/>
                  </a:cubicBezTo>
                  <a:cubicBezTo>
                    <a:pt x="0" y="2882"/>
                    <a:pt x="827" y="3735"/>
                    <a:pt x="1855" y="3735"/>
                  </a:cubicBezTo>
                  <a:cubicBezTo>
                    <a:pt x="2882" y="3735"/>
                    <a:pt x="3734" y="2882"/>
                    <a:pt x="3734" y="1855"/>
                  </a:cubicBezTo>
                  <a:cubicBezTo>
                    <a:pt x="3734" y="827"/>
                    <a:pt x="2882" y="0"/>
                    <a:pt x="1855"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3"/>
            <p:cNvSpPr/>
            <p:nvPr/>
          </p:nvSpPr>
          <p:spPr>
            <a:xfrm>
              <a:off x="2713613" y="1542200"/>
              <a:ext cx="93375" cy="93375"/>
            </a:xfrm>
            <a:custGeom>
              <a:avLst/>
              <a:gdLst/>
              <a:ahLst/>
              <a:cxnLst/>
              <a:rect l="l" t="t" r="r" b="b"/>
              <a:pathLst>
                <a:path w="3735" h="3735" extrusionOk="0">
                  <a:moveTo>
                    <a:pt x="1880" y="0"/>
                  </a:moveTo>
                  <a:cubicBezTo>
                    <a:pt x="852" y="0"/>
                    <a:pt x="0" y="827"/>
                    <a:pt x="0" y="1880"/>
                  </a:cubicBezTo>
                  <a:cubicBezTo>
                    <a:pt x="0" y="2908"/>
                    <a:pt x="852" y="3735"/>
                    <a:pt x="1880" y="3735"/>
                  </a:cubicBezTo>
                  <a:cubicBezTo>
                    <a:pt x="2908" y="3735"/>
                    <a:pt x="3735" y="2908"/>
                    <a:pt x="3735" y="1880"/>
                  </a:cubicBezTo>
                  <a:cubicBezTo>
                    <a:pt x="3735" y="827"/>
                    <a:pt x="2908" y="0"/>
                    <a:pt x="1880"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sp>
        <p:nvSpPr>
          <p:cNvPr id="892" name="Google Shape;892;p44"/>
          <p:cNvSpPr txBox="1">
            <a:spLocks noGrp="1"/>
          </p:cNvSpPr>
          <p:nvPr>
            <p:ph type="title"/>
          </p:nvPr>
        </p:nvSpPr>
        <p:spPr>
          <a:xfrm>
            <a:off x="2627850" y="1450650"/>
            <a:ext cx="5717100" cy="249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
        <p:nvSpPr>
          <p:cNvPr id="893" name="Google Shape;893;p44"/>
          <p:cNvSpPr/>
          <p:nvPr/>
        </p:nvSpPr>
        <p:spPr>
          <a:xfrm rot="1142866">
            <a:off x="1861021" y="356405"/>
            <a:ext cx="3403610" cy="657268"/>
          </a:xfrm>
          <a:prstGeom prst="rect">
            <a:avLst/>
          </a:prstGeom>
        </p:spPr>
        <p:txBody>
          <a:bodyPr>
            <a:prstTxWarp prst="textPlain">
              <a:avLst/>
            </a:prstTxWarp>
          </a:bodyPr>
          <a:lstStyle/>
          <a:p>
            <a:pPr lvl="0" algn="ctr"/>
            <a:r>
              <a:rPr b="0" i="0">
                <a:ln>
                  <a:noFill/>
                </a:ln>
                <a:solidFill>
                  <a:schemeClr val="lt1"/>
                </a:solidFill>
                <a:latin typeface="Hachi Maru Pop"/>
              </a:rPr>
              <a:t>驚くばかり</a:t>
            </a:r>
          </a:p>
        </p:txBody>
      </p:sp>
      <p:sp>
        <p:nvSpPr>
          <p:cNvPr id="894" name="Google Shape;894;p44"/>
          <p:cNvSpPr/>
          <p:nvPr/>
        </p:nvSpPr>
        <p:spPr>
          <a:xfrm rot="772466" flipH="1">
            <a:off x="6600178" y="2870025"/>
            <a:ext cx="697873" cy="761168"/>
          </a:xfrm>
          <a:custGeom>
            <a:avLst/>
            <a:gdLst/>
            <a:ahLst/>
            <a:cxnLst/>
            <a:rect l="l" t="t" r="r" b="b"/>
            <a:pathLst>
              <a:path w="3440" h="3752" extrusionOk="0">
                <a:moveTo>
                  <a:pt x="612" y="1"/>
                </a:moveTo>
                <a:cubicBezTo>
                  <a:pt x="596" y="1"/>
                  <a:pt x="581" y="3"/>
                  <a:pt x="566" y="6"/>
                </a:cubicBezTo>
                <a:cubicBezTo>
                  <a:pt x="297" y="73"/>
                  <a:pt x="211" y="629"/>
                  <a:pt x="355" y="1261"/>
                </a:cubicBezTo>
                <a:cubicBezTo>
                  <a:pt x="384" y="1366"/>
                  <a:pt x="412" y="1472"/>
                  <a:pt x="451" y="1567"/>
                </a:cubicBezTo>
                <a:cubicBezTo>
                  <a:pt x="173" y="1778"/>
                  <a:pt x="10" y="2104"/>
                  <a:pt x="0" y="2449"/>
                </a:cubicBezTo>
                <a:cubicBezTo>
                  <a:pt x="0" y="3167"/>
                  <a:pt x="767" y="3752"/>
                  <a:pt x="1725" y="3752"/>
                </a:cubicBezTo>
                <a:cubicBezTo>
                  <a:pt x="2673" y="3752"/>
                  <a:pt x="3440" y="3177"/>
                  <a:pt x="3440" y="2458"/>
                </a:cubicBezTo>
                <a:cubicBezTo>
                  <a:pt x="3430" y="2104"/>
                  <a:pt x="3267" y="1778"/>
                  <a:pt x="2989" y="1567"/>
                </a:cubicBezTo>
                <a:cubicBezTo>
                  <a:pt x="3028" y="1472"/>
                  <a:pt x="3057" y="1366"/>
                  <a:pt x="3085" y="1261"/>
                </a:cubicBezTo>
                <a:cubicBezTo>
                  <a:pt x="3239" y="629"/>
                  <a:pt x="3143" y="73"/>
                  <a:pt x="2875" y="6"/>
                </a:cubicBezTo>
                <a:cubicBezTo>
                  <a:pt x="2860" y="3"/>
                  <a:pt x="2845" y="1"/>
                  <a:pt x="2830" y="1"/>
                </a:cubicBezTo>
                <a:cubicBezTo>
                  <a:pt x="2578" y="1"/>
                  <a:pt x="2272" y="444"/>
                  <a:pt x="2127" y="1031"/>
                </a:cubicBezTo>
                <a:cubicBezTo>
                  <a:pt x="2118" y="1079"/>
                  <a:pt x="2099" y="1127"/>
                  <a:pt x="2099" y="1175"/>
                </a:cubicBezTo>
                <a:cubicBezTo>
                  <a:pt x="1974" y="1155"/>
                  <a:pt x="1847" y="1146"/>
                  <a:pt x="1721" y="1146"/>
                </a:cubicBezTo>
                <a:cubicBezTo>
                  <a:pt x="1596" y="1146"/>
                  <a:pt x="1471" y="1155"/>
                  <a:pt x="1351" y="1175"/>
                </a:cubicBezTo>
                <a:cubicBezTo>
                  <a:pt x="1342" y="1127"/>
                  <a:pt x="1332" y="1079"/>
                  <a:pt x="1323" y="1031"/>
                </a:cubicBezTo>
                <a:cubicBezTo>
                  <a:pt x="1178" y="444"/>
                  <a:pt x="871" y="1"/>
                  <a:pt x="612" y="1"/>
                </a:cubicBezTo>
                <a:close/>
              </a:path>
            </a:pathLst>
          </a:custGeom>
          <a:solidFill>
            <a:srgbClr val="DF99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4"/>
          <p:cNvSpPr/>
          <p:nvPr/>
        </p:nvSpPr>
        <p:spPr>
          <a:xfrm rot="10800000">
            <a:off x="1371430" y="701516"/>
            <a:ext cx="381221" cy="36752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rot="10800000">
            <a:off x="1038054" y="436065"/>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4"/>
          <p:cNvSpPr/>
          <p:nvPr/>
        </p:nvSpPr>
        <p:spPr>
          <a:xfrm rot="-1214671">
            <a:off x="7658400" y="3323109"/>
            <a:ext cx="1355759" cy="664373"/>
          </a:xfrm>
          <a:prstGeom prst="rect">
            <a:avLst/>
          </a:prstGeom>
        </p:spPr>
        <p:txBody>
          <a:bodyPr>
            <a:prstTxWarp prst="textPlain">
              <a:avLst/>
            </a:prstTxWarp>
          </a:bodyPr>
          <a:lstStyle/>
          <a:p>
            <a:pPr lvl="0" algn="ctr"/>
            <a:r>
              <a:rPr b="0" i="0">
                <a:ln>
                  <a:noFill/>
                </a:ln>
                <a:solidFill>
                  <a:schemeClr val="lt1"/>
                </a:solidFill>
                <a:latin typeface="Hachi Maru Pop"/>
              </a:rPr>
              <a:t>言葉</a:t>
            </a:r>
          </a:p>
        </p:txBody>
      </p:sp>
      <p:grpSp>
        <p:nvGrpSpPr>
          <p:cNvPr id="898" name="Google Shape;898;p44"/>
          <p:cNvGrpSpPr/>
          <p:nvPr/>
        </p:nvGrpSpPr>
        <p:grpSpPr>
          <a:xfrm>
            <a:off x="6791109" y="243396"/>
            <a:ext cx="1403117" cy="1371980"/>
            <a:chOff x="256025" y="539500"/>
            <a:chExt cx="2043573" cy="1998224"/>
          </a:xfrm>
        </p:grpSpPr>
        <p:sp>
          <p:nvSpPr>
            <p:cNvPr id="899" name="Google Shape;899;p44"/>
            <p:cNvSpPr/>
            <p:nvPr/>
          </p:nvSpPr>
          <p:spPr>
            <a:xfrm>
              <a:off x="710805" y="943767"/>
              <a:ext cx="1144686" cy="1143635"/>
            </a:xfrm>
            <a:custGeom>
              <a:avLst/>
              <a:gdLst/>
              <a:ahLst/>
              <a:cxnLst/>
              <a:rect l="l" t="t" r="r" b="b"/>
              <a:pathLst>
                <a:path w="6640" h="6634" extrusionOk="0">
                  <a:moveTo>
                    <a:pt x="3320" y="0"/>
                  </a:moveTo>
                  <a:cubicBezTo>
                    <a:pt x="1486" y="0"/>
                    <a:pt x="0" y="1481"/>
                    <a:pt x="0" y="3314"/>
                  </a:cubicBezTo>
                  <a:cubicBezTo>
                    <a:pt x="0" y="5147"/>
                    <a:pt x="1486" y="6634"/>
                    <a:pt x="3320" y="6634"/>
                  </a:cubicBezTo>
                  <a:cubicBezTo>
                    <a:pt x="5153" y="6634"/>
                    <a:pt x="6639" y="5147"/>
                    <a:pt x="6639" y="3314"/>
                  </a:cubicBezTo>
                  <a:cubicBezTo>
                    <a:pt x="6639" y="1481"/>
                    <a:pt x="5153" y="0"/>
                    <a:pt x="3320"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894579" y="551051"/>
              <a:ext cx="247900" cy="320473"/>
            </a:xfrm>
            <a:custGeom>
              <a:avLst/>
              <a:gdLst/>
              <a:ahLst/>
              <a:cxnLst/>
              <a:rect l="l" t="t" r="r" b="b"/>
              <a:pathLst>
                <a:path w="1438" h="1859" extrusionOk="0">
                  <a:moveTo>
                    <a:pt x="414" y="1"/>
                  </a:moveTo>
                  <a:cubicBezTo>
                    <a:pt x="362" y="1"/>
                    <a:pt x="309" y="31"/>
                    <a:pt x="299" y="86"/>
                  </a:cubicBezTo>
                  <a:cubicBezTo>
                    <a:pt x="225" y="494"/>
                    <a:pt x="158" y="908"/>
                    <a:pt x="85" y="1316"/>
                  </a:cubicBezTo>
                  <a:cubicBezTo>
                    <a:pt x="61" y="1462"/>
                    <a:pt x="0" y="1645"/>
                    <a:pt x="98" y="1773"/>
                  </a:cubicBezTo>
                  <a:cubicBezTo>
                    <a:pt x="142" y="1833"/>
                    <a:pt x="199" y="1856"/>
                    <a:pt x="261" y="1856"/>
                  </a:cubicBezTo>
                  <a:cubicBezTo>
                    <a:pt x="293" y="1856"/>
                    <a:pt x="326" y="1850"/>
                    <a:pt x="359" y="1840"/>
                  </a:cubicBezTo>
                  <a:cubicBezTo>
                    <a:pt x="375" y="1852"/>
                    <a:pt x="391" y="1858"/>
                    <a:pt x="410" y="1858"/>
                  </a:cubicBezTo>
                  <a:cubicBezTo>
                    <a:pt x="420" y="1858"/>
                    <a:pt x="432" y="1856"/>
                    <a:pt x="445" y="1852"/>
                  </a:cubicBezTo>
                  <a:cubicBezTo>
                    <a:pt x="737" y="1791"/>
                    <a:pt x="1029" y="1724"/>
                    <a:pt x="1322" y="1657"/>
                  </a:cubicBezTo>
                  <a:cubicBezTo>
                    <a:pt x="1389" y="1645"/>
                    <a:pt x="1438" y="1548"/>
                    <a:pt x="1395" y="1487"/>
                  </a:cubicBezTo>
                  <a:cubicBezTo>
                    <a:pt x="1060" y="1036"/>
                    <a:pt x="768" y="561"/>
                    <a:pt x="512" y="55"/>
                  </a:cubicBezTo>
                  <a:cubicBezTo>
                    <a:pt x="493" y="18"/>
                    <a:pt x="454" y="1"/>
                    <a:pt x="414"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1387976" y="539500"/>
              <a:ext cx="221524" cy="330816"/>
            </a:xfrm>
            <a:custGeom>
              <a:avLst/>
              <a:gdLst/>
              <a:ahLst/>
              <a:cxnLst/>
              <a:rect l="l" t="t" r="r" b="b"/>
              <a:pathLst>
                <a:path w="1285" h="1919" extrusionOk="0">
                  <a:moveTo>
                    <a:pt x="1156" y="0"/>
                  </a:moveTo>
                  <a:cubicBezTo>
                    <a:pt x="1130" y="0"/>
                    <a:pt x="1105" y="9"/>
                    <a:pt x="1085" y="31"/>
                  </a:cubicBezTo>
                  <a:lnTo>
                    <a:pt x="251" y="963"/>
                  </a:lnTo>
                  <a:cubicBezTo>
                    <a:pt x="153" y="1072"/>
                    <a:pt x="1" y="1194"/>
                    <a:pt x="19" y="1359"/>
                  </a:cubicBezTo>
                  <a:cubicBezTo>
                    <a:pt x="31" y="1468"/>
                    <a:pt x="110" y="1529"/>
                    <a:pt x="202" y="1554"/>
                  </a:cubicBezTo>
                  <a:cubicBezTo>
                    <a:pt x="214" y="1578"/>
                    <a:pt x="238" y="1602"/>
                    <a:pt x="269" y="1608"/>
                  </a:cubicBezTo>
                  <a:cubicBezTo>
                    <a:pt x="555" y="1712"/>
                    <a:pt x="835" y="1809"/>
                    <a:pt x="1115" y="1913"/>
                  </a:cubicBezTo>
                  <a:cubicBezTo>
                    <a:pt x="1126" y="1917"/>
                    <a:pt x="1137" y="1918"/>
                    <a:pt x="1147" y="1918"/>
                  </a:cubicBezTo>
                  <a:cubicBezTo>
                    <a:pt x="1208" y="1918"/>
                    <a:pt x="1273" y="1865"/>
                    <a:pt x="1268" y="1803"/>
                  </a:cubicBezTo>
                  <a:cubicBezTo>
                    <a:pt x="1225" y="1243"/>
                    <a:pt x="1231" y="683"/>
                    <a:pt x="1280" y="122"/>
                  </a:cubicBezTo>
                  <a:cubicBezTo>
                    <a:pt x="1284" y="54"/>
                    <a:pt x="1219" y="0"/>
                    <a:pt x="115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1759833" y="847398"/>
              <a:ext cx="314099" cy="284961"/>
            </a:xfrm>
            <a:custGeom>
              <a:avLst/>
              <a:gdLst/>
              <a:ahLst/>
              <a:cxnLst/>
              <a:rect l="l" t="t" r="r" b="b"/>
              <a:pathLst>
                <a:path w="1822" h="1653" extrusionOk="0">
                  <a:moveTo>
                    <a:pt x="1683" y="1"/>
                  </a:moveTo>
                  <a:cubicBezTo>
                    <a:pt x="1675" y="1"/>
                    <a:pt x="1666" y="2"/>
                    <a:pt x="1657" y="5"/>
                  </a:cubicBezTo>
                  <a:cubicBezTo>
                    <a:pt x="1255" y="121"/>
                    <a:pt x="853" y="237"/>
                    <a:pt x="457" y="352"/>
                  </a:cubicBezTo>
                  <a:cubicBezTo>
                    <a:pt x="317" y="395"/>
                    <a:pt x="122" y="413"/>
                    <a:pt x="49" y="559"/>
                  </a:cubicBezTo>
                  <a:cubicBezTo>
                    <a:pt x="0" y="663"/>
                    <a:pt x="37" y="754"/>
                    <a:pt x="104" y="827"/>
                  </a:cubicBezTo>
                  <a:cubicBezTo>
                    <a:pt x="97" y="852"/>
                    <a:pt x="104" y="882"/>
                    <a:pt x="128" y="907"/>
                  </a:cubicBezTo>
                  <a:lnTo>
                    <a:pt x="688" y="1613"/>
                  </a:lnTo>
                  <a:cubicBezTo>
                    <a:pt x="709" y="1639"/>
                    <a:pt x="743" y="1653"/>
                    <a:pt x="777" y="1653"/>
                  </a:cubicBezTo>
                  <a:cubicBezTo>
                    <a:pt x="814" y="1653"/>
                    <a:pt x="852" y="1636"/>
                    <a:pt x="871" y="1601"/>
                  </a:cubicBezTo>
                  <a:cubicBezTo>
                    <a:pt x="1133" y="1102"/>
                    <a:pt x="1431" y="633"/>
                    <a:pt x="1772" y="182"/>
                  </a:cubicBezTo>
                  <a:cubicBezTo>
                    <a:pt x="1822" y="116"/>
                    <a:pt x="1763" y="1"/>
                    <a:pt x="1683"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1976017" y="1281834"/>
              <a:ext cx="323581" cy="236347"/>
            </a:xfrm>
            <a:custGeom>
              <a:avLst/>
              <a:gdLst/>
              <a:ahLst/>
              <a:cxnLst/>
              <a:rect l="l" t="t" r="r" b="b"/>
              <a:pathLst>
                <a:path w="1877" h="1371" extrusionOk="0">
                  <a:moveTo>
                    <a:pt x="261" y="1"/>
                  </a:moveTo>
                  <a:cubicBezTo>
                    <a:pt x="213" y="1"/>
                    <a:pt x="166" y="11"/>
                    <a:pt x="123" y="37"/>
                  </a:cubicBezTo>
                  <a:cubicBezTo>
                    <a:pt x="25" y="98"/>
                    <a:pt x="13" y="196"/>
                    <a:pt x="31" y="293"/>
                  </a:cubicBezTo>
                  <a:cubicBezTo>
                    <a:pt x="13" y="311"/>
                    <a:pt x="1" y="342"/>
                    <a:pt x="7" y="378"/>
                  </a:cubicBezTo>
                  <a:cubicBezTo>
                    <a:pt x="37" y="677"/>
                    <a:pt x="74" y="969"/>
                    <a:pt x="104" y="1268"/>
                  </a:cubicBezTo>
                  <a:cubicBezTo>
                    <a:pt x="114" y="1325"/>
                    <a:pt x="172" y="1371"/>
                    <a:pt x="225" y="1371"/>
                  </a:cubicBezTo>
                  <a:cubicBezTo>
                    <a:pt x="241" y="1371"/>
                    <a:pt x="255" y="1367"/>
                    <a:pt x="269" y="1359"/>
                  </a:cubicBezTo>
                  <a:cubicBezTo>
                    <a:pt x="756" y="1073"/>
                    <a:pt x="1262" y="835"/>
                    <a:pt x="1785" y="634"/>
                  </a:cubicBezTo>
                  <a:cubicBezTo>
                    <a:pt x="1877" y="598"/>
                    <a:pt x="1877" y="445"/>
                    <a:pt x="1779" y="421"/>
                  </a:cubicBezTo>
                  <a:cubicBezTo>
                    <a:pt x="1383" y="305"/>
                    <a:pt x="981" y="190"/>
                    <a:pt x="579" y="80"/>
                  </a:cubicBezTo>
                  <a:cubicBezTo>
                    <a:pt x="483" y="51"/>
                    <a:pt x="369" y="1"/>
                    <a:pt x="261"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1888958" y="1701961"/>
              <a:ext cx="338579" cy="239794"/>
            </a:xfrm>
            <a:custGeom>
              <a:avLst/>
              <a:gdLst/>
              <a:ahLst/>
              <a:cxnLst/>
              <a:rect l="l" t="t" r="r" b="b"/>
              <a:pathLst>
                <a:path w="1964" h="1391" extrusionOk="0">
                  <a:moveTo>
                    <a:pt x="695" y="0"/>
                  </a:moveTo>
                  <a:cubicBezTo>
                    <a:pt x="585" y="0"/>
                    <a:pt x="518" y="73"/>
                    <a:pt x="481" y="165"/>
                  </a:cubicBezTo>
                  <a:cubicBezTo>
                    <a:pt x="457" y="177"/>
                    <a:pt x="433" y="195"/>
                    <a:pt x="414" y="226"/>
                  </a:cubicBezTo>
                  <a:cubicBezTo>
                    <a:pt x="286" y="494"/>
                    <a:pt x="159" y="768"/>
                    <a:pt x="31" y="1036"/>
                  </a:cubicBezTo>
                  <a:cubicBezTo>
                    <a:pt x="0" y="1097"/>
                    <a:pt x="43" y="1194"/>
                    <a:pt x="122" y="1194"/>
                  </a:cubicBezTo>
                  <a:cubicBezTo>
                    <a:pt x="682" y="1212"/>
                    <a:pt x="1237" y="1279"/>
                    <a:pt x="1791" y="1389"/>
                  </a:cubicBezTo>
                  <a:cubicBezTo>
                    <a:pt x="1797" y="1390"/>
                    <a:pt x="1803" y="1391"/>
                    <a:pt x="1809" y="1391"/>
                  </a:cubicBezTo>
                  <a:cubicBezTo>
                    <a:pt x="1893" y="1391"/>
                    <a:pt x="1963" y="1274"/>
                    <a:pt x="1901" y="1200"/>
                  </a:cubicBezTo>
                  <a:cubicBezTo>
                    <a:pt x="1620" y="896"/>
                    <a:pt x="1340" y="585"/>
                    <a:pt x="1060" y="274"/>
                  </a:cubicBezTo>
                  <a:cubicBezTo>
                    <a:pt x="963" y="171"/>
                    <a:pt x="859" y="0"/>
                    <a:pt x="695"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1594850" y="2052785"/>
              <a:ext cx="272380" cy="313405"/>
            </a:xfrm>
            <a:custGeom>
              <a:avLst/>
              <a:gdLst/>
              <a:ahLst/>
              <a:cxnLst/>
              <a:rect l="l" t="t" r="r" b="b"/>
              <a:pathLst>
                <a:path w="1580" h="1818" extrusionOk="0">
                  <a:moveTo>
                    <a:pt x="1070" y="1"/>
                  </a:moveTo>
                  <a:cubicBezTo>
                    <a:pt x="1015" y="1"/>
                    <a:pt x="962" y="24"/>
                    <a:pt x="914" y="60"/>
                  </a:cubicBezTo>
                  <a:cubicBezTo>
                    <a:pt x="908" y="59"/>
                    <a:pt x="902" y="58"/>
                    <a:pt x="895" y="58"/>
                  </a:cubicBezTo>
                  <a:cubicBezTo>
                    <a:pt x="875" y="58"/>
                    <a:pt x="852" y="65"/>
                    <a:pt x="829" y="79"/>
                  </a:cubicBezTo>
                  <a:cubicBezTo>
                    <a:pt x="579" y="237"/>
                    <a:pt x="324" y="395"/>
                    <a:pt x="68" y="560"/>
                  </a:cubicBezTo>
                  <a:cubicBezTo>
                    <a:pt x="13" y="596"/>
                    <a:pt x="1" y="700"/>
                    <a:pt x="62" y="743"/>
                  </a:cubicBezTo>
                  <a:cubicBezTo>
                    <a:pt x="531" y="1059"/>
                    <a:pt x="969" y="1407"/>
                    <a:pt x="1377" y="1790"/>
                  </a:cubicBezTo>
                  <a:cubicBezTo>
                    <a:pt x="1396" y="1809"/>
                    <a:pt x="1421" y="1817"/>
                    <a:pt x="1446" y="1817"/>
                  </a:cubicBezTo>
                  <a:cubicBezTo>
                    <a:pt x="1510" y="1817"/>
                    <a:pt x="1579" y="1763"/>
                    <a:pt x="1566" y="1693"/>
                  </a:cubicBezTo>
                  <a:cubicBezTo>
                    <a:pt x="1493" y="1285"/>
                    <a:pt x="1420" y="871"/>
                    <a:pt x="1347" y="462"/>
                  </a:cubicBezTo>
                  <a:cubicBezTo>
                    <a:pt x="1322" y="322"/>
                    <a:pt x="1322" y="121"/>
                    <a:pt x="1182" y="36"/>
                  </a:cubicBezTo>
                  <a:cubicBezTo>
                    <a:pt x="1145" y="11"/>
                    <a:pt x="1108" y="1"/>
                    <a:pt x="107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1197995" y="2223802"/>
              <a:ext cx="245832" cy="313922"/>
            </a:xfrm>
            <a:custGeom>
              <a:avLst/>
              <a:gdLst/>
              <a:ahLst/>
              <a:cxnLst/>
              <a:rect l="l" t="t" r="r" b="b"/>
              <a:pathLst>
                <a:path w="1426" h="1821" extrusionOk="0">
                  <a:moveTo>
                    <a:pt x="1036" y="0"/>
                  </a:moveTo>
                  <a:cubicBezTo>
                    <a:pt x="737" y="0"/>
                    <a:pt x="439" y="0"/>
                    <a:pt x="134" y="6"/>
                  </a:cubicBezTo>
                  <a:cubicBezTo>
                    <a:pt x="67" y="6"/>
                    <a:pt x="0" y="92"/>
                    <a:pt x="31" y="159"/>
                  </a:cubicBezTo>
                  <a:cubicBezTo>
                    <a:pt x="262" y="670"/>
                    <a:pt x="445" y="1200"/>
                    <a:pt x="591" y="1742"/>
                  </a:cubicBezTo>
                  <a:cubicBezTo>
                    <a:pt x="605" y="1793"/>
                    <a:pt x="657" y="1821"/>
                    <a:pt x="707" y="1821"/>
                  </a:cubicBezTo>
                  <a:cubicBezTo>
                    <a:pt x="748" y="1821"/>
                    <a:pt x="788" y="1802"/>
                    <a:pt x="804" y="1761"/>
                  </a:cubicBezTo>
                  <a:cubicBezTo>
                    <a:pt x="963" y="1371"/>
                    <a:pt x="1115" y="987"/>
                    <a:pt x="1273" y="603"/>
                  </a:cubicBezTo>
                  <a:cubicBezTo>
                    <a:pt x="1322" y="469"/>
                    <a:pt x="1426" y="299"/>
                    <a:pt x="1359" y="153"/>
                  </a:cubicBezTo>
                  <a:cubicBezTo>
                    <a:pt x="1314" y="59"/>
                    <a:pt x="1230" y="30"/>
                    <a:pt x="1142" y="30"/>
                  </a:cubicBezTo>
                  <a:cubicBezTo>
                    <a:pt x="1133" y="30"/>
                    <a:pt x="1124" y="30"/>
                    <a:pt x="1115" y="31"/>
                  </a:cubicBezTo>
                  <a:cubicBezTo>
                    <a:pt x="1097" y="13"/>
                    <a:pt x="1072" y="0"/>
                    <a:pt x="103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758041" y="2081575"/>
              <a:ext cx="263761" cy="323059"/>
            </a:xfrm>
            <a:custGeom>
              <a:avLst/>
              <a:gdLst/>
              <a:ahLst/>
              <a:cxnLst/>
              <a:rect l="l" t="t" r="r" b="b"/>
              <a:pathLst>
                <a:path w="1530" h="1874" extrusionOk="0">
                  <a:moveTo>
                    <a:pt x="506" y="1"/>
                  </a:moveTo>
                  <a:cubicBezTo>
                    <a:pt x="454" y="1"/>
                    <a:pt x="399" y="35"/>
                    <a:pt x="390" y="88"/>
                  </a:cubicBezTo>
                  <a:cubicBezTo>
                    <a:pt x="311" y="643"/>
                    <a:pt x="189" y="1191"/>
                    <a:pt x="25" y="1727"/>
                  </a:cubicBezTo>
                  <a:cubicBezTo>
                    <a:pt x="1" y="1798"/>
                    <a:pt x="70" y="1874"/>
                    <a:pt x="140" y="1874"/>
                  </a:cubicBezTo>
                  <a:cubicBezTo>
                    <a:pt x="159" y="1874"/>
                    <a:pt x="178" y="1868"/>
                    <a:pt x="195" y="1855"/>
                  </a:cubicBezTo>
                  <a:cubicBezTo>
                    <a:pt x="530" y="1611"/>
                    <a:pt x="871" y="1367"/>
                    <a:pt x="1206" y="1124"/>
                  </a:cubicBezTo>
                  <a:cubicBezTo>
                    <a:pt x="1322" y="1039"/>
                    <a:pt x="1499" y="947"/>
                    <a:pt x="1517" y="789"/>
                  </a:cubicBezTo>
                  <a:cubicBezTo>
                    <a:pt x="1529" y="673"/>
                    <a:pt x="1462" y="600"/>
                    <a:pt x="1377" y="557"/>
                  </a:cubicBezTo>
                  <a:cubicBezTo>
                    <a:pt x="1371" y="533"/>
                    <a:pt x="1352" y="503"/>
                    <a:pt x="1328" y="484"/>
                  </a:cubicBezTo>
                  <a:cubicBezTo>
                    <a:pt x="1072" y="332"/>
                    <a:pt x="816" y="174"/>
                    <a:pt x="561" y="15"/>
                  </a:cubicBezTo>
                  <a:cubicBezTo>
                    <a:pt x="544" y="5"/>
                    <a:pt x="525" y="1"/>
                    <a:pt x="506"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370841" y="1759714"/>
              <a:ext cx="328580" cy="246862"/>
            </a:xfrm>
            <a:custGeom>
              <a:avLst/>
              <a:gdLst/>
              <a:ahLst/>
              <a:cxnLst/>
              <a:rect l="l" t="t" r="r" b="b"/>
              <a:pathLst>
                <a:path w="1906" h="1432" extrusionOk="0">
                  <a:moveTo>
                    <a:pt x="1327" y="0"/>
                  </a:moveTo>
                  <a:cubicBezTo>
                    <a:pt x="1299" y="0"/>
                    <a:pt x="1272" y="9"/>
                    <a:pt x="1253" y="31"/>
                  </a:cubicBezTo>
                  <a:cubicBezTo>
                    <a:pt x="888" y="463"/>
                    <a:pt x="498" y="865"/>
                    <a:pt x="72" y="1231"/>
                  </a:cubicBezTo>
                  <a:cubicBezTo>
                    <a:pt x="0" y="1290"/>
                    <a:pt x="46" y="1432"/>
                    <a:pt x="139" y="1432"/>
                  </a:cubicBezTo>
                  <a:cubicBezTo>
                    <a:pt x="141" y="1432"/>
                    <a:pt x="143" y="1432"/>
                    <a:pt x="145" y="1432"/>
                  </a:cubicBezTo>
                  <a:cubicBezTo>
                    <a:pt x="565" y="1401"/>
                    <a:pt x="979" y="1371"/>
                    <a:pt x="1394" y="1340"/>
                  </a:cubicBezTo>
                  <a:cubicBezTo>
                    <a:pt x="1540" y="1334"/>
                    <a:pt x="1735" y="1352"/>
                    <a:pt x="1838" y="1224"/>
                  </a:cubicBezTo>
                  <a:cubicBezTo>
                    <a:pt x="1905" y="1139"/>
                    <a:pt x="1887" y="1042"/>
                    <a:pt x="1838" y="956"/>
                  </a:cubicBezTo>
                  <a:cubicBezTo>
                    <a:pt x="1850" y="926"/>
                    <a:pt x="1850" y="902"/>
                    <a:pt x="1832" y="865"/>
                  </a:cubicBezTo>
                  <a:cubicBezTo>
                    <a:pt x="1698" y="597"/>
                    <a:pt x="1570" y="329"/>
                    <a:pt x="1436" y="61"/>
                  </a:cubicBezTo>
                  <a:cubicBezTo>
                    <a:pt x="1417" y="24"/>
                    <a:pt x="1371" y="0"/>
                    <a:pt x="1327"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256025" y="1356998"/>
              <a:ext cx="329787" cy="230830"/>
            </a:xfrm>
            <a:custGeom>
              <a:avLst/>
              <a:gdLst/>
              <a:ahLst/>
              <a:cxnLst/>
              <a:rect l="l" t="t" r="r" b="b"/>
              <a:pathLst>
                <a:path w="1913" h="1339" extrusionOk="0">
                  <a:moveTo>
                    <a:pt x="1784" y="0"/>
                  </a:moveTo>
                  <a:cubicBezTo>
                    <a:pt x="1777" y="0"/>
                    <a:pt x="1769" y="1"/>
                    <a:pt x="1761" y="3"/>
                  </a:cubicBezTo>
                  <a:cubicBezTo>
                    <a:pt x="1231" y="180"/>
                    <a:pt x="683" y="308"/>
                    <a:pt x="129" y="393"/>
                  </a:cubicBezTo>
                  <a:cubicBezTo>
                    <a:pt x="31" y="405"/>
                    <a:pt x="1" y="558"/>
                    <a:pt x="86" y="600"/>
                  </a:cubicBezTo>
                  <a:lnTo>
                    <a:pt x="1189" y="1191"/>
                  </a:lnTo>
                  <a:cubicBezTo>
                    <a:pt x="1294" y="1246"/>
                    <a:pt x="1420" y="1339"/>
                    <a:pt x="1547" y="1339"/>
                  </a:cubicBezTo>
                  <a:cubicBezTo>
                    <a:pt x="1573" y="1339"/>
                    <a:pt x="1600" y="1335"/>
                    <a:pt x="1627" y="1325"/>
                  </a:cubicBezTo>
                  <a:cubicBezTo>
                    <a:pt x="1731" y="1288"/>
                    <a:pt x="1773" y="1197"/>
                    <a:pt x="1773" y="1100"/>
                  </a:cubicBezTo>
                  <a:cubicBezTo>
                    <a:pt x="1792" y="1081"/>
                    <a:pt x="1810" y="1057"/>
                    <a:pt x="1816" y="1020"/>
                  </a:cubicBezTo>
                  <a:cubicBezTo>
                    <a:pt x="1846" y="722"/>
                    <a:pt x="1877" y="424"/>
                    <a:pt x="1907" y="125"/>
                  </a:cubicBezTo>
                  <a:cubicBezTo>
                    <a:pt x="1913" y="65"/>
                    <a:pt x="1850" y="0"/>
                    <a:pt x="178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446350" y="903599"/>
              <a:ext cx="324443" cy="276514"/>
            </a:xfrm>
            <a:custGeom>
              <a:avLst/>
              <a:gdLst/>
              <a:ahLst/>
              <a:cxnLst/>
              <a:rect l="l" t="t" r="r" b="b"/>
              <a:pathLst>
                <a:path w="1882" h="1604" extrusionOk="0">
                  <a:moveTo>
                    <a:pt x="156" y="1"/>
                  </a:moveTo>
                  <a:cubicBezTo>
                    <a:pt x="76" y="1"/>
                    <a:pt x="1" y="93"/>
                    <a:pt x="48" y="166"/>
                  </a:cubicBezTo>
                  <a:cubicBezTo>
                    <a:pt x="255" y="526"/>
                    <a:pt x="462" y="891"/>
                    <a:pt x="669" y="1251"/>
                  </a:cubicBezTo>
                  <a:cubicBezTo>
                    <a:pt x="742" y="1379"/>
                    <a:pt x="809" y="1561"/>
                    <a:pt x="968" y="1598"/>
                  </a:cubicBezTo>
                  <a:cubicBezTo>
                    <a:pt x="984" y="1602"/>
                    <a:pt x="1000" y="1603"/>
                    <a:pt x="1016" y="1603"/>
                  </a:cubicBezTo>
                  <a:cubicBezTo>
                    <a:pt x="1101" y="1603"/>
                    <a:pt x="1165" y="1549"/>
                    <a:pt x="1211" y="1482"/>
                  </a:cubicBezTo>
                  <a:cubicBezTo>
                    <a:pt x="1236" y="1476"/>
                    <a:pt x="1266" y="1464"/>
                    <a:pt x="1284" y="1439"/>
                  </a:cubicBezTo>
                  <a:cubicBezTo>
                    <a:pt x="1473" y="1202"/>
                    <a:pt x="1656" y="964"/>
                    <a:pt x="1839" y="727"/>
                  </a:cubicBezTo>
                  <a:cubicBezTo>
                    <a:pt x="1881" y="672"/>
                    <a:pt x="1857" y="568"/>
                    <a:pt x="1784" y="550"/>
                  </a:cubicBezTo>
                  <a:cubicBezTo>
                    <a:pt x="1236" y="416"/>
                    <a:pt x="706" y="233"/>
                    <a:pt x="194" y="8"/>
                  </a:cubicBezTo>
                  <a:cubicBezTo>
                    <a:pt x="182" y="3"/>
                    <a:pt x="169" y="1"/>
                    <a:pt x="156"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 name="Google Shape;911;p44"/>
          <p:cNvSpPr/>
          <p:nvPr/>
        </p:nvSpPr>
        <p:spPr>
          <a:xfrm>
            <a:off x="-514186" y="969012"/>
            <a:ext cx="1693249" cy="1018288"/>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44"/>
          <p:cNvGrpSpPr/>
          <p:nvPr/>
        </p:nvGrpSpPr>
        <p:grpSpPr>
          <a:xfrm flipH="1">
            <a:off x="272163" y="1450660"/>
            <a:ext cx="2160494" cy="3157936"/>
            <a:chOff x="5411738" y="1986727"/>
            <a:chExt cx="1506515" cy="2202033"/>
          </a:xfrm>
        </p:grpSpPr>
        <p:sp>
          <p:nvSpPr>
            <p:cNvPr id="913" name="Google Shape;913;p44"/>
            <p:cNvSpPr/>
            <p:nvPr/>
          </p:nvSpPr>
          <p:spPr>
            <a:xfrm>
              <a:off x="5449934" y="3314465"/>
              <a:ext cx="179280" cy="112832"/>
            </a:xfrm>
            <a:custGeom>
              <a:avLst/>
              <a:gdLst/>
              <a:ahLst/>
              <a:cxnLst/>
              <a:rect l="l" t="t" r="r" b="b"/>
              <a:pathLst>
                <a:path w="3065" h="1929" extrusionOk="0">
                  <a:moveTo>
                    <a:pt x="1925" y="1"/>
                  </a:moveTo>
                  <a:cubicBezTo>
                    <a:pt x="1407" y="1"/>
                    <a:pt x="0" y="134"/>
                    <a:pt x="516" y="1304"/>
                  </a:cubicBezTo>
                  <a:cubicBezTo>
                    <a:pt x="678" y="1669"/>
                    <a:pt x="1111" y="1929"/>
                    <a:pt x="1577" y="1929"/>
                  </a:cubicBezTo>
                  <a:cubicBezTo>
                    <a:pt x="1858" y="1929"/>
                    <a:pt x="2151" y="1834"/>
                    <a:pt x="2404" y="1611"/>
                  </a:cubicBezTo>
                  <a:cubicBezTo>
                    <a:pt x="3065" y="1007"/>
                    <a:pt x="2452" y="11"/>
                    <a:pt x="1982" y="1"/>
                  </a:cubicBezTo>
                  <a:cubicBezTo>
                    <a:pt x="1965" y="1"/>
                    <a:pt x="1945"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5464440" y="3307211"/>
              <a:ext cx="155239" cy="127280"/>
            </a:xfrm>
            <a:custGeom>
              <a:avLst/>
              <a:gdLst/>
              <a:ahLst/>
              <a:cxnLst/>
              <a:rect l="l" t="t" r="r" b="b"/>
              <a:pathLst>
                <a:path w="2654" h="2176" extrusionOk="0">
                  <a:moveTo>
                    <a:pt x="1734" y="240"/>
                  </a:moveTo>
                  <a:cubicBezTo>
                    <a:pt x="1926" y="250"/>
                    <a:pt x="2165" y="489"/>
                    <a:pt x="2271" y="777"/>
                  </a:cubicBezTo>
                  <a:cubicBezTo>
                    <a:pt x="2395" y="1074"/>
                    <a:pt x="2319" y="1428"/>
                    <a:pt x="2069" y="1639"/>
                  </a:cubicBezTo>
                  <a:cubicBezTo>
                    <a:pt x="1869" y="1832"/>
                    <a:pt x="1599" y="1933"/>
                    <a:pt x="1328" y="1933"/>
                  </a:cubicBezTo>
                  <a:cubicBezTo>
                    <a:pt x="1249" y="1933"/>
                    <a:pt x="1170" y="1924"/>
                    <a:pt x="1092" y="1907"/>
                  </a:cubicBezTo>
                  <a:cubicBezTo>
                    <a:pt x="786" y="1850"/>
                    <a:pt x="517" y="1658"/>
                    <a:pt x="383" y="1380"/>
                  </a:cubicBezTo>
                  <a:cubicBezTo>
                    <a:pt x="249" y="1083"/>
                    <a:pt x="249" y="844"/>
                    <a:pt x="364" y="671"/>
                  </a:cubicBezTo>
                  <a:cubicBezTo>
                    <a:pt x="594" y="336"/>
                    <a:pt x="1255" y="240"/>
                    <a:pt x="1658" y="240"/>
                  </a:cubicBezTo>
                  <a:close/>
                  <a:moveTo>
                    <a:pt x="1734" y="1"/>
                  </a:moveTo>
                  <a:cubicBezTo>
                    <a:pt x="1533" y="1"/>
                    <a:pt x="517" y="1"/>
                    <a:pt x="163" y="537"/>
                  </a:cubicBezTo>
                  <a:cubicBezTo>
                    <a:pt x="0" y="786"/>
                    <a:pt x="0" y="1102"/>
                    <a:pt x="163" y="1476"/>
                  </a:cubicBezTo>
                  <a:cubicBezTo>
                    <a:pt x="335" y="1821"/>
                    <a:pt x="661" y="2070"/>
                    <a:pt x="1035" y="2147"/>
                  </a:cubicBezTo>
                  <a:cubicBezTo>
                    <a:pt x="1131" y="2166"/>
                    <a:pt x="1226" y="2175"/>
                    <a:pt x="1322" y="2175"/>
                  </a:cubicBezTo>
                  <a:cubicBezTo>
                    <a:pt x="1658" y="2175"/>
                    <a:pt x="1983" y="2041"/>
                    <a:pt x="2232" y="1821"/>
                  </a:cubicBezTo>
                  <a:cubicBezTo>
                    <a:pt x="2548" y="1543"/>
                    <a:pt x="2654" y="1083"/>
                    <a:pt x="2491" y="690"/>
                  </a:cubicBezTo>
                  <a:cubicBezTo>
                    <a:pt x="2347" y="307"/>
                    <a:pt x="2031" y="10"/>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5433029" y="3285393"/>
              <a:ext cx="104877" cy="135761"/>
            </a:xfrm>
            <a:custGeom>
              <a:avLst/>
              <a:gdLst/>
              <a:ahLst/>
              <a:cxnLst/>
              <a:rect l="l" t="t" r="r" b="b"/>
              <a:pathLst>
                <a:path w="1793" h="2321" extrusionOk="0">
                  <a:moveTo>
                    <a:pt x="688" y="1"/>
                  </a:moveTo>
                  <a:cubicBezTo>
                    <a:pt x="485" y="1"/>
                    <a:pt x="289" y="79"/>
                    <a:pt x="202" y="316"/>
                  </a:cubicBezTo>
                  <a:cubicBezTo>
                    <a:pt x="1" y="862"/>
                    <a:pt x="1" y="1782"/>
                    <a:pt x="163" y="2031"/>
                  </a:cubicBezTo>
                  <a:cubicBezTo>
                    <a:pt x="267" y="2184"/>
                    <a:pt x="628" y="2321"/>
                    <a:pt x="938" y="2321"/>
                  </a:cubicBezTo>
                  <a:cubicBezTo>
                    <a:pt x="1114" y="2321"/>
                    <a:pt x="1274" y="2276"/>
                    <a:pt x="1361" y="2165"/>
                  </a:cubicBezTo>
                  <a:cubicBezTo>
                    <a:pt x="1601" y="1868"/>
                    <a:pt x="1792" y="1150"/>
                    <a:pt x="1735" y="862"/>
                  </a:cubicBezTo>
                  <a:cubicBezTo>
                    <a:pt x="1677" y="575"/>
                    <a:pt x="1294" y="220"/>
                    <a:pt x="1294" y="220"/>
                  </a:cubicBezTo>
                  <a:cubicBezTo>
                    <a:pt x="1229" y="134"/>
                    <a:pt x="952" y="1"/>
                    <a:pt x="688"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5425776" y="3278667"/>
              <a:ext cx="120495" cy="149799"/>
            </a:xfrm>
            <a:custGeom>
              <a:avLst/>
              <a:gdLst/>
              <a:ahLst/>
              <a:cxnLst/>
              <a:rect l="l" t="t" r="r" b="b"/>
              <a:pathLst>
                <a:path w="2060" h="2561" extrusionOk="0">
                  <a:moveTo>
                    <a:pt x="824" y="240"/>
                  </a:moveTo>
                  <a:cubicBezTo>
                    <a:pt x="1006" y="240"/>
                    <a:pt x="1188" y="297"/>
                    <a:pt x="1332" y="412"/>
                  </a:cubicBezTo>
                  <a:lnTo>
                    <a:pt x="1351" y="422"/>
                  </a:lnTo>
                  <a:cubicBezTo>
                    <a:pt x="1447" y="517"/>
                    <a:pt x="1715" y="805"/>
                    <a:pt x="1753" y="1006"/>
                  </a:cubicBezTo>
                  <a:cubicBezTo>
                    <a:pt x="1801" y="1246"/>
                    <a:pt x="1619" y="1935"/>
                    <a:pt x="1399" y="2213"/>
                  </a:cubicBezTo>
                  <a:cubicBezTo>
                    <a:pt x="1319" y="2285"/>
                    <a:pt x="1213" y="2323"/>
                    <a:pt x="1103" y="2323"/>
                  </a:cubicBezTo>
                  <a:cubicBezTo>
                    <a:pt x="1080" y="2323"/>
                    <a:pt x="1057" y="2322"/>
                    <a:pt x="1035" y="2319"/>
                  </a:cubicBezTo>
                  <a:cubicBezTo>
                    <a:pt x="757" y="2309"/>
                    <a:pt x="460" y="2184"/>
                    <a:pt x="393" y="2079"/>
                  </a:cubicBezTo>
                  <a:cubicBezTo>
                    <a:pt x="268" y="1887"/>
                    <a:pt x="249" y="1025"/>
                    <a:pt x="450" y="470"/>
                  </a:cubicBezTo>
                  <a:cubicBezTo>
                    <a:pt x="489" y="345"/>
                    <a:pt x="594" y="259"/>
                    <a:pt x="728" y="240"/>
                  </a:cubicBezTo>
                  <a:close/>
                  <a:moveTo>
                    <a:pt x="805" y="1"/>
                  </a:moveTo>
                  <a:cubicBezTo>
                    <a:pt x="762" y="1"/>
                    <a:pt x="721" y="4"/>
                    <a:pt x="680" y="10"/>
                  </a:cubicBezTo>
                  <a:cubicBezTo>
                    <a:pt x="470" y="38"/>
                    <a:pt x="287" y="182"/>
                    <a:pt x="220" y="393"/>
                  </a:cubicBezTo>
                  <a:cubicBezTo>
                    <a:pt x="10" y="949"/>
                    <a:pt x="0" y="1926"/>
                    <a:pt x="192" y="2213"/>
                  </a:cubicBezTo>
                  <a:cubicBezTo>
                    <a:pt x="326" y="2414"/>
                    <a:pt x="709" y="2548"/>
                    <a:pt x="1016" y="2558"/>
                  </a:cubicBezTo>
                  <a:lnTo>
                    <a:pt x="1073" y="2558"/>
                  </a:lnTo>
                  <a:cubicBezTo>
                    <a:pt x="1093" y="2560"/>
                    <a:pt x="1112" y="2561"/>
                    <a:pt x="1131" y="2561"/>
                  </a:cubicBezTo>
                  <a:cubicBezTo>
                    <a:pt x="1303" y="2561"/>
                    <a:pt x="1470" y="2486"/>
                    <a:pt x="1590" y="2357"/>
                  </a:cubicBezTo>
                  <a:cubicBezTo>
                    <a:pt x="1839" y="2041"/>
                    <a:pt x="2060" y="1284"/>
                    <a:pt x="1993" y="949"/>
                  </a:cubicBezTo>
                  <a:cubicBezTo>
                    <a:pt x="1926" y="652"/>
                    <a:pt x="1571" y="307"/>
                    <a:pt x="1514" y="249"/>
                  </a:cubicBezTo>
                  <a:cubicBezTo>
                    <a:pt x="1405" y="132"/>
                    <a:pt x="1093" y="1"/>
                    <a:pt x="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5475612" y="3285335"/>
              <a:ext cx="140733" cy="90312"/>
            </a:xfrm>
            <a:custGeom>
              <a:avLst/>
              <a:gdLst/>
              <a:ahLst/>
              <a:cxnLst/>
              <a:rect l="l" t="t" r="r" b="b"/>
              <a:pathLst>
                <a:path w="2406" h="1544" extrusionOk="0">
                  <a:moveTo>
                    <a:pt x="829" y="0"/>
                  </a:moveTo>
                  <a:cubicBezTo>
                    <a:pt x="640" y="0"/>
                    <a:pt x="453" y="77"/>
                    <a:pt x="326" y="221"/>
                  </a:cubicBezTo>
                  <a:cubicBezTo>
                    <a:pt x="211" y="384"/>
                    <a:pt x="1" y="835"/>
                    <a:pt x="68" y="940"/>
                  </a:cubicBezTo>
                  <a:cubicBezTo>
                    <a:pt x="118" y="1009"/>
                    <a:pt x="231" y="1128"/>
                    <a:pt x="389" y="1128"/>
                  </a:cubicBezTo>
                  <a:cubicBezTo>
                    <a:pt x="471" y="1128"/>
                    <a:pt x="566" y="1096"/>
                    <a:pt x="671" y="1007"/>
                  </a:cubicBezTo>
                  <a:cubicBezTo>
                    <a:pt x="780" y="1217"/>
                    <a:pt x="1175" y="1543"/>
                    <a:pt x="1568" y="1543"/>
                  </a:cubicBezTo>
                  <a:cubicBezTo>
                    <a:pt x="1694" y="1543"/>
                    <a:pt x="1820" y="1510"/>
                    <a:pt x="1936" y="1428"/>
                  </a:cubicBezTo>
                  <a:cubicBezTo>
                    <a:pt x="2405" y="1084"/>
                    <a:pt x="2051" y="394"/>
                    <a:pt x="1926" y="346"/>
                  </a:cubicBezTo>
                  <a:cubicBezTo>
                    <a:pt x="1926" y="346"/>
                    <a:pt x="1016" y="20"/>
                    <a:pt x="863" y="1"/>
                  </a:cubicBezTo>
                  <a:cubicBezTo>
                    <a:pt x="852" y="0"/>
                    <a:pt x="841" y="0"/>
                    <a:pt x="829"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5464966" y="3278374"/>
              <a:ext cx="146875" cy="104585"/>
            </a:xfrm>
            <a:custGeom>
              <a:avLst/>
              <a:gdLst/>
              <a:ahLst/>
              <a:cxnLst/>
              <a:rect l="l" t="t" r="r" b="b"/>
              <a:pathLst>
                <a:path w="2511" h="1788" extrusionOk="0">
                  <a:moveTo>
                    <a:pt x="1000" y="244"/>
                  </a:moveTo>
                  <a:cubicBezTo>
                    <a:pt x="1012" y="244"/>
                    <a:pt x="1024" y="244"/>
                    <a:pt x="1035" y="245"/>
                  </a:cubicBezTo>
                  <a:cubicBezTo>
                    <a:pt x="1131" y="254"/>
                    <a:pt x="1716" y="455"/>
                    <a:pt x="2060" y="580"/>
                  </a:cubicBezTo>
                  <a:cubicBezTo>
                    <a:pt x="2175" y="714"/>
                    <a:pt x="2233" y="886"/>
                    <a:pt x="2233" y="1059"/>
                  </a:cubicBezTo>
                  <a:cubicBezTo>
                    <a:pt x="2233" y="1212"/>
                    <a:pt x="2166" y="1365"/>
                    <a:pt x="2041" y="1452"/>
                  </a:cubicBezTo>
                  <a:cubicBezTo>
                    <a:pt x="1946" y="1513"/>
                    <a:pt x="1837" y="1545"/>
                    <a:pt x="1730" y="1545"/>
                  </a:cubicBezTo>
                  <a:cubicBezTo>
                    <a:pt x="1686" y="1545"/>
                    <a:pt x="1643" y="1540"/>
                    <a:pt x="1601" y="1528"/>
                  </a:cubicBezTo>
                  <a:cubicBezTo>
                    <a:pt x="1332" y="1461"/>
                    <a:pt x="1102" y="1298"/>
                    <a:pt x="949" y="1078"/>
                  </a:cubicBezTo>
                  <a:lnTo>
                    <a:pt x="882" y="944"/>
                  </a:lnTo>
                  <a:lnTo>
                    <a:pt x="767" y="1040"/>
                  </a:lnTo>
                  <a:cubicBezTo>
                    <a:pt x="717" y="1098"/>
                    <a:pt x="645" y="1128"/>
                    <a:pt x="569" y="1128"/>
                  </a:cubicBezTo>
                  <a:cubicBezTo>
                    <a:pt x="559" y="1128"/>
                    <a:pt x="548" y="1127"/>
                    <a:pt x="537" y="1126"/>
                  </a:cubicBezTo>
                  <a:cubicBezTo>
                    <a:pt x="461" y="1116"/>
                    <a:pt x="403" y="1068"/>
                    <a:pt x="355" y="1011"/>
                  </a:cubicBezTo>
                  <a:cubicBezTo>
                    <a:pt x="346" y="915"/>
                    <a:pt x="489" y="570"/>
                    <a:pt x="604" y="407"/>
                  </a:cubicBezTo>
                  <a:cubicBezTo>
                    <a:pt x="711" y="301"/>
                    <a:pt x="851" y="244"/>
                    <a:pt x="1000" y="244"/>
                  </a:cubicBezTo>
                  <a:close/>
                  <a:moveTo>
                    <a:pt x="983" y="0"/>
                  </a:moveTo>
                  <a:cubicBezTo>
                    <a:pt x="763" y="0"/>
                    <a:pt x="558" y="102"/>
                    <a:pt x="413" y="264"/>
                  </a:cubicBezTo>
                  <a:cubicBezTo>
                    <a:pt x="403" y="273"/>
                    <a:pt x="1" y="896"/>
                    <a:pt x="154" y="1126"/>
                  </a:cubicBezTo>
                  <a:cubicBezTo>
                    <a:pt x="231" y="1251"/>
                    <a:pt x="355" y="1337"/>
                    <a:pt x="499" y="1365"/>
                  </a:cubicBezTo>
                  <a:cubicBezTo>
                    <a:pt x="518" y="1367"/>
                    <a:pt x="536" y="1368"/>
                    <a:pt x="554" y="1368"/>
                  </a:cubicBezTo>
                  <a:cubicBezTo>
                    <a:pt x="648" y="1368"/>
                    <a:pt x="735" y="1347"/>
                    <a:pt x="815" y="1298"/>
                  </a:cubicBezTo>
                  <a:cubicBezTo>
                    <a:pt x="1007" y="1528"/>
                    <a:pt x="1256" y="1691"/>
                    <a:pt x="1543" y="1758"/>
                  </a:cubicBezTo>
                  <a:cubicBezTo>
                    <a:pt x="1610" y="1777"/>
                    <a:pt x="1677" y="1787"/>
                    <a:pt x="1744" y="1787"/>
                  </a:cubicBezTo>
                  <a:cubicBezTo>
                    <a:pt x="1898" y="1787"/>
                    <a:pt x="2051" y="1730"/>
                    <a:pt x="2185" y="1643"/>
                  </a:cubicBezTo>
                  <a:cubicBezTo>
                    <a:pt x="2405" y="1471"/>
                    <a:pt x="2511" y="1193"/>
                    <a:pt x="2463" y="925"/>
                  </a:cubicBezTo>
                  <a:cubicBezTo>
                    <a:pt x="2425" y="685"/>
                    <a:pt x="2300" y="407"/>
                    <a:pt x="2147" y="350"/>
                  </a:cubicBezTo>
                  <a:cubicBezTo>
                    <a:pt x="1993" y="292"/>
                    <a:pt x="1217" y="24"/>
                    <a:pt x="1064" y="5"/>
                  </a:cubicBezTo>
                  <a:cubicBezTo>
                    <a:pt x="1037" y="2"/>
                    <a:pt x="1010"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5532234" y="3184259"/>
              <a:ext cx="532399" cy="297259"/>
            </a:xfrm>
            <a:custGeom>
              <a:avLst/>
              <a:gdLst/>
              <a:ahLst/>
              <a:cxnLst/>
              <a:rect l="l" t="t" r="r" b="b"/>
              <a:pathLst>
                <a:path w="9102" h="5082" extrusionOk="0">
                  <a:moveTo>
                    <a:pt x="7321" y="1"/>
                  </a:moveTo>
                  <a:cubicBezTo>
                    <a:pt x="7155" y="1"/>
                    <a:pt x="6998" y="41"/>
                    <a:pt x="6860" y="129"/>
                  </a:cubicBezTo>
                  <a:cubicBezTo>
                    <a:pt x="6860" y="129"/>
                    <a:pt x="3832" y="1537"/>
                    <a:pt x="3603" y="1585"/>
                  </a:cubicBezTo>
                  <a:cubicBezTo>
                    <a:pt x="3382" y="1624"/>
                    <a:pt x="585" y="1681"/>
                    <a:pt x="451" y="1777"/>
                  </a:cubicBezTo>
                  <a:cubicBezTo>
                    <a:pt x="316" y="1863"/>
                    <a:pt x="0" y="3348"/>
                    <a:pt x="221" y="4364"/>
                  </a:cubicBezTo>
                  <a:cubicBezTo>
                    <a:pt x="2036" y="4835"/>
                    <a:pt x="3224" y="5082"/>
                    <a:pt x="4326" y="5082"/>
                  </a:cubicBezTo>
                  <a:cubicBezTo>
                    <a:pt x="4882" y="5082"/>
                    <a:pt x="5416" y="5019"/>
                    <a:pt x="5998" y="4891"/>
                  </a:cubicBezTo>
                  <a:cubicBezTo>
                    <a:pt x="7741" y="4498"/>
                    <a:pt x="9102" y="2476"/>
                    <a:pt x="8967" y="1499"/>
                  </a:cubicBezTo>
                  <a:cubicBezTo>
                    <a:pt x="8859" y="709"/>
                    <a:pt x="8019"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5525507" y="3177766"/>
              <a:ext cx="546437" cy="311063"/>
            </a:xfrm>
            <a:custGeom>
              <a:avLst/>
              <a:gdLst/>
              <a:ahLst/>
              <a:cxnLst/>
              <a:rect l="l" t="t" r="r" b="b"/>
              <a:pathLst>
                <a:path w="9342" h="5318" extrusionOk="0">
                  <a:moveTo>
                    <a:pt x="7445" y="229"/>
                  </a:moveTo>
                  <a:cubicBezTo>
                    <a:pt x="7599" y="229"/>
                    <a:pt x="7767" y="268"/>
                    <a:pt x="7942" y="346"/>
                  </a:cubicBezTo>
                  <a:cubicBezTo>
                    <a:pt x="8469" y="595"/>
                    <a:pt x="8891" y="1112"/>
                    <a:pt x="8958" y="1620"/>
                  </a:cubicBezTo>
                  <a:cubicBezTo>
                    <a:pt x="9092" y="2559"/>
                    <a:pt x="7722" y="4523"/>
                    <a:pt x="6084" y="4887"/>
                  </a:cubicBezTo>
                  <a:cubicBezTo>
                    <a:pt x="5520" y="5014"/>
                    <a:pt x="5001" y="5076"/>
                    <a:pt x="4454" y="5076"/>
                  </a:cubicBezTo>
                  <a:cubicBezTo>
                    <a:pt x="3393" y="5076"/>
                    <a:pt x="2230" y="4840"/>
                    <a:pt x="441" y="4379"/>
                  </a:cubicBezTo>
                  <a:cubicBezTo>
                    <a:pt x="259" y="3450"/>
                    <a:pt x="518" y="2185"/>
                    <a:pt x="633" y="1993"/>
                  </a:cubicBezTo>
                  <a:cubicBezTo>
                    <a:pt x="824" y="1945"/>
                    <a:pt x="1878" y="1898"/>
                    <a:pt x="2587" y="1869"/>
                  </a:cubicBezTo>
                  <a:cubicBezTo>
                    <a:pt x="3267" y="1840"/>
                    <a:pt x="3650" y="1830"/>
                    <a:pt x="3746" y="1811"/>
                  </a:cubicBezTo>
                  <a:cubicBezTo>
                    <a:pt x="3976" y="1763"/>
                    <a:pt x="6525" y="585"/>
                    <a:pt x="7032" y="346"/>
                  </a:cubicBezTo>
                  <a:lnTo>
                    <a:pt x="7042" y="336"/>
                  </a:lnTo>
                  <a:cubicBezTo>
                    <a:pt x="7160" y="265"/>
                    <a:pt x="7296" y="229"/>
                    <a:pt x="7445" y="229"/>
                  </a:cubicBezTo>
                  <a:close/>
                  <a:moveTo>
                    <a:pt x="7435" y="1"/>
                  </a:moveTo>
                  <a:cubicBezTo>
                    <a:pt x="7243" y="1"/>
                    <a:pt x="7066" y="49"/>
                    <a:pt x="6917" y="144"/>
                  </a:cubicBezTo>
                  <a:cubicBezTo>
                    <a:pt x="5758" y="681"/>
                    <a:pt x="3861" y="1543"/>
                    <a:pt x="3698" y="1581"/>
                  </a:cubicBezTo>
                  <a:cubicBezTo>
                    <a:pt x="3612" y="1591"/>
                    <a:pt x="3085" y="1620"/>
                    <a:pt x="2568" y="1639"/>
                  </a:cubicBezTo>
                  <a:cubicBezTo>
                    <a:pt x="978" y="1706"/>
                    <a:pt x="585" y="1735"/>
                    <a:pt x="499" y="1792"/>
                  </a:cubicBezTo>
                  <a:cubicBezTo>
                    <a:pt x="278" y="1936"/>
                    <a:pt x="0" y="3497"/>
                    <a:pt x="221" y="4503"/>
                  </a:cubicBezTo>
                  <a:cubicBezTo>
                    <a:pt x="230" y="4551"/>
                    <a:pt x="259" y="4580"/>
                    <a:pt x="307" y="4599"/>
                  </a:cubicBezTo>
                  <a:cubicBezTo>
                    <a:pt x="2156" y="5078"/>
                    <a:pt x="3353" y="5318"/>
                    <a:pt x="4446" y="5318"/>
                  </a:cubicBezTo>
                  <a:cubicBezTo>
                    <a:pt x="5020" y="5318"/>
                    <a:pt x="5586" y="5251"/>
                    <a:pt x="6141" y="5126"/>
                  </a:cubicBezTo>
                  <a:cubicBezTo>
                    <a:pt x="7914" y="4733"/>
                    <a:pt x="9341" y="2635"/>
                    <a:pt x="9197" y="1601"/>
                  </a:cubicBezTo>
                  <a:cubicBezTo>
                    <a:pt x="9121" y="1016"/>
                    <a:pt x="8642" y="413"/>
                    <a:pt x="8038" y="144"/>
                  </a:cubicBezTo>
                  <a:cubicBezTo>
                    <a:pt x="7832" y="49"/>
                    <a:pt x="7626" y="1"/>
                    <a:pt x="7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5954730" y="3097104"/>
              <a:ext cx="227009" cy="155239"/>
            </a:xfrm>
            <a:custGeom>
              <a:avLst/>
              <a:gdLst/>
              <a:ahLst/>
              <a:cxnLst/>
              <a:rect l="l" t="t" r="r" b="b"/>
              <a:pathLst>
                <a:path w="3881" h="2654" extrusionOk="0">
                  <a:moveTo>
                    <a:pt x="2367" y="0"/>
                  </a:moveTo>
                  <a:cubicBezTo>
                    <a:pt x="1419" y="0"/>
                    <a:pt x="470" y="604"/>
                    <a:pt x="231" y="1322"/>
                  </a:cubicBezTo>
                  <a:cubicBezTo>
                    <a:pt x="1" y="2050"/>
                    <a:pt x="576" y="2654"/>
                    <a:pt x="1524" y="2654"/>
                  </a:cubicBezTo>
                  <a:cubicBezTo>
                    <a:pt x="2463" y="2654"/>
                    <a:pt x="3411" y="2060"/>
                    <a:pt x="3651" y="1322"/>
                  </a:cubicBezTo>
                  <a:cubicBezTo>
                    <a:pt x="3881" y="594"/>
                    <a:pt x="3306" y="0"/>
                    <a:pt x="2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5955315" y="3090377"/>
              <a:ext cx="225898" cy="168692"/>
            </a:xfrm>
            <a:custGeom>
              <a:avLst/>
              <a:gdLst/>
              <a:ahLst/>
              <a:cxnLst/>
              <a:rect l="l" t="t" r="r" b="b"/>
              <a:pathLst>
                <a:path w="3862" h="2884" extrusionOk="0">
                  <a:moveTo>
                    <a:pt x="2357" y="240"/>
                  </a:moveTo>
                  <a:cubicBezTo>
                    <a:pt x="2827" y="240"/>
                    <a:pt x="3219" y="393"/>
                    <a:pt x="3421" y="680"/>
                  </a:cubicBezTo>
                  <a:cubicBezTo>
                    <a:pt x="3574" y="891"/>
                    <a:pt x="3612" y="1159"/>
                    <a:pt x="3516" y="1408"/>
                  </a:cubicBezTo>
                  <a:cubicBezTo>
                    <a:pt x="3306" y="2089"/>
                    <a:pt x="2395" y="2644"/>
                    <a:pt x="1505" y="2644"/>
                  </a:cubicBezTo>
                  <a:cubicBezTo>
                    <a:pt x="1035" y="2644"/>
                    <a:pt x="642" y="2481"/>
                    <a:pt x="432" y="2204"/>
                  </a:cubicBezTo>
                  <a:cubicBezTo>
                    <a:pt x="278" y="1993"/>
                    <a:pt x="240" y="1725"/>
                    <a:pt x="336" y="1475"/>
                  </a:cubicBezTo>
                  <a:cubicBezTo>
                    <a:pt x="556" y="795"/>
                    <a:pt x="1457" y="240"/>
                    <a:pt x="2348" y="240"/>
                  </a:cubicBezTo>
                  <a:close/>
                  <a:moveTo>
                    <a:pt x="2357" y="0"/>
                  </a:moveTo>
                  <a:cubicBezTo>
                    <a:pt x="1361" y="0"/>
                    <a:pt x="355" y="632"/>
                    <a:pt x="115" y="1408"/>
                  </a:cubicBezTo>
                  <a:cubicBezTo>
                    <a:pt x="0" y="1725"/>
                    <a:pt x="48" y="2079"/>
                    <a:pt x="250" y="2347"/>
                  </a:cubicBezTo>
                  <a:cubicBezTo>
                    <a:pt x="499" y="2692"/>
                    <a:pt x="958" y="2884"/>
                    <a:pt x="1514" y="2884"/>
                  </a:cubicBezTo>
                  <a:cubicBezTo>
                    <a:pt x="2501" y="2884"/>
                    <a:pt x="3507" y="2251"/>
                    <a:pt x="3756" y="1475"/>
                  </a:cubicBezTo>
                  <a:cubicBezTo>
                    <a:pt x="3861" y="1159"/>
                    <a:pt x="3813" y="805"/>
                    <a:pt x="3622" y="537"/>
                  </a:cubicBezTo>
                  <a:cubicBezTo>
                    <a:pt x="3373" y="192"/>
                    <a:pt x="2903"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6372574" y="3279638"/>
              <a:ext cx="545679" cy="437009"/>
            </a:xfrm>
            <a:custGeom>
              <a:avLst/>
              <a:gdLst/>
              <a:ahLst/>
              <a:cxnLst/>
              <a:rect l="l" t="t" r="r" b="b"/>
              <a:pathLst>
                <a:path w="7733" h="6193" extrusionOk="0">
                  <a:moveTo>
                    <a:pt x="6237" y="1"/>
                  </a:moveTo>
                  <a:cubicBezTo>
                    <a:pt x="5577" y="1"/>
                    <a:pt x="4934" y="778"/>
                    <a:pt x="4274" y="1555"/>
                  </a:cubicBezTo>
                  <a:cubicBezTo>
                    <a:pt x="3412" y="2580"/>
                    <a:pt x="1601" y="3749"/>
                    <a:pt x="1" y="4611"/>
                  </a:cubicBezTo>
                  <a:lnTo>
                    <a:pt x="221" y="6192"/>
                  </a:lnTo>
                  <a:cubicBezTo>
                    <a:pt x="1381" y="5991"/>
                    <a:pt x="4130" y="5014"/>
                    <a:pt x="5567" y="3855"/>
                  </a:cubicBezTo>
                  <a:cubicBezTo>
                    <a:pt x="7004" y="2695"/>
                    <a:pt x="7732" y="961"/>
                    <a:pt x="6851" y="243"/>
                  </a:cubicBezTo>
                  <a:cubicBezTo>
                    <a:pt x="6644" y="74"/>
                    <a:pt x="6440" y="1"/>
                    <a:pt x="62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6363824" y="3271311"/>
              <a:ext cx="528744" cy="454086"/>
            </a:xfrm>
            <a:custGeom>
              <a:avLst/>
              <a:gdLst/>
              <a:ahLst/>
              <a:cxnLst/>
              <a:rect l="l" t="t" r="r" b="b"/>
              <a:pathLst>
                <a:path w="7493" h="6435" extrusionOk="0">
                  <a:moveTo>
                    <a:pt x="6362" y="244"/>
                  </a:moveTo>
                  <a:cubicBezTo>
                    <a:pt x="6541" y="244"/>
                    <a:pt x="6720" y="309"/>
                    <a:pt x="6898" y="457"/>
                  </a:cubicBezTo>
                  <a:cubicBezTo>
                    <a:pt x="7128" y="648"/>
                    <a:pt x="7253" y="945"/>
                    <a:pt x="7234" y="1242"/>
                  </a:cubicBezTo>
                  <a:cubicBezTo>
                    <a:pt x="7234" y="2047"/>
                    <a:pt x="6582" y="3101"/>
                    <a:pt x="5624" y="3877"/>
                  </a:cubicBezTo>
                  <a:cubicBezTo>
                    <a:pt x="4225" y="5007"/>
                    <a:pt x="1600" y="5936"/>
                    <a:pt x="451" y="6166"/>
                  </a:cubicBezTo>
                  <a:lnTo>
                    <a:pt x="259" y="4796"/>
                  </a:lnTo>
                  <a:cubicBezTo>
                    <a:pt x="2175" y="3752"/>
                    <a:pt x="3756" y="2622"/>
                    <a:pt x="4494" y="1759"/>
                  </a:cubicBezTo>
                  <a:lnTo>
                    <a:pt x="4522" y="1721"/>
                  </a:lnTo>
                  <a:cubicBezTo>
                    <a:pt x="5157" y="969"/>
                    <a:pt x="5763" y="244"/>
                    <a:pt x="6362" y="244"/>
                  </a:cubicBezTo>
                  <a:close/>
                  <a:moveTo>
                    <a:pt x="6362" y="1"/>
                  </a:moveTo>
                  <a:cubicBezTo>
                    <a:pt x="5661" y="1"/>
                    <a:pt x="4992" y="793"/>
                    <a:pt x="4340" y="1568"/>
                  </a:cubicBezTo>
                  <a:lnTo>
                    <a:pt x="4302" y="1606"/>
                  </a:lnTo>
                  <a:cubicBezTo>
                    <a:pt x="3583" y="2459"/>
                    <a:pt x="2003" y="3589"/>
                    <a:pt x="67" y="4634"/>
                  </a:cubicBezTo>
                  <a:cubicBezTo>
                    <a:pt x="29" y="4653"/>
                    <a:pt x="0" y="4701"/>
                    <a:pt x="10" y="4749"/>
                  </a:cubicBezTo>
                  <a:lnTo>
                    <a:pt x="230" y="6320"/>
                  </a:lnTo>
                  <a:cubicBezTo>
                    <a:pt x="230" y="6358"/>
                    <a:pt x="250" y="6387"/>
                    <a:pt x="278" y="6406"/>
                  </a:cubicBezTo>
                  <a:cubicBezTo>
                    <a:pt x="297" y="6415"/>
                    <a:pt x="317" y="6425"/>
                    <a:pt x="345" y="6425"/>
                  </a:cubicBezTo>
                  <a:lnTo>
                    <a:pt x="364" y="6435"/>
                  </a:lnTo>
                  <a:cubicBezTo>
                    <a:pt x="1457" y="6243"/>
                    <a:pt x="4292" y="5266"/>
                    <a:pt x="5768" y="4068"/>
                  </a:cubicBezTo>
                  <a:cubicBezTo>
                    <a:pt x="6783" y="3254"/>
                    <a:pt x="7473" y="2114"/>
                    <a:pt x="7473" y="1252"/>
                  </a:cubicBezTo>
                  <a:cubicBezTo>
                    <a:pt x="7492" y="878"/>
                    <a:pt x="7329" y="514"/>
                    <a:pt x="7051" y="275"/>
                  </a:cubicBezTo>
                  <a:cubicBezTo>
                    <a:pt x="6818" y="83"/>
                    <a:pt x="6589" y="1"/>
                    <a:pt x="6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5621319" y="4030421"/>
              <a:ext cx="223675" cy="151203"/>
            </a:xfrm>
            <a:custGeom>
              <a:avLst/>
              <a:gdLst/>
              <a:ahLst/>
              <a:cxnLst/>
              <a:rect l="l" t="t" r="r" b="b"/>
              <a:pathLst>
                <a:path w="3824" h="2585" extrusionOk="0">
                  <a:moveTo>
                    <a:pt x="2358" y="1"/>
                  </a:moveTo>
                  <a:cubicBezTo>
                    <a:pt x="2320" y="1"/>
                    <a:pt x="2281" y="2"/>
                    <a:pt x="2242" y="5"/>
                  </a:cubicBezTo>
                  <a:cubicBezTo>
                    <a:pt x="1447" y="62"/>
                    <a:pt x="1169" y="800"/>
                    <a:pt x="1169" y="800"/>
                  </a:cubicBezTo>
                  <a:cubicBezTo>
                    <a:pt x="1169" y="800"/>
                    <a:pt x="259" y="1777"/>
                    <a:pt x="135" y="1883"/>
                  </a:cubicBezTo>
                  <a:cubicBezTo>
                    <a:pt x="20" y="1998"/>
                    <a:pt x="1" y="2295"/>
                    <a:pt x="307" y="2429"/>
                  </a:cubicBezTo>
                  <a:cubicBezTo>
                    <a:pt x="550" y="2527"/>
                    <a:pt x="1608" y="2584"/>
                    <a:pt x="2303" y="2584"/>
                  </a:cubicBezTo>
                  <a:cubicBezTo>
                    <a:pt x="2483" y="2584"/>
                    <a:pt x="2639" y="2580"/>
                    <a:pt x="2750" y="2572"/>
                  </a:cubicBezTo>
                  <a:cubicBezTo>
                    <a:pt x="3287" y="2534"/>
                    <a:pt x="3679" y="2295"/>
                    <a:pt x="3708" y="2122"/>
                  </a:cubicBezTo>
                  <a:cubicBezTo>
                    <a:pt x="3737" y="1959"/>
                    <a:pt x="3823" y="743"/>
                    <a:pt x="3823" y="743"/>
                  </a:cubicBezTo>
                  <a:cubicBezTo>
                    <a:pt x="3823" y="743"/>
                    <a:pt x="3267" y="1"/>
                    <a:pt x="2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5616288" y="4023168"/>
              <a:ext cx="235432" cy="165592"/>
            </a:xfrm>
            <a:custGeom>
              <a:avLst/>
              <a:gdLst/>
              <a:ahLst/>
              <a:cxnLst/>
              <a:rect l="l" t="t" r="r" b="b"/>
              <a:pathLst>
                <a:path w="4025" h="2831" extrusionOk="0">
                  <a:moveTo>
                    <a:pt x="2434" y="244"/>
                  </a:moveTo>
                  <a:cubicBezTo>
                    <a:pt x="3162" y="244"/>
                    <a:pt x="3660" y="771"/>
                    <a:pt x="3785" y="905"/>
                  </a:cubicBezTo>
                  <a:cubicBezTo>
                    <a:pt x="3775" y="1135"/>
                    <a:pt x="3698" y="2083"/>
                    <a:pt x="3679" y="2237"/>
                  </a:cubicBezTo>
                  <a:cubicBezTo>
                    <a:pt x="3679" y="2313"/>
                    <a:pt x="3363" y="2533"/>
                    <a:pt x="2836" y="2572"/>
                  </a:cubicBezTo>
                  <a:cubicBezTo>
                    <a:pt x="2708" y="2582"/>
                    <a:pt x="2532" y="2587"/>
                    <a:pt x="2332" y="2587"/>
                  </a:cubicBezTo>
                  <a:cubicBezTo>
                    <a:pt x="1637" y="2587"/>
                    <a:pt x="657" y="2527"/>
                    <a:pt x="441" y="2438"/>
                  </a:cubicBezTo>
                  <a:cubicBezTo>
                    <a:pt x="355" y="2409"/>
                    <a:pt x="288" y="2342"/>
                    <a:pt x="269" y="2246"/>
                  </a:cubicBezTo>
                  <a:cubicBezTo>
                    <a:pt x="259" y="2198"/>
                    <a:pt x="278" y="2141"/>
                    <a:pt x="317" y="2093"/>
                  </a:cubicBezTo>
                  <a:cubicBezTo>
                    <a:pt x="431" y="1987"/>
                    <a:pt x="1313" y="1039"/>
                    <a:pt x="1351" y="1001"/>
                  </a:cubicBezTo>
                  <a:cubicBezTo>
                    <a:pt x="1361" y="991"/>
                    <a:pt x="1370" y="972"/>
                    <a:pt x="1370" y="962"/>
                  </a:cubicBezTo>
                  <a:cubicBezTo>
                    <a:pt x="1370" y="934"/>
                    <a:pt x="1629" y="292"/>
                    <a:pt x="2328" y="244"/>
                  </a:cubicBezTo>
                  <a:close/>
                  <a:moveTo>
                    <a:pt x="2428" y="0"/>
                  </a:moveTo>
                  <a:cubicBezTo>
                    <a:pt x="2389" y="0"/>
                    <a:pt x="2349" y="2"/>
                    <a:pt x="2309" y="4"/>
                  </a:cubicBezTo>
                  <a:cubicBezTo>
                    <a:pt x="1524" y="62"/>
                    <a:pt x="1207" y="723"/>
                    <a:pt x="1150" y="857"/>
                  </a:cubicBezTo>
                  <a:cubicBezTo>
                    <a:pt x="882" y="1135"/>
                    <a:pt x="230" y="1834"/>
                    <a:pt x="144" y="1920"/>
                  </a:cubicBezTo>
                  <a:cubicBezTo>
                    <a:pt x="39" y="2016"/>
                    <a:pt x="0" y="2160"/>
                    <a:pt x="29" y="2294"/>
                  </a:cubicBezTo>
                  <a:cubicBezTo>
                    <a:pt x="58" y="2457"/>
                    <a:pt x="173" y="2601"/>
                    <a:pt x="345" y="2658"/>
                  </a:cubicBezTo>
                  <a:cubicBezTo>
                    <a:pt x="614" y="2773"/>
                    <a:pt x="1686" y="2830"/>
                    <a:pt x="2376" y="2830"/>
                  </a:cubicBezTo>
                  <a:cubicBezTo>
                    <a:pt x="2568" y="2830"/>
                    <a:pt x="2740" y="2821"/>
                    <a:pt x="2836" y="2811"/>
                  </a:cubicBezTo>
                  <a:cubicBezTo>
                    <a:pt x="3382" y="2773"/>
                    <a:pt x="3861" y="2524"/>
                    <a:pt x="3900" y="2265"/>
                  </a:cubicBezTo>
                  <a:cubicBezTo>
                    <a:pt x="3928" y="2093"/>
                    <a:pt x="4024" y="924"/>
                    <a:pt x="4024" y="876"/>
                  </a:cubicBezTo>
                  <a:cubicBezTo>
                    <a:pt x="4024" y="847"/>
                    <a:pt x="4014" y="819"/>
                    <a:pt x="3995" y="799"/>
                  </a:cubicBezTo>
                  <a:cubicBezTo>
                    <a:pt x="3968" y="763"/>
                    <a:pt x="3383" y="0"/>
                    <a:pt x="2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6248951" y="4030421"/>
              <a:ext cx="218586" cy="151203"/>
            </a:xfrm>
            <a:custGeom>
              <a:avLst/>
              <a:gdLst/>
              <a:ahLst/>
              <a:cxnLst/>
              <a:rect l="l" t="t" r="r" b="b"/>
              <a:pathLst>
                <a:path w="3737" h="2585" extrusionOk="0">
                  <a:moveTo>
                    <a:pt x="1831" y="1"/>
                  </a:moveTo>
                  <a:cubicBezTo>
                    <a:pt x="926" y="1"/>
                    <a:pt x="202" y="743"/>
                    <a:pt x="202" y="743"/>
                  </a:cubicBezTo>
                  <a:cubicBezTo>
                    <a:pt x="202" y="743"/>
                    <a:pt x="29" y="1959"/>
                    <a:pt x="20" y="2122"/>
                  </a:cubicBezTo>
                  <a:cubicBezTo>
                    <a:pt x="0" y="2295"/>
                    <a:pt x="345" y="2534"/>
                    <a:pt x="872" y="2572"/>
                  </a:cubicBezTo>
                  <a:cubicBezTo>
                    <a:pt x="982" y="2580"/>
                    <a:pt x="1136" y="2584"/>
                    <a:pt x="1315" y="2584"/>
                  </a:cubicBezTo>
                  <a:cubicBezTo>
                    <a:pt x="2013" y="2584"/>
                    <a:pt x="3087" y="2526"/>
                    <a:pt x="3354" y="2419"/>
                  </a:cubicBezTo>
                  <a:cubicBezTo>
                    <a:pt x="3689" y="2295"/>
                    <a:pt x="3737" y="1998"/>
                    <a:pt x="3631" y="1883"/>
                  </a:cubicBezTo>
                  <a:cubicBezTo>
                    <a:pt x="3536" y="1777"/>
                    <a:pt x="2836" y="800"/>
                    <a:pt x="2836" y="800"/>
                  </a:cubicBezTo>
                  <a:cubicBezTo>
                    <a:pt x="2750" y="359"/>
                    <a:pt x="2386" y="34"/>
                    <a:pt x="1945" y="5"/>
                  </a:cubicBezTo>
                  <a:cubicBezTo>
                    <a:pt x="1907" y="2"/>
                    <a:pt x="1869" y="1"/>
                    <a:pt x="1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6242809" y="4023168"/>
              <a:ext cx="229759" cy="165592"/>
            </a:xfrm>
            <a:custGeom>
              <a:avLst/>
              <a:gdLst/>
              <a:ahLst/>
              <a:cxnLst/>
              <a:rect l="l" t="t" r="r" b="b"/>
              <a:pathLst>
                <a:path w="3928" h="2831" extrusionOk="0">
                  <a:moveTo>
                    <a:pt x="1949" y="241"/>
                  </a:moveTo>
                  <a:cubicBezTo>
                    <a:pt x="1979" y="241"/>
                    <a:pt x="2010" y="242"/>
                    <a:pt x="2041" y="244"/>
                  </a:cubicBezTo>
                  <a:cubicBezTo>
                    <a:pt x="2433" y="273"/>
                    <a:pt x="2759" y="560"/>
                    <a:pt x="2836" y="943"/>
                  </a:cubicBezTo>
                  <a:cubicBezTo>
                    <a:pt x="2836" y="962"/>
                    <a:pt x="2845" y="972"/>
                    <a:pt x="2855" y="991"/>
                  </a:cubicBezTo>
                  <a:cubicBezTo>
                    <a:pt x="2922" y="1096"/>
                    <a:pt x="3554" y="1978"/>
                    <a:pt x="3650" y="2093"/>
                  </a:cubicBezTo>
                  <a:cubicBezTo>
                    <a:pt x="3669" y="2122"/>
                    <a:pt x="3679" y="2160"/>
                    <a:pt x="3660" y="2198"/>
                  </a:cubicBezTo>
                  <a:cubicBezTo>
                    <a:pt x="3621" y="2313"/>
                    <a:pt x="3535" y="2399"/>
                    <a:pt x="3420" y="2438"/>
                  </a:cubicBezTo>
                  <a:cubicBezTo>
                    <a:pt x="3178" y="2529"/>
                    <a:pt x="2149" y="2584"/>
                    <a:pt x="1455" y="2584"/>
                  </a:cubicBezTo>
                  <a:cubicBezTo>
                    <a:pt x="1272" y="2584"/>
                    <a:pt x="1112" y="2580"/>
                    <a:pt x="996" y="2572"/>
                  </a:cubicBezTo>
                  <a:cubicBezTo>
                    <a:pt x="632" y="2553"/>
                    <a:pt x="374" y="2428"/>
                    <a:pt x="278" y="2313"/>
                  </a:cubicBezTo>
                  <a:cubicBezTo>
                    <a:pt x="249" y="2284"/>
                    <a:pt x="249" y="2256"/>
                    <a:pt x="249" y="2256"/>
                  </a:cubicBezTo>
                  <a:cubicBezTo>
                    <a:pt x="259" y="2112"/>
                    <a:pt x="393" y="1135"/>
                    <a:pt x="422" y="924"/>
                  </a:cubicBezTo>
                  <a:cubicBezTo>
                    <a:pt x="560" y="795"/>
                    <a:pt x="1194" y="241"/>
                    <a:pt x="1949" y="241"/>
                  </a:cubicBezTo>
                  <a:close/>
                  <a:moveTo>
                    <a:pt x="1943" y="0"/>
                  </a:moveTo>
                  <a:cubicBezTo>
                    <a:pt x="1001" y="0"/>
                    <a:pt x="257" y="753"/>
                    <a:pt x="220" y="780"/>
                  </a:cubicBezTo>
                  <a:cubicBezTo>
                    <a:pt x="201" y="799"/>
                    <a:pt x="192" y="828"/>
                    <a:pt x="192" y="847"/>
                  </a:cubicBezTo>
                  <a:cubicBezTo>
                    <a:pt x="182" y="895"/>
                    <a:pt x="19" y="2064"/>
                    <a:pt x="10" y="2237"/>
                  </a:cubicBezTo>
                  <a:cubicBezTo>
                    <a:pt x="0" y="2323"/>
                    <a:pt x="38" y="2409"/>
                    <a:pt x="96" y="2466"/>
                  </a:cubicBezTo>
                  <a:cubicBezTo>
                    <a:pt x="249" y="2658"/>
                    <a:pt x="594" y="2783"/>
                    <a:pt x="977" y="2811"/>
                  </a:cubicBezTo>
                  <a:cubicBezTo>
                    <a:pt x="1092" y="2830"/>
                    <a:pt x="1255" y="2830"/>
                    <a:pt x="1447" y="2830"/>
                  </a:cubicBezTo>
                  <a:cubicBezTo>
                    <a:pt x="2136" y="2830"/>
                    <a:pt x="3209" y="2773"/>
                    <a:pt x="3506" y="2658"/>
                  </a:cubicBezTo>
                  <a:cubicBezTo>
                    <a:pt x="3688" y="2601"/>
                    <a:pt x="3842" y="2447"/>
                    <a:pt x="3899" y="2256"/>
                  </a:cubicBezTo>
                  <a:cubicBezTo>
                    <a:pt x="3928" y="2141"/>
                    <a:pt x="3909" y="2026"/>
                    <a:pt x="3832" y="1930"/>
                  </a:cubicBezTo>
                  <a:cubicBezTo>
                    <a:pt x="3765" y="1853"/>
                    <a:pt x="3344" y="1259"/>
                    <a:pt x="3066" y="867"/>
                  </a:cubicBezTo>
                  <a:cubicBezTo>
                    <a:pt x="2960" y="388"/>
                    <a:pt x="2548" y="33"/>
                    <a:pt x="2060" y="4"/>
                  </a:cubicBezTo>
                  <a:cubicBezTo>
                    <a:pt x="2020" y="2"/>
                    <a:pt x="1981"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5645418" y="3614301"/>
              <a:ext cx="883763" cy="501690"/>
            </a:xfrm>
            <a:custGeom>
              <a:avLst/>
              <a:gdLst/>
              <a:ahLst/>
              <a:cxnLst/>
              <a:rect l="l" t="t" r="r" b="b"/>
              <a:pathLst>
                <a:path w="15109" h="8577" extrusionOk="0">
                  <a:moveTo>
                    <a:pt x="3833" y="1"/>
                  </a:moveTo>
                  <a:cubicBezTo>
                    <a:pt x="3248" y="547"/>
                    <a:pt x="2760" y="1189"/>
                    <a:pt x="2376" y="1907"/>
                  </a:cubicBezTo>
                  <a:cubicBezTo>
                    <a:pt x="1821" y="2721"/>
                    <a:pt x="1572" y="3651"/>
                    <a:pt x="1054" y="5097"/>
                  </a:cubicBezTo>
                  <a:cubicBezTo>
                    <a:pt x="154" y="6851"/>
                    <a:pt x="48" y="7761"/>
                    <a:pt x="20" y="7885"/>
                  </a:cubicBezTo>
                  <a:cubicBezTo>
                    <a:pt x="1" y="8000"/>
                    <a:pt x="77" y="8201"/>
                    <a:pt x="403" y="8240"/>
                  </a:cubicBezTo>
                  <a:cubicBezTo>
                    <a:pt x="729" y="8278"/>
                    <a:pt x="2961" y="8575"/>
                    <a:pt x="3210" y="8575"/>
                  </a:cubicBezTo>
                  <a:cubicBezTo>
                    <a:pt x="3226" y="8576"/>
                    <a:pt x="3241" y="8576"/>
                    <a:pt x="3257" y="8576"/>
                  </a:cubicBezTo>
                  <a:cubicBezTo>
                    <a:pt x="3462" y="8576"/>
                    <a:pt x="3664" y="8518"/>
                    <a:pt x="3833" y="8403"/>
                  </a:cubicBezTo>
                  <a:cubicBezTo>
                    <a:pt x="3996" y="8278"/>
                    <a:pt x="6295" y="6515"/>
                    <a:pt x="7693" y="6084"/>
                  </a:cubicBezTo>
                  <a:cubicBezTo>
                    <a:pt x="8517" y="6467"/>
                    <a:pt x="10386" y="7243"/>
                    <a:pt x="10386" y="7243"/>
                  </a:cubicBezTo>
                  <a:cubicBezTo>
                    <a:pt x="10386" y="7243"/>
                    <a:pt x="10271" y="7962"/>
                    <a:pt x="10261" y="8067"/>
                  </a:cubicBezTo>
                  <a:cubicBezTo>
                    <a:pt x="10251" y="8182"/>
                    <a:pt x="10242" y="8451"/>
                    <a:pt x="10721" y="8470"/>
                  </a:cubicBezTo>
                  <a:cubicBezTo>
                    <a:pt x="11148" y="8487"/>
                    <a:pt x="12901" y="8519"/>
                    <a:pt x="13445" y="8519"/>
                  </a:cubicBezTo>
                  <a:cubicBezTo>
                    <a:pt x="13511" y="8519"/>
                    <a:pt x="13559" y="8519"/>
                    <a:pt x="13585" y="8518"/>
                  </a:cubicBezTo>
                  <a:cubicBezTo>
                    <a:pt x="13825" y="8508"/>
                    <a:pt x="13988" y="8297"/>
                    <a:pt x="14064" y="8154"/>
                  </a:cubicBezTo>
                  <a:cubicBezTo>
                    <a:pt x="14141" y="8000"/>
                    <a:pt x="14697" y="6697"/>
                    <a:pt x="14802" y="6314"/>
                  </a:cubicBezTo>
                  <a:cubicBezTo>
                    <a:pt x="14917" y="5931"/>
                    <a:pt x="15109" y="5414"/>
                    <a:pt x="15013" y="5021"/>
                  </a:cubicBezTo>
                  <a:cubicBezTo>
                    <a:pt x="14917" y="4618"/>
                    <a:pt x="14218" y="2223"/>
                    <a:pt x="14218" y="2223"/>
                  </a:cubicBezTo>
                  <a:cubicBezTo>
                    <a:pt x="14218" y="2223"/>
                    <a:pt x="13844" y="872"/>
                    <a:pt x="12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5638691" y="3607048"/>
              <a:ext cx="897216" cy="516196"/>
            </a:xfrm>
            <a:custGeom>
              <a:avLst/>
              <a:gdLst/>
              <a:ahLst/>
              <a:cxnLst/>
              <a:rect l="l" t="t" r="r" b="b"/>
              <a:pathLst>
                <a:path w="15339" h="8825" extrusionOk="0">
                  <a:moveTo>
                    <a:pt x="13011" y="240"/>
                  </a:moveTo>
                  <a:cubicBezTo>
                    <a:pt x="13854" y="1083"/>
                    <a:pt x="14218" y="2357"/>
                    <a:pt x="14218" y="2386"/>
                  </a:cubicBezTo>
                  <a:cubicBezTo>
                    <a:pt x="14227" y="2405"/>
                    <a:pt x="14917" y="4781"/>
                    <a:pt x="15013" y="5173"/>
                  </a:cubicBezTo>
                  <a:cubicBezTo>
                    <a:pt x="15089" y="5480"/>
                    <a:pt x="14965" y="5892"/>
                    <a:pt x="14860" y="6218"/>
                  </a:cubicBezTo>
                  <a:cubicBezTo>
                    <a:pt x="14840" y="6285"/>
                    <a:pt x="14821" y="6352"/>
                    <a:pt x="14802" y="6409"/>
                  </a:cubicBezTo>
                  <a:cubicBezTo>
                    <a:pt x="14697" y="6764"/>
                    <a:pt x="14151" y="8076"/>
                    <a:pt x="14074" y="8220"/>
                  </a:cubicBezTo>
                  <a:cubicBezTo>
                    <a:pt x="14026" y="8306"/>
                    <a:pt x="13892" y="8517"/>
                    <a:pt x="13700" y="8527"/>
                  </a:cubicBezTo>
                  <a:cubicBezTo>
                    <a:pt x="13674" y="8528"/>
                    <a:pt x="13626" y="8528"/>
                    <a:pt x="13560" y="8528"/>
                  </a:cubicBezTo>
                  <a:cubicBezTo>
                    <a:pt x="13018" y="8528"/>
                    <a:pt x="11273" y="8496"/>
                    <a:pt x="10845" y="8479"/>
                  </a:cubicBezTo>
                  <a:cubicBezTo>
                    <a:pt x="10730" y="8479"/>
                    <a:pt x="10625" y="8450"/>
                    <a:pt x="10539" y="8373"/>
                  </a:cubicBezTo>
                  <a:cubicBezTo>
                    <a:pt x="10501" y="8325"/>
                    <a:pt x="10491" y="8268"/>
                    <a:pt x="10501" y="8210"/>
                  </a:cubicBezTo>
                  <a:cubicBezTo>
                    <a:pt x="10510" y="8115"/>
                    <a:pt x="10587" y="7588"/>
                    <a:pt x="10615" y="7387"/>
                  </a:cubicBezTo>
                  <a:cubicBezTo>
                    <a:pt x="10625" y="7329"/>
                    <a:pt x="10596" y="7281"/>
                    <a:pt x="10548" y="7252"/>
                  </a:cubicBezTo>
                  <a:cubicBezTo>
                    <a:pt x="10529" y="7252"/>
                    <a:pt x="8671" y="6476"/>
                    <a:pt x="7866" y="6103"/>
                  </a:cubicBezTo>
                  <a:cubicBezTo>
                    <a:pt x="7849" y="6092"/>
                    <a:pt x="7832" y="6087"/>
                    <a:pt x="7815" y="6087"/>
                  </a:cubicBezTo>
                  <a:cubicBezTo>
                    <a:pt x="7804" y="6087"/>
                    <a:pt x="7792" y="6089"/>
                    <a:pt x="7780" y="6093"/>
                  </a:cubicBezTo>
                  <a:cubicBezTo>
                    <a:pt x="6544" y="6476"/>
                    <a:pt x="4666" y="7837"/>
                    <a:pt x="3909" y="8402"/>
                  </a:cubicBezTo>
                  <a:lnTo>
                    <a:pt x="3881" y="8431"/>
                  </a:lnTo>
                  <a:cubicBezTo>
                    <a:pt x="3729" y="8529"/>
                    <a:pt x="3554" y="8585"/>
                    <a:pt x="3368" y="8585"/>
                  </a:cubicBezTo>
                  <a:cubicBezTo>
                    <a:pt x="3354" y="8585"/>
                    <a:pt x="3339" y="8585"/>
                    <a:pt x="3325" y="8584"/>
                  </a:cubicBezTo>
                  <a:cubicBezTo>
                    <a:pt x="3143" y="8584"/>
                    <a:pt x="1763" y="8402"/>
                    <a:pt x="1026" y="8306"/>
                  </a:cubicBezTo>
                  <a:lnTo>
                    <a:pt x="537" y="8249"/>
                  </a:lnTo>
                  <a:cubicBezTo>
                    <a:pt x="441" y="8239"/>
                    <a:pt x="355" y="8201"/>
                    <a:pt x="288" y="8134"/>
                  </a:cubicBezTo>
                  <a:cubicBezTo>
                    <a:pt x="269" y="8105"/>
                    <a:pt x="259" y="8067"/>
                    <a:pt x="259" y="8019"/>
                  </a:cubicBezTo>
                  <a:lnTo>
                    <a:pt x="259" y="8000"/>
                  </a:lnTo>
                  <a:cubicBezTo>
                    <a:pt x="365" y="7310"/>
                    <a:pt x="729" y="6342"/>
                    <a:pt x="1275" y="5279"/>
                  </a:cubicBezTo>
                  <a:lnTo>
                    <a:pt x="1284" y="5260"/>
                  </a:lnTo>
                  <a:cubicBezTo>
                    <a:pt x="1390" y="4963"/>
                    <a:pt x="1486" y="4685"/>
                    <a:pt x="1572" y="4426"/>
                  </a:cubicBezTo>
                  <a:cubicBezTo>
                    <a:pt x="1917" y="3439"/>
                    <a:pt x="2156" y="2731"/>
                    <a:pt x="2597" y="2089"/>
                  </a:cubicBezTo>
                  <a:lnTo>
                    <a:pt x="2597" y="2079"/>
                  </a:lnTo>
                  <a:cubicBezTo>
                    <a:pt x="2970" y="1399"/>
                    <a:pt x="3440" y="776"/>
                    <a:pt x="3996" y="240"/>
                  </a:cubicBezTo>
                  <a:close/>
                  <a:moveTo>
                    <a:pt x="3948" y="0"/>
                  </a:moveTo>
                  <a:cubicBezTo>
                    <a:pt x="3919" y="0"/>
                    <a:pt x="3890" y="10"/>
                    <a:pt x="3871" y="29"/>
                  </a:cubicBezTo>
                  <a:cubicBezTo>
                    <a:pt x="3277" y="594"/>
                    <a:pt x="2779" y="1246"/>
                    <a:pt x="2386" y="1964"/>
                  </a:cubicBezTo>
                  <a:cubicBezTo>
                    <a:pt x="1936" y="2625"/>
                    <a:pt x="1687" y="3353"/>
                    <a:pt x="1342" y="4350"/>
                  </a:cubicBezTo>
                  <a:cubicBezTo>
                    <a:pt x="1256" y="4608"/>
                    <a:pt x="1160" y="4877"/>
                    <a:pt x="1054" y="5173"/>
                  </a:cubicBezTo>
                  <a:cubicBezTo>
                    <a:pt x="499" y="6266"/>
                    <a:pt x="135" y="7252"/>
                    <a:pt x="20" y="7961"/>
                  </a:cubicBezTo>
                  <a:lnTo>
                    <a:pt x="20" y="7981"/>
                  </a:lnTo>
                  <a:cubicBezTo>
                    <a:pt x="1" y="8086"/>
                    <a:pt x="29" y="8191"/>
                    <a:pt x="96" y="8278"/>
                  </a:cubicBezTo>
                  <a:cubicBezTo>
                    <a:pt x="192" y="8402"/>
                    <a:pt x="345" y="8479"/>
                    <a:pt x="499" y="8479"/>
                  </a:cubicBezTo>
                  <a:lnTo>
                    <a:pt x="987" y="8546"/>
                  </a:lnTo>
                  <a:cubicBezTo>
                    <a:pt x="2022" y="8680"/>
                    <a:pt x="3143" y="8824"/>
                    <a:pt x="3325" y="8824"/>
                  </a:cubicBezTo>
                  <a:cubicBezTo>
                    <a:pt x="3339" y="8824"/>
                    <a:pt x="3353" y="8824"/>
                    <a:pt x="3367" y="8824"/>
                  </a:cubicBezTo>
                  <a:cubicBezTo>
                    <a:pt x="3601" y="8824"/>
                    <a:pt x="3825" y="8748"/>
                    <a:pt x="4015" y="8613"/>
                  </a:cubicBezTo>
                  <a:lnTo>
                    <a:pt x="4043" y="8594"/>
                  </a:lnTo>
                  <a:cubicBezTo>
                    <a:pt x="4781" y="8038"/>
                    <a:pt x="6601" y="6716"/>
                    <a:pt x="7799" y="6333"/>
                  </a:cubicBezTo>
                  <a:cubicBezTo>
                    <a:pt x="8527" y="6668"/>
                    <a:pt x="9993" y="7281"/>
                    <a:pt x="10357" y="7434"/>
                  </a:cubicBezTo>
                  <a:cubicBezTo>
                    <a:pt x="10328" y="7636"/>
                    <a:pt x="10261" y="8086"/>
                    <a:pt x="10251" y="8182"/>
                  </a:cubicBezTo>
                  <a:cubicBezTo>
                    <a:pt x="10232" y="8306"/>
                    <a:pt x="10271" y="8431"/>
                    <a:pt x="10347" y="8527"/>
                  </a:cubicBezTo>
                  <a:cubicBezTo>
                    <a:pt x="10473" y="8643"/>
                    <a:pt x="10632" y="8710"/>
                    <a:pt x="10794" y="8710"/>
                  </a:cubicBezTo>
                  <a:cubicBezTo>
                    <a:pt x="10805" y="8710"/>
                    <a:pt x="10815" y="8709"/>
                    <a:pt x="10826" y="8709"/>
                  </a:cubicBezTo>
                  <a:cubicBezTo>
                    <a:pt x="11253" y="8726"/>
                    <a:pt x="13029" y="8758"/>
                    <a:pt x="13565" y="8758"/>
                  </a:cubicBezTo>
                  <a:cubicBezTo>
                    <a:pt x="13630" y="8758"/>
                    <a:pt x="13676" y="8758"/>
                    <a:pt x="13700" y="8757"/>
                  </a:cubicBezTo>
                  <a:cubicBezTo>
                    <a:pt x="13921" y="8747"/>
                    <a:pt x="14141" y="8594"/>
                    <a:pt x="14285" y="8325"/>
                  </a:cubicBezTo>
                  <a:cubicBezTo>
                    <a:pt x="14361" y="8172"/>
                    <a:pt x="14917" y="6850"/>
                    <a:pt x="15032" y="6467"/>
                  </a:cubicBezTo>
                  <a:cubicBezTo>
                    <a:pt x="15051" y="6409"/>
                    <a:pt x="15070" y="6352"/>
                    <a:pt x="15089" y="6285"/>
                  </a:cubicBezTo>
                  <a:cubicBezTo>
                    <a:pt x="15195" y="5930"/>
                    <a:pt x="15339" y="5480"/>
                    <a:pt x="15243" y="5106"/>
                  </a:cubicBezTo>
                  <a:cubicBezTo>
                    <a:pt x="15147" y="4704"/>
                    <a:pt x="14476" y="2405"/>
                    <a:pt x="14448" y="2309"/>
                  </a:cubicBezTo>
                  <a:cubicBezTo>
                    <a:pt x="14428" y="2261"/>
                    <a:pt x="14055" y="929"/>
                    <a:pt x="13145" y="38"/>
                  </a:cubicBezTo>
                  <a:cubicBezTo>
                    <a:pt x="13126" y="10"/>
                    <a:pt x="13087" y="0"/>
                    <a:pt x="13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6023693" y="3861785"/>
              <a:ext cx="82708" cy="115523"/>
            </a:xfrm>
            <a:custGeom>
              <a:avLst/>
              <a:gdLst/>
              <a:ahLst/>
              <a:cxnLst/>
              <a:rect l="l" t="t" r="r" b="b"/>
              <a:pathLst>
                <a:path w="1414" h="1975" extrusionOk="0">
                  <a:moveTo>
                    <a:pt x="54" y="1"/>
                  </a:moveTo>
                  <a:cubicBezTo>
                    <a:pt x="49" y="1"/>
                    <a:pt x="43" y="2"/>
                    <a:pt x="39" y="4"/>
                  </a:cubicBezTo>
                  <a:cubicBezTo>
                    <a:pt x="10" y="23"/>
                    <a:pt x="0" y="52"/>
                    <a:pt x="10" y="71"/>
                  </a:cubicBezTo>
                  <a:cubicBezTo>
                    <a:pt x="163" y="407"/>
                    <a:pt x="336" y="723"/>
                    <a:pt x="527" y="1029"/>
                  </a:cubicBezTo>
                  <a:cubicBezTo>
                    <a:pt x="719" y="1336"/>
                    <a:pt x="920" y="1633"/>
                    <a:pt x="1140" y="1930"/>
                  </a:cubicBezTo>
                  <a:cubicBezTo>
                    <a:pt x="1140" y="1930"/>
                    <a:pt x="1140" y="1930"/>
                    <a:pt x="1140" y="1920"/>
                  </a:cubicBezTo>
                  <a:cubicBezTo>
                    <a:pt x="1169" y="1959"/>
                    <a:pt x="1204" y="1975"/>
                    <a:pt x="1238" y="1975"/>
                  </a:cubicBezTo>
                  <a:cubicBezTo>
                    <a:pt x="1330" y="1975"/>
                    <a:pt x="1413" y="1858"/>
                    <a:pt x="1322" y="1767"/>
                  </a:cubicBezTo>
                  <a:cubicBezTo>
                    <a:pt x="1092" y="1499"/>
                    <a:pt x="872" y="1221"/>
                    <a:pt x="671" y="933"/>
                  </a:cubicBezTo>
                  <a:cubicBezTo>
                    <a:pt x="460" y="646"/>
                    <a:pt x="268" y="339"/>
                    <a:pt x="96" y="33"/>
                  </a:cubicBezTo>
                  <a:cubicBezTo>
                    <a:pt x="89" y="11"/>
                    <a:pt x="71"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4"/>
            <p:cNvSpPr/>
            <p:nvPr/>
          </p:nvSpPr>
          <p:spPr>
            <a:xfrm>
              <a:off x="5983918" y="3936306"/>
              <a:ext cx="109907" cy="45273"/>
            </a:xfrm>
            <a:custGeom>
              <a:avLst/>
              <a:gdLst/>
              <a:ahLst/>
              <a:cxnLst/>
              <a:rect l="l" t="t" r="r" b="b"/>
              <a:pathLst>
                <a:path w="1879" h="774" extrusionOk="0">
                  <a:moveTo>
                    <a:pt x="60" y="1"/>
                  </a:moveTo>
                  <a:cubicBezTo>
                    <a:pt x="43" y="1"/>
                    <a:pt x="24" y="9"/>
                    <a:pt x="10" y="24"/>
                  </a:cubicBezTo>
                  <a:cubicBezTo>
                    <a:pt x="0" y="52"/>
                    <a:pt x="0" y="81"/>
                    <a:pt x="29" y="100"/>
                  </a:cubicBezTo>
                  <a:cubicBezTo>
                    <a:pt x="287" y="253"/>
                    <a:pt x="556" y="388"/>
                    <a:pt x="833" y="493"/>
                  </a:cubicBezTo>
                  <a:cubicBezTo>
                    <a:pt x="968" y="550"/>
                    <a:pt x="1111" y="598"/>
                    <a:pt x="1255" y="646"/>
                  </a:cubicBezTo>
                  <a:cubicBezTo>
                    <a:pt x="1399" y="694"/>
                    <a:pt x="1542" y="732"/>
                    <a:pt x="1686" y="761"/>
                  </a:cubicBezTo>
                  <a:lnTo>
                    <a:pt x="1696" y="771"/>
                  </a:lnTo>
                  <a:cubicBezTo>
                    <a:pt x="1705" y="772"/>
                    <a:pt x="1714" y="773"/>
                    <a:pt x="1722" y="773"/>
                  </a:cubicBezTo>
                  <a:cubicBezTo>
                    <a:pt x="1861" y="773"/>
                    <a:pt x="1879" y="558"/>
                    <a:pt x="1734" y="531"/>
                  </a:cubicBezTo>
                  <a:cubicBezTo>
                    <a:pt x="1590" y="512"/>
                    <a:pt x="1447" y="483"/>
                    <a:pt x="1313" y="455"/>
                  </a:cubicBezTo>
                  <a:cubicBezTo>
                    <a:pt x="1169" y="416"/>
                    <a:pt x="1025" y="378"/>
                    <a:pt x="891" y="330"/>
                  </a:cubicBezTo>
                  <a:cubicBezTo>
                    <a:pt x="613" y="244"/>
                    <a:pt x="335" y="138"/>
                    <a:pt x="77" y="4"/>
                  </a:cubicBezTo>
                  <a:cubicBezTo>
                    <a:pt x="72" y="2"/>
                    <a:pt x="66"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4"/>
            <p:cNvSpPr/>
            <p:nvPr/>
          </p:nvSpPr>
          <p:spPr>
            <a:xfrm>
              <a:off x="6243277" y="3953327"/>
              <a:ext cx="131257" cy="91775"/>
            </a:xfrm>
            <a:custGeom>
              <a:avLst/>
              <a:gdLst/>
              <a:ahLst/>
              <a:cxnLst/>
              <a:rect l="l" t="t" r="r" b="b"/>
              <a:pathLst>
                <a:path w="2244" h="1569" extrusionOk="0">
                  <a:moveTo>
                    <a:pt x="2176" y="1"/>
                  </a:moveTo>
                  <a:cubicBezTo>
                    <a:pt x="1966" y="58"/>
                    <a:pt x="1764" y="125"/>
                    <a:pt x="1573" y="212"/>
                  </a:cubicBezTo>
                  <a:cubicBezTo>
                    <a:pt x="1381" y="298"/>
                    <a:pt x="1199" y="403"/>
                    <a:pt x="1027" y="528"/>
                  </a:cubicBezTo>
                  <a:cubicBezTo>
                    <a:pt x="845" y="643"/>
                    <a:pt x="672" y="767"/>
                    <a:pt x="519" y="911"/>
                  </a:cubicBezTo>
                  <a:cubicBezTo>
                    <a:pt x="356" y="1055"/>
                    <a:pt x="203" y="1208"/>
                    <a:pt x="69" y="1371"/>
                  </a:cubicBezTo>
                  <a:cubicBezTo>
                    <a:pt x="0" y="1467"/>
                    <a:pt x="79" y="1568"/>
                    <a:pt x="165" y="1568"/>
                  </a:cubicBezTo>
                  <a:cubicBezTo>
                    <a:pt x="199" y="1568"/>
                    <a:pt x="233" y="1552"/>
                    <a:pt x="260" y="1514"/>
                  </a:cubicBezTo>
                  <a:cubicBezTo>
                    <a:pt x="385" y="1361"/>
                    <a:pt x="519" y="1208"/>
                    <a:pt x="663" y="1064"/>
                  </a:cubicBezTo>
                  <a:cubicBezTo>
                    <a:pt x="806" y="920"/>
                    <a:pt x="960" y="786"/>
                    <a:pt x="1123" y="671"/>
                  </a:cubicBezTo>
                  <a:cubicBezTo>
                    <a:pt x="1285" y="547"/>
                    <a:pt x="1458" y="432"/>
                    <a:pt x="1640" y="336"/>
                  </a:cubicBezTo>
                  <a:cubicBezTo>
                    <a:pt x="1822" y="240"/>
                    <a:pt x="2004" y="164"/>
                    <a:pt x="2205" y="97"/>
                  </a:cubicBezTo>
                  <a:cubicBezTo>
                    <a:pt x="2224" y="87"/>
                    <a:pt x="2243" y="68"/>
                    <a:pt x="2234" y="39"/>
                  </a:cubicBezTo>
                  <a:cubicBezTo>
                    <a:pt x="2224" y="10"/>
                    <a:pt x="2205" y="1"/>
                    <a:pt x="2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4"/>
            <p:cNvSpPr/>
            <p:nvPr/>
          </p:nvSpPr>
          <p:spPr>
            <a:xfrm>
              <a:off x="6244271" y="3948823"/>
              <a:ext cx="44513" cy="64225"/>
            </a:xfrm>
            <a:custGeom>
              <a:avLst/>
              <a:gdLst/>
              <a:ahLst/>
              <a:cxnLst/>
              <a:rect l="l" t="t" r="r" b="b"/>
              <a:pathLst>
                <a:path w="761" h="1098" extrusionOk="0">
                  <a:moveTo>
                    <a:pt x="693" y="0"/>
                  </a:moveTo>
                  <a:cubicBezTo>
                    <a:pt x="682" y="0"/>
                    <a:pt x="672" y="3"/>
                    <a:pt x="665" y="11"/>
                  </a:cubicBezTo>
                  <a:cubicBezTo>
                    <a:pt x="588" y="68"/>
                    <a:pt x="521" y="135"/>
                    <a:pt x="454" y="202"/>
                  </a:cubicBezTo>
                  <a:cubicBezTo>
                    <a:pt x="397" y="279"/>
                    <a:pt x="339" y="356"/>
                    <a:pt x="282" y="432"/>
                  </a:cubicBezTo>
                  <a:cubicBezTo>
                    <a:pt x="176" y="595"/>
                    <a:pt x="90" y="758"/>
                    <a:pt x="23" y="940"/>
                  </a:cubicBezTo>
                  <a:cubicBezTo>
                    <a:pt x="23" y="940"/>
                    <a:pt x="23" y="950"/>
                    <a:pt x="23" y="950"/>
                  </a:cubicBezTo>
                  <a:cubicBezTo>
                    <a:pt x="0" y="1040"/>
                    <a:pt x="75" y="1097"/>
                    <a:pt x="147" y="1097"/>
                  </a:cubicBezTo>
                  <a:cubicBezTo>
                    <a:pt x="197" y="1097"/>
                    <a:pt x="247" y="1070"/>
                    <a:pt x="262" y="1007"/>
                  </a:cubicBezTo>
                  <a:cubicBezTo>
                    <a:pt x="320" y="758"/>
                    <a:pt x="425" y="509"/>
                    <a:pt x="569" y="298"/>
                  </a:cubicBezTo>
                  <a:cubicBezTo>
                    <a:pt x="617" y="221"/>
                    <a:pt x="674" y="164"/>
                    <a:pt x="742" y="97"/>
                  </a:cubicBezTo>
                  <a:cubicBezTo>
                    <a:pt x="761" y="78"/>
                    <a:pt x="761" y="49"/>
                    <a:pt x="742" y="20"/>
                  </a:cubicBezTo>
                  <a:cubicBezTo>
                    <a:pt x="730" y="8"/>
                    <a:pt x="711" y="0"/>
                    <a:pt x="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5769248" y="3131381"/>
              <a:ext cx="714544" cy="658275"/>
            </a:xfrm>
            <a:custGeom>
              <a:avLst/>
              <a:gdLst/>
              <a:ahLst/>
              <a:cxnLst/>
              <a:rect l="l" t="t" r="r" b="b"/>
              <a:pathLst>
                <a:path w="12216" h="11254" extrusionOk="0">
                  <a:moveTo>
                    <a:pt x="3362" y="0"/>
                  </a:moveTo>
                  <a:cubicBezTo>
                    <a:pt x="3066" y="0"/>
                    <a:pt x="2795" y="176"/>
                    <a:pt x="2683" y="458"/>
                  </a:cubicBezTo>
                  <a:cubicBezTo>
                    <a:pt x="2415" y="583"/>
                    <a:pt x="2415" y="937"/>
                    <a:pt x="2434" y="1024"/>
                  </a:cubicBezTo>
                  <a:cubicBezTo>
                    <a:pt x="2472" y="1100"/>
                    <a:pt x="2520" y="1167"/>
                    <a:pt x="2578" y="1215"/>
                  </a:cubicBezTo>
                  <a:cubicBezTo>
                    <a:pt x="1831" y="2585"/>
                    <a:pt x="1313" y="4070"/>
                    <a:pt x="1045" y="5613"/>
                  </a:cubicBezTo>
                  <a:cubicBezTo>
                    <a:pt x="1045" y="5613"/>
                    <a:pt x="451" y="6513"/>
                    <a:pt x="327" y="8305"/>
                  </a:cubicBezTo>
                  <a:cubicBezTo>
                    <a:pt x="20" y="8879"/>
                    <a:pt x="1" y="9560"/>
                    <a:pt x="259" y="10163"/>
                  </a:cubicBezTo>
                  <a:cubicBezTo>
                    <a:pt x="1760" y="10822"/>
                    <a:pt x="4380" y="11254"/>
                    <a:pt x="6809" y="11254"/>
                  </a:cubicBezTo>
                  <a:cubicBezTo>
                    <a:pt x="7451" y="11254"/>
                    <a:pt x="8080" y="11224"/>
                    <a:pt x="8671" y="11160"/>
                  </a:cubicBezTo>
                  <a:cubicBezTo>
                    <a:pt x="10386" y="11064"/>
                    <a:pt x="12196" y="10527"/>
                    <a:pt x="12206" y="10412"/>
                  </a:cubicBezTo>
                  <a:cubicBezTo>
                    <a:pt x="12216" y="10288"/>
                    <a:pt x="12187" y="7816"/>
                    <a:pt x="11468" y="5977"/>
                  </a:cubicBezTo>
                  <a:cubicBezTo>
                    <a:pt x="11612" y="4501"/>
                    <a:pt x="10989" y="2183"/>
                    <a:pt x="10635" y="1215"/>
                  </a:cubicBezTo>
                  <a:cubicBezTo>
                    <a:pt x="10635" y="1215"/>
                    <a:pt x="9854" y="1045"/>
                    <a:pt x="8550" y="1045"/>
                  </a:cubicBezTo>
                  <a:cubicBezTo>
                    <a:pt x="7520" y="1045"/>
                    <a:pt x="6164" y="1151"/>
                    <a:pt x="4609" y="1531"/>
                  </a:cubicBezTo>
                  <a:cubicBezTo>
                    <a:pt x="4609" y="1531"/>
                    <a:pt x="3680" y="66"/>
                    <a:pt x="3469" y="8"/>
                  </a:cubicBezTo>
                  <a:cubicBezTo>
                    <a:pt x="3433" y="3"/>
                    <a:pt x="3397" y="0"/>
                    <a:pt x="3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4"/>
            <p:cNvSpPr/>
            <p:nvPr/>
          </p:nvSpPr>
          <p:spPr>
            <a:xfrm>
              <a:off x="5762521" y="3124069"/>
              <a:ext cx="729109" cy="672430"/>
            </a:xfrm>
            <a:custGeom>
              <a:avLst/>
              <a:gdLst/>
              <a:ahLst/>
              <a:cxnLst/>
              <a:rect l="l" t="t" r="r" b="b"/>
              <a:pathLst>
                <a:path w="12465" h="11496" extrusionOk="0">
                  <a:moveTo>
                    <a:pt x="3479" y="245"/>
                  </a:moveTo>
                  <a:cubicBezTo>
                    <a:pt x="3501" y="245"/>
                    <a:pt x="3523" y="246"/>
                    <a:pt x="3546" y="248"/>
                  </a:cubicBezTo>
                  <a:cubicBezTo>
                    <a:pt x="3670" y="305"/>
                    <a:pt x="4207" y="1062"/>
                    <a:pt x="4628" y="1714"/>
                  </a:cubicBezTo>
                  <a:cubicBezTo>
                    <a:pt x="4644" y="1754"/>
                    <a:pt x="4687" y="1774"/>
                    <a:pt x="4728" y="1774"/>
                  </a:cubicBezTo>
                  <a:cubicBezTo>
                    <a:pt x="4736" y="1774"/>
                    <a:pt x="4745" y="1773"/>
                    <a:pt x="4753" y="1771"/>
                  </a:cubicBezTo>
                  <a:cubicBezTo>
                    <a:pt x="6293" y="1397"/>
                    <a:pt x="7642" y="1292"/>
                    <a:pt x="8666" y="1292"/>
                  </a:cubicBezTo>
                  <a:cubicBezTo>
                    <a:pt x="9737" y="1292"/>
                    <a:pt x="10453" y="1406"/>
                    <a:pt x="10664" y="1446"/>
                  </a:cubicBezTo>
                  <a:cubicBezTo>
                    <a:pt x="10999" y="2375"/>
                    <a:pt x="11612" y="4636"/>
                    <a:pt x="11468" y="6092"/>
                  </a:cubicBezTo>
                  <a:cubicBezTo>
                    <a:pt x="11468" y="6111"/>
                    <a:pt x="11468" y="6130"/>
                    <a:pt x="11478" y="6149"/>
                  </a:cubicBezTo>
                  <a:cubicBezTo>
                    <a:pt x="12129" y="7807"/>
                    <a:pt x="12206" y="10097"/>
                    <a:pt x="12206" y="10480"/>
                  </a:cubicBezTo>
                  <a:cubicBezTo>
                    <a:pt x="11947" y="10633"/>
                    <a:pt x="10319" y="11083"/>
                    <a:pt x="8786" y="11160"/>
                  </a:cubicBezTo>
                  <a:cubicBezTo>
                    <a:pt x="8195" y="11224"/>
                    <a:pt x="7562" y="11255"/>
                    <a:pt x="6912" y="11255"/>
                  </a:cubicBezTo>
                  <a:cubicBezTo>
                    <a:pt x="4560" y="11255"/>
                    <a:pt x="1994" y="10853"/>
                    <a:pt x="470" y="10192"/>
                  </a:cubicBezTo>
                  <a:cubicBezTo>
                    <a:pt x="240" y="9637"/>
                    <a:pt x="269" y="9014"/>
                    <a:pt x="547" y="8477"/>
                  </a:cubicBezTo>
                  <a:cubicBezTo>
                    <a:pt x="556" y="8468"/>
                    <a:pt x="556" y="8449"/>
                    <a:pt x="556" y="8430"/>
                  </a:cubicBezTo>
                  <a:cubicBezTo>
                    <a:pt x="681" y="6705"/>
                    <a:pt x="1256" y="5805"/>
                    <a:pt x="1256" y="5795"/>
                  </a:cubicBezTo>
                  <a:cubicBezTo>
                    <a:pt x="1265" y="5785"/>
                    <a:pt x="1275" y="5766"/>
                    <a:pt x="1275" y="5757"/>
                  </a:cubicBezTo>
                  <a:cubicBezTo>
                    <a:pt x="1553" y="4224"/>
                    <a:pt x="2061" y="2758"/>
                    <a:pt x="2808" y="1398"/>
                  </a:cubicBezTo>
                  <a:cubicBezTo>
                    <a:pt x="2837" y="1350"/>
                    <a:pt x="2817" y="1283"/>
                    <a:pt x="2779" y="1244"/>
                  </a:cubicBezTo>
                  <a:cubicBezTo>
                    <a:pt x="2731" y="1216"/>
                    <a:pt x="2693" y="1177"/>
                    <a:pt x="2674" y="1129"/>
                  </a:cubicBezTo>
                  <a:cubicBezTo>
                    <a:pt x="2664" y="1081"/>
                    <a:pt x="2655" y="784"/>
                    <a:pt x="2856" y="698"/>
                  </a:cubicBezTo>
                  <a:cubicBezTo>
                    <a:pt x="2884" y="679"/>
                    <a:pt x="2904" y="660"/>
                    <a:pt x="2913" y="631"/>
                  </a:cubicBezTo>
                  <a:cubicBezTo>
                    <a:pt x="3001" y="393"/>
                    <a:pt x="3227" y="245"/>
                    <a:pt x="3479" y="245"/>
                  </a:cubicBezTo>
                  <a:close/>
                  <a:moveTo>
                    <a:pt x="3473" y="1"/>
                  </a:moveTo>
                  <a:cubicBezTo>
                    <a:pt x="3220" y="1"/>
                    <a:pt x="2880" y="146"/>
                    <a:pt x="2712" y="497"/>
                  </a:cubicBezTo>
                  <a:cubicBezTo>
                    <a:pt x="2425" y="650"/>
                    <a:pt x="2405" y="1043"/>
                    <a:pt x="2434" y="1177"/>
                  </a:cubicBezTo>
                  <a:cubicBezTo>
                    <a:pt x="2463" y="1244"/>
                    <a:pt x="2501" y="1311"/>
                    <a:pt x="2549" y="1359"/>
                  </a:cubicBezTo>
                  <a:cubicBezTo>
                    <a:pt x="1821" y="2720"/>
                    <a:pt x="1313" y="4176"/>
                    <a:pt x="1045" y="5690"/>
                  </a:cubicBezTo>
                  <a:cubicBezTo>
                    <a:pt x="959" y="5843"/>
                    <a:pt x="442" y="6743"/>
                    <a:pt x="327" y="8391"/>
                  </a:cubicBezTo>
                  <a:cubicBezTo>
                    <a:pt x="20" y="8995"/>
                    <a:pt x="1" y="9713"/>
                    <a:pt x="269" y="10326"/>
                  </a:cubicBezTo>
                  <a:cubicBezTo>
                    <a:pt x="288" y="10355"/>
                    <a:pt x="307" y="10384"/>
                    <a:pt x="336" y="10394"/>
                  </a:cubicBezTo>
                  <a:cubicBezTo>
                    <a:pt x="1879" y="11074"/>
                    <a:pt x="4513" y="11495"/>
                    <a:pt x="6918" y="11495"/>
                  </a:cubicBezTo>
                  <a:cubicBezTo>
                    <a:pt x="7550" y="11495"/>
                    <a:pt x="8173" y="11467"/>
                    <a:pt x="8795" y="11399"/>
                  </a:cubicBezTo>
                  <a:cubicBezTo>
                    <a:pt x="9619" y="11352"/>
                    <a:pt x="10424" y="11227"/>
                    <a:pt x="11219" y="11035"/>
                  </a:cubicBezTo>
                  <a:cubicBezTo>
                    <a:pt x="12426" y="10748"/>
                    <a:pt x="12436" y="10604"/>
                    <a:pt x="12446" y="10547"/>
                  </a:cubicBezTo>
                  <a:cubicBezTo>
                    <a:pt x="12465" y="10336"/>
                    <a:pt x="12407" y="7903"/>
                    <a:pt x="11708" y="6082"/>
                  </a:cubicBezTo>
                  <a:cubicBezTo>
                    <a:pt x="11842" y="4550"/>
                    <a:pt x="11200" y="2202"/>
                    <a:pt x="10865" y="1292"/>
                  </a:cubicBezTo>
                  <a:cubicBezTo>
                    <a:pt x="10846" y="1254"/>
                    <a:pt x="10817" y="1225"/>
                    <a:pt x="10779" y="1216"/>
                  </a:cubicBezTo>
                  <a:cubicBezTo>
                    <a:pt x="10762" y="1216"/>
                    <a:pt x="9963" y="1046"/>
                    <a:pt x="8649" y="1046"/>
                  </a:cubicBezTo>
                  <a:cubicBezTo>
                    <a:pt x="7629" y="1046"/>
                    <a:pt x="6298" y="1148"/>
                    <a:pt x="4781" y="1513"/>
                  </a:cubicBezTo>
                  <a:cubicBezTo>
                    <a:pt x="4417" y="947"/>
                    <a:pt x="3823" y="76"/>
                    <a:pt x="3613" y="18"/>
                  </a:cubicBezTo>
                  <a:cubicBezTo>
                    <a:pt x="3571" y="7"/>
                    <a:pt x="3524" y="1"/>
                    <a:pt x="3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6205783" y="3628222"/>
              <a:ext cx="32580" cy="89844"/>
            </a:xfrm>
            <a:custGeom>
              <a:avLst/>
              <a:gdLst/>
              <a:ahLst/>
              <a:cxnLst/>
              <a:rect l="l" t="t" r="r" b="b"/>
              <a:pathLst>
                <a:path w="557" h="1536" extrusionOk="0">
                  <a:moveTo>
                    <a:pt x="136" y="0"/>
                  </a:moveTo>
                  <a:cubicBezTo>
                    <a:pt x="119" y="0"/>
                    <a:pt x="102" y="4"/>
                    <a:pt x="87" y="12"/>
                  </a:cubicBezTo>
                  <a:cubicBezTo>
                    <a:pt x="30" y="41"/>
                    <a:pt x="1" y="108"/>
                    <a:pt x="30" y="175"/>
                  </a:cubicBezTo>
                  <a:cubicBezTo>
                    <a:pt x="102" y="328"/>
                    <a:pt x="191" y="473"/>
                    <a:pt x="289" y="610"/>
                  </a:cubicBezTo>
                  <a:lnTo>
                    <a:pt x="289" y="610"/>
                  </a:lnTo>
                  <a:cubicBezTo>
                    <a:pt x="308" y="675"/>
                    <a:pt x="327" y="741"/>
                    <a:pt x="346" y="807"/>
                  </a:cubicBezTo>
                  <a:cubicBezTo>
                    <a:pt x="355" y="874"/>
                    <a:pt x="374" y="951"/>
                    <a:pt x="384" y="1027"/>
                  </a:cubicBezTo>
                  <a:cubicBezTo>
                    <a:pt x="403" y="1171"/>
                    <a:pt x="422" y="1324"/>
                    <a:pt x="432" y="1478"/>
                  </a:cubicBezTo>
                  <a:cubicBezTo>
                    <a:pt x="432" y="1506"/>
                    <a:pt x="461" y="1535"/>
                    <a:pt x="489" y="1535"/>
                  </a:cubicBezTo>
                  <a:cubicBezTo>
                    <a:pt x="528" y="1535"/>
                    <a:pt x="547" y="1506"/>
                    <a:pt x="556" y="1478"/>
                  </a:cubicBezTo>
                  <a:cubicBezTo>
                    <a:pt x="556" y="1324"/>
                    <a:pt x="556" y="1171"/>
                    <a:pt x="556" y="1008"/>
                  </a:cubicBezTo>
                  <a:cubicBezTo>
                    <a:pt x="556" y="931"/>
                    <a:pt x="547" y="855"/>
                    <a:pt x="547" y="778"/>
                  </a:cubicBezTo>
                  <a:cubicBezTo>
                    <a:pt x="547" y="692"/>
                    <a:pt x="537" y="615"/>
                    <a:pt x="518" y="529"/>
                  </a:cubicBezTo>
                  <a:cubicBezTo>
                    <a:pt x="518" y="520"/>
                    <a:pt x="509" y="510"/>
                    <a:pt x="509" y="510"/>
                  </a:cubicBezTo>
                  <a:lnTo>
                    <a:pt x="499" y="500"/>
                  </a:lnTo>
                  <a:cubicBezTo>
                    <a:pt x="403" y="357"/>
                    <a:pt x="317" y="213"/>
                    <a:pt x="250" y="69"/>
                  </a:cubicBezTo>
                  <a:cubicBezTo>
                    <a:pt x="229" y="27"/>
                    <a:pt x="18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5822477" y="3440985"/>
              <a:ext cx="399621" cy="201390"/>
            </a:xfrm>
            <a:custGeom>
              <a:avLst/>
              <a:gdLst/>
              <a:ahLst/>
              <a:cxnLst/>
              <a:rect l="l" t="t" r="r" b="b"/>
              <a:pathLst>
                <a:path w="6832" h="3443" extrusionOk="0">
                  <a:moveTo>
                    <a:pt x="858" y="1"/>
                  </a:moveTo>
                  <a:cubicBezTo>
                    <a:pt x="315" y="1"/>
                    <a:pt x="67" y="215"/>
                    <a:pt x="49" y="224"/>
                  </a:cubicBezTo>
                  <a:cubicBezTo>
                    <a:pt x="1" y="272"/>
                    <a:pt x="1" y="339"/>
                    <a:pt x="39" y="396"/>
                  </a:cubicBezTo>
                  <a:cubicBezTo>
                    <a:pt x="65" y="421"/>
                    <a:pt x="95" y="433"/>
                    <a:pt x="127" y="433"/>
                  </a:cubicBezTo>
                  <a:cubicBezTo>
                    <a:pt x="155" y="433"/>
                    <a:pt x="185" y="424"/>
                    <a:pt x="212" y="406"/>
                  </a:cubicBezTo>
                  <a:cubicBezTo>
                    <a:pt x="212" y="406"/>
                    <a:pt x="411" y="240"/>
                    <a:pt x="839" y="240"/>
                  </a:cubicBezTo>
                  <a:cubicBezTo>
                    <a:pt x="872" y="240"/>
                    <a:pt x="905" y="241"/>
                    <a:pt x="940" y="243"/>
                  </a:cubicBezTo>
                  <a:cubicBezTo>
                    <a:pt x="1131" y="252"/>
                    <a:pt x="1630" y="281"/>
                    <a:pt x="2214" y="300"/>
                  </a:cubicBezTo>
                  <a:cubicBezTo>
                    <a:pt x="3383" y="358"/>
                    <a:pt x="4983" y="425"/>
                    <a:pt x="5222" y="454"/>
                  </a:cubicBezTo>
                  <a:cubicBezTo>
                    <a:pt x="5366" y="463"/>
                    <a:pt x="5826" y="540"/>
                    <a:pt x="5902" y="1000"/>
                  </a:cubicBezTo>
                  <a:cubicBezTo>
                    <a:pt x="5960" y="1345"/>
                    <a:pt x="6171" y="2523"/>
                    <a:pt x="6583" y="3376"/>
                  </a:cubicBezTo>
                  <a:cubicBezTo>
                    <a:pt x="6602" y="3414"/>
                    <a:pt x="6650" y="3443"/>
                    <a:pt x="6697" y="3443"/>
                  </a:cubicBezTo>
                  <a:cubicBezTo>
                    <a:pt x="6707" y="3443"/>
                    <a:pt x="6726" y="3433"/>
                    <a:pt x="6745" y="3424"/>
                  </a:cubicBezTo>
                  <a:cubicBezTo>
                    <a:pt x="6803" y="3395"/>
                    <a:pt x="6832" y="3328"/>
                    <a:pt x="6803" y="3270"/>
                  </a:cubicBezTo>
                  <a:cubicBezTo>
                    <a:pt x="6401" y="2446"/>
                    <a:pt x="6190" y="1297"/>
                    <a:pt x="6132" y="961"/>
                  </a:cubicBezTo>
                  <a:cubicBezTo>
                    <a:pt x="6056" y="463"/>
                    <a:pt x="5625" y="252"/>
                    <a:pt x="5251" y="214"/>
                  </a:cubicBezTo>
                  <a:cubicBezTo>
                    <a:pt x="5002" y="185"/>
                    <a:pt x="3469" y="118"/>
                    <a:pt x="2224" y="61"/>
                  </a:cubicBezTo>
                  <a:lnTo>
                    <a:pt x="959" y="3"/>
                  </a:lnTo>
                  <a:cubicBezTo>
                    <a:pt x="924" y="2"/>
                    <a:pt x="891"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5909339" y="3194963"/>
              <a:ext cx="74870" cy="39599"/>
            </a:xfrm>
            <a:custGeom>
              <a:avLst/>
              <a:gdLst/>
              <a:ahLst/>
              <a:cxnLst/>
              <a:rect l="l" t="t" r="r" b="b"/>
              <a:pathLst>
                <a:path w="1280" h="677" extrusionOk="0">
                  <a:moveTo>
                    <a:pt x="168" y="1"/>
                  </a:moveTo>
                  <a:cubicBezTo>
                    <a:pt x="57" y="1"/>
                    <a:pt x="0" y="175"/>
                    <a:pt x="125" y="234"/>
                  </a:cubicBezTo>
                  <a:lnTo>
                    <a:pt x="1170" y="674"/>
                  </a:lnTo>
                  <a:cubicBezTo>
                    <a:pt x="1176" y="676"/>
                    <a:pt x="1181" y="677"/>
                    <a:pt x="1187" y="677"/>
                  </a:cubicBezTo>
                  <a:cubicBezTo>
                    <a:pt x="1244" y="677"/>
                    <a:pt x="1279" y="594"/>
                    <a:pt x="1227" y="559"/>
                  </a:cubicBezTo>
                  <a:lnTo>
                    <a:pt x="240" y="23"/>
                  </a:lnTo>
                  <a:lnTo>
                    <a:pt x="231" y="13"/>
                  </a:lnTo>
                  <a:cubicBezTo>
                    <a:pt x="231" y="8"/>
                    <a:pt x="228" y="6"/>
                    <a:pt x="226" y="6"/>
                  </a:cubicBezTo>
                  <a:cubicBezTo>
                    <a:pt x="224" y="6"/>
                    <a:pt x="221" y="8"/>
                    <a:pt x="221" y="13"/>
                  </a:cubicBezTo>
                  <a:cubicBezTo>
                    <a:pt x="203" y="4"/>
                    <a:pt x="185" y="1"/>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4"/>
            <p:cNvSpPr/>
            <p:nvPr/>
          </p:nvSpPr>
          <p:spPr>
            <a:xfrm>
              <a:off x="5612896" y="2187067"/>
              <a:ext cx="1065909" cy="981972"/>
            </a:xfrm>
            <a:custGeom>
              <a:avLst/>
              <a:gdLst/>
              <a:ahLst/>
              <a:cxnLst/>
              <a:rect l="l" t="t" r="r" b="b"/>
              <a:pathLst>
                <a:path w="18223" h="16788" extrusionOk="0">
                  <a:moveTo>
                    <a:pt x="9480" y="0"/>
                  </a:moveTo>
                  <a:cubicBezTo>
                    <a:pt x="8489" y="0"/>
                    <a:pt x="7432" y="127"/>
                    <a:pt x="6324" y="373"/>
                  </a:cubicBezTo>
                  <a:cubicBezTo>
                    <a:pt x="1744" y="1389"/>
                    <a:pt x="499" y="3439"/>
                    <a:pt x="231" y="6284"/>
                  </a:cubicBezTo>
                  <a:cubicBezTo>
                    <a:pt x="1" y="8746"/>
                    <a:pt x="978" y="10921"/>
                    <a:pt x="1045" y="11410"/>
                  </a:cubicBezTo>
                  <a:cubicBezTo>
                    <a:pt x="901" y="12397"/>
                    <a:pt x="911" y="13383"/>
                    <a:pt x="1246" y="14025"/>
                  </a:cubicBezTo>
                  <a:cubicBezTo>
                    <a:pt x="2161" y="15766"/>
                    <a:pt x="4982" y="16788"/>
                    <a:pt x="7804" y="16788"/>
                  </a:cubicBezTo>
                  <a:cubicBezTo>
                    <a:pt x="8353" y="16788"/>
                    <a:pt x="8902" y="16749"/>
                    <a:pt x="9437" y="16669"/>
                  </a:cubicBezTo>
                  <a:cubicBezTo>
                    <a:pt x="11832" y="16324"/>
                    <a:pt x="15071" y="14351"/>
                    <a:pt x="15665" y="13038"/>
                  </a:cubicBezTo>
                  <a:cubicBezTo>
                    <a:pt x="16718" y="12090"/>
                    <a:pt x="18223" y="7491"/>
                    <a:pt x="16402" y="3937"/>
                  </a:cubicBezTo>
                  <a:cubicBezTo>
                    <a:pt x="15031" y="1238"/>
                    <a:pt x="12576" y="0"/>
                    <a:pt x="94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a:off x="6162673" y="2766325"/>
              <a:ext cx="271230" cy="191563"/>
            </a:xfrm>
            <a:custGeom>
              <a:avLst/>
              <a:gdLst/>
              <a:ahLst/>
              <a:cxnLst/>
              <a:rect l="l" t="t" r="r" b="b"/>
              <a:pathLst>
                <a:path w="4637" h="3275" extrusionOk="0">
                  <a:moveTo>
                    <a:pt x="2505" y="1"/>
                  </a:moveTo>
                  <a:cubicBezTo>
                    <a:pt x="2366" y="1"/>
                    <a:pt x="2223" y="11"/>
                    <a:pt x="2079" y="31"/>
                  </a:cubicBezTo>
                  <a:cubicBezTo>
                    <a:pt x="872" y="204"/>
                    <a:pt x="0" y="1076"/>
                    <a:pt x="134" y="1957"/>
                  </a:cubicBezTo>
                  <a:cubicBezTo>
                    <a:pt x="243" y="2737"/>
                    <a:pt x="1093" y="3274"/>
                    <a:pt x="2113" y="3274"/>
                  </a:cubicBezTo>
                  <a:cubicBezTo>
                    <a:pt x="2259" y="3274"/>
                    <a:pt x="2407" y="3264"/>
                    <a:pt x="2558" y="3241"/>
                  </a:cubicBezTo>
                  <a:cubicBezTo>
                    <a:pt x="3765" y="3068"/>
                    <a:pt x="4637" y="2206"/>
                    <a:pt x="4503" y="1315"/>
                  </a:cubicBezTo>
                  <a:cubicBezTo>
                    <a:pt x="4385" y="539"/>
                    <a:pt x="3532" y="1"/>
                    <a:pt x="2505" y="1"/>
                  </a:cubicBezTo>
                  <a:close/>
                </a:path>
              </a:pathLst>
            </a:custGeom>
            <a:solidFill>
              <a:srgbClr val="EFC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5665598" y="2849853"/>
              <a:ext cx="198991" cy="191563"/>
            </a:xfrm>
            <a:custGeom>
              <a:avLst/>
              <a:gdLst/>
              <a:ahLst/>
              <a:cxnLst/>
              <a:rect l="l" t="t" r="r" b="b"/>
              <a:pathLst>
                <a:path w="3402" h="3275" extrusionOk="0">
                  <a:moveTo>
                    <a:pt x="1279" y="0"/>
                  </a:moveTo>
                  <a:cubicBezTo>
                    <a:pt x="1140" y="0"/>
                    <a:pt x="997" y="10"/>
                    <a:pt x="853" y="31"/>
                  </a:cubicBezTo>
                  <a:cubicBezTo>
                    <a:pt x="604" y="69"/>
                    <a:pt x="355" y="136"/>
                    <a:pt x="125" y="242"/>
                  </a:cubicBezTo>
                  <a:cubicBezTo>
                    <a:pt x="0" y="1171"/>
                    <a:pt x="29" y="2081"/>
                    <a:pt x="345" y="2694"/>
                  </a:cubicBezTo>
                  <a:cubicBezTo>
                    <a:pt x="451" y="2895"/>
                    <a:pt x="585" y="3097"/>
                    <a:pt x="738" y="3269"/>
                  </a:cubicBezTo>
                  <a:cubicBezTo>
                    <a:pt x="812" y="3273"/>
                    <a:pt x="884" y="3275"/>
                    <a:pt x="956" y="3275"/>
                  </a:cubicBezTo>
                  <a:cubicBezTo>
                    <a:pt x="1080" y="3275"/>
                    <a:pt x="1201" y="3268"/>
                    <a:pt x="1323" y="3250"/>
                  </a:cubicBezTo>
                  <a:cubicBezTo>
                    <a:pt x="2530" y="3068"/>
                    <a:pt x="3401" y="2206"/>
                    <a:pt x="3277" y="1315"/>
                  </a:cubicBezTo>
                  <a:cubicBezTo>
                    <a:pt x="3159" y="539"/>
                    <a:pt x="2306" y="0"/>
                    <a:pt x="1279" y="0"/>
                  </a:cubicBezTo>
                  <a:close/>
                </a:path>
              </a:pathLst>
            </a:custGeom>
            <a:solidFill>
              <a:srgbClr val="EFC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5608977" y="2179521"/>
              <a:ext cx="1075970" cy="996595"/>
            </a:xfrm>
            <a:custGeom>
              <a:avLst/>
              <a:gdLst/>
              <a:ahLst/>
              <a:cxnLst/>
              <a:rect l="l" t="t" r="r" b="b"/>
              <a:pathLst>
                <a:path w="18395" h="17038" extrusionOk="0">
                  <a:moveTo>
                    <a:pt x="9581" y="234"/>
                  </a:moveTo>
                  <a:cubicBezTo>
                    <a:pt x="12743" y="234"/>
                    <a:pt x="15061" y="1547"/>
                    <a:pt x="16373" y="4114"/>
                  </a:cubicBezTo>
                  <a:cubicBezTo>
                    <a:pt x="18117" y="7553"/>
                    <a:pt x="16699" y="12142"/>
                    <a:pt x="15655" y="13072"/>
                  </a:cubicBezTo>
                  <a:lnTo>
                    <a:pt x="15636" y="13091"/>
                  </a:lnTo>
                  <a:lnTo>
                    <a:pt x="15617" y="13120"/>
                  </a:lnTo>
                  <a:cubicBezTo>
                    <a:pt x="15071" y="14336"/>
                    <a:pt x="11938" y="16319"/>
                    <a:pt x="9485" y="16683"/>
                  </a:cubicBezTo>
                  <a:cubicBezTo>
                    <a:pt x="8940" y="16764"/>
                    <a:pt x="8389" y="16803"/>
                    <a:pt x="7845" y="16803"/>
                  </a:cubicBezTo>
                  <a:cubicBezTo>
                    <a:pt x="4969" y="16803"/>
                    <a:pt x="2273" y="15724"/>
                    <a:pt x="1419" y="14097"/>
                  </a:cubicBezTo>
                  <a:cubicBezTo>
                    <a:pt x="1131" y="13551"/>
                    <a:pt x="1064" y="12698"/>
                    <a:pt x="1227" y="11558"/>
                  </a:cubicBezTo>
                  <a:lnTo>
                    <a:pt x="1227" y="11539"/>
                  </a:lnTo>
                  <a:lnTo>
                    <a:pt x="1227" y="11520"/>
                  </a:lnTo>
                  <a:cubicBezTo>
                    <a:pt x="1189" y="11318"/>
                    <a:pt x="1131" y="11127"/>
                    <a:pt x="1064" y="10935"/>
                  </a:cubicBezTo>
                  <a:cubicBezTo>
                    <a:pt x="777" y="10016"/>
                    <a:pt x="240" y="8310"/>
                    <a:pt x="413" y="6423"/>
                  </a:cubicBezTo>
                  <a:cubicBezTo>
                    <a:pt x="643" y="4047"/>
                    <a:pt x="1524" y="1700"/>
                    <a:pt x="6410" y="608"/>
                  </a:cubicBezTo>
                  <a:cubicBezTo>
                    <a:pt x="7445" y="368"/>
                    <a:pt x="8508" y="244"/>
                    <a:pt x="9581" y="234"/>
                  </a:cubicBezTo>
                  <a:close/>
                  <a:moveTo>
                    <a:pt x="9538" y="1"/>
                  </a:moveTo>
                  <a:cubicBezTo>
                    <a:pt x="8550" y="1"/>
                    <a:pt x="7489" y="126"/>
                    <a:pt x="6362" y="378"/>
                  </a:cubicBezTo>
                  <a:cubicBezTo>
                    <a:pt x="1323" y="1489"/>
                    <a:pt x="413" y="3932"/>
                    <a:pt x="173" y="6404"/>
                  </a:cubicBezTo>
                  <a:cubicBezTo>
                    <a:pt x="1" y="8339"/>
                    <a:pt x="537" y="10073"/>
                    <a:pt x="834" y="11012"/>
                  </a:cubicBezTo>
                  <a:cubicBezTo>
                    <a:pt x="892" y="11184"/>
                    <a:pt x="949" y="11357"/>
                    <a:pt x="988" y="11539"/>
                  </a:cubicBezTo>
                  <a:cubicBezTo>
                    <a:pt x="825" y="12727"/>
                    <a:pt x="901" y="13627"/>
                    <a:pt x="1208" y="14212"/>
                  </a:cubicBezTo>
                  <a:cubicBezTo>
                    <a:pt x="2099" y="15907"/>
                    <a:pt x="4896" y="17038"/>
                    <a:pt x="7866" y="17038"/>
                  </a:cubicBezTo>
                  <a:cubicBezTo>
                    <a:pt x="8422" y="17038"/>
                    <a:pt x="8978" y="17000"/>
                    <a:pt x="9524" y="16923"/>
                  </a:cubicBezTo>
                  <a:cubicBezTo>
                    <a:pt x="11880" y="16578"/>
                    <a:pt x="15166" y="14652"/>
                    <a:pt x="15827" y="13234"/>
                  </a:cubicBezTo>
                  <a:cubicBezTo>
                    <a:pt x="16939" y="12200"/>
                    <a:pt x="18395" y="7582"/>
                    <a:pt x="16575" y="3999"/>
                  </a:cubicBezTo>
                  <a:cubicBezTo>
                    <a:pt x="15684" y="2246"/>
                    <a:pt x="14314" y="1048"/>
                    <a:pt x="12503" y="445"/>
                  </a:cubicBezTo>
                  <a:cubicBezTo>
                    <a:pt x="11608" y="150"/>
                    <a:pt x="10616" y="1"/>
                    <a:pt x="9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5656064" y="2091723"/>
              <a:ext cx="1132590" cy="700565"/>
            </a:xfrm>
            <a:custGeom>
              <a:avLst/>
              <a:gdLst/>
              <a:ahLst/>
              <a:cxnLst/>
              <a:rect l="l" t="t" r="r" b="b"/>
              <a:pathLst>
                <a:path w="19363" h="11977" extrusionOk="0">
                  <a:moveTo>
                    <a:pt x="7468" y="1"/>
                  </a:moveTo>
                  <a:cubicBezTo>
                    <a:pt x="7447" y="1"/>
                    <a:pt x="7427" y="1"/>
                    <a:pt x="7406" y="1"/>
                  </a:cubicBezTo>
                  <a:cubicBezTo>
                    <a:pt x="2194" y="20"/>
                    <a:pt x="1" y="3277"/>
                    <a:pt x="1" y="3277"/>
                  </a:cubicBezTo>
                  <a:cubicBezTo>
                    <a:pt x="1" y="3277"/>
                    <a:pt x="6142" y="4609"/>
                    <a:pt x="9820" y="6267"/>
                  </a:cubicBezTo>
                  <a:cubicBezTo>
                    <a:pt x="13490" y="7924"/>
                    <a:pt x="14898" y="11718"/>
                    <a:pt x="14898" y="11718"/>
                  </a:cubicBezTo>
                  <a:lnTo>
                    <a:pt x="16823" y="11976"/>
                  </a:lnTo>
                  <a:cubicBezTo>
                    <a:pt x="17561" y="11085"/>
                    <a:pt x="17686" y="8499"/>
                    <a:pt x="17686" y="8499"/>
                  </a:cubicBezTo>
                  <a:cubicBezTo>
                    <a:pt x="17686" y="8499"/>
                    <a:pt x="18797" y="8700"/>
                    <a:pt x="19075" y="8700"/>
                  </a:cubicBezTo>
                  <a:cubicBezTo>
                    <a:pt x="19362" y="8700"/>
                    <a:pt x="18146" y="5826"/>
                    <a:pt x="16986" y="4111"/>
                  </a:cubicBezTo>
                  <a:cubicBezTo>
                    <a:pt x="15832" y="2403"/>
                    <a:pt x="12634" y="1"/>
                    <a:pt x="7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6347570" y="2489652"/>
              <a:ext cx="428750" cy="302640"/>
            </a:xfrm>
            <a:custGeom>
              <a:avLst/>
              <a:gdLst/>
              <a:ahLst/>
              <a:cxnLst/>
              <a:rect l="l" t="t" r="r" b="b"/>
              <a:pathLst>
                <a:path w="7330" h="5174" extrusionOk="0">
                  <a:moveTo>
                    <a:pt x="2626" y="0"/>
                  </a:moveTo>
                  <a:cubicBezTo>
                    <a:pt x="2303" y="0"/>
                    <a:pt x="1970" y="21"/>
                    <a:pt x="1629" y="67"/>
                  </a:cubicBezTo>
                  <a:cubicBezTo>
                    <a:pt x="1045" y="144"/>
                    <a:pt x="480" y="374"/>
                    <a:pt x="1" y="719"/>
                  </a:cubicBezTo>
                  <a:cubicBezTo>
                    <a:pt x="1342" y="1859"/>
                    <a:pt x="2396" y="3296"/>
                    <a:pt x="3076" y="4915"/>
                  </a:cubicBezTo>
                  <a:lnTo>
                    <a:pt x="5001" y="5173"/>
                  </a:lnTo>
                  <a:cubicBezTo>
                    <a:pt x="5739" y="4282"/>
                    <a:pt x="5864" y="1696"/>
                    <a:pt x="5864" y="1696"/>
                  </a:cubicBezTo>
                  <a:cubicBezTo>
                    <a:pt x="5864" y="1696"/>
                    <a:pt x="6985" y="1897"/>
                    <a:pt x="7262" y="1897"/>
                  </a:cubicBezTo>
                  <a:cubicBezTo>
                    <a:pt x="7329" y="1897"/>
                    <a:pt x="7301" y="1696"/>
                    <a:pt x="7195" y="1380"/>
                  </a:cubicBezTo>
                  <a:cubicBezTo>
                    <a:pt x="6232" y="778"/>
                    <a:pt x="4603" y="0"/>
                    <a:pt x="2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5647641" y="2085054"/>
              <a:ext cx="1143821" cy="713959"/>
            </a:xfrm>
            <a:custGeom>
              <a:avLst/>
              <a:gdLst/>
              <a:ahLst/>
              <a:cxnLst/>
              <a:rect l="l" t="t" r="r" b="b"/>
              <a:pathLst>
                <a:path w="19555" h="12206" extrusionOk="0">
                  <a:moveTo>
                    <a:pt x="7617" y="230"/>
                  </a:moveTo>
                  <a:cubicBezTo>
                    <a:pt x="12541" y="230"/>
                    <a:pt x="15760" y="2414"/>
                    <a:pt x="17035" y="4292"/>
                  </a:cubicBezTo>
                  <a:cubicBezTo>
                    <a:pt x="18060" y="5815"/>
                    <a:pt x="19104" y="8210"/>
                    <a:pt x="19142" y="8689"/>
                  </a:cubicBezTo>
                  <a:cubicBezTo>
                    <a:pt x="18864" y="8670"/>
                    <a:pt x="18194" y="8565"/>
                    <a:pt x="17849" y="8498"/>
                  </a:cubicBezTo>
                  <a:cubicBezTo>
                    <a:pt x="17839" y="8495"/>
                    <a:pt x="17830" y="8494"/>
                    <a:pt x="17822" y="8494"/>
                  </a:cubicBezTo>
                  <a:cubicBezTo>
                    <a:pt x="17796" y="8494"/>
                    <a:pt x="17775" y="8505"/>
                    <a:pt x="17753" y="8526"/>
                  </a:cubicBezTo>
                  <a:cubicBezTo>
                    <a:pt x="17724" y="8546"/>
                    <a:pt x="17705" y="8574"/>
                    <a:pt x="17705" y="8613"/>
                  </a:cubicBezTo>
                  <a:cubicBezTo>
                    <a:pt x="17705" y="8632"/>
                    <a:pt x="17590" y="11065"/>
                    <a:pt x="16920" y="11956"/>
                  </a:cubicBezTo>
                  <a:lnTo>
                    <a:pt x="15128" y="11717"/>
                  </a:lnTo>
                  <a:cubicBezTo>
                    <a:pt x="14917" y="11199"/>
                    <a:pt x="13423" y="7808"/>
                    <a:pt x="10012" y="6275"/>
                  </a:cubicBezTo>
                  <a:cubicBezTo>
                    <a:pt x="6726" y="4790"/>
                    <a:pt x="1400" y="3554"/>
                    <a:pt x="355" y="3315"/>
                  </a:cubicBezTo>
                  <a:cubicBezTo>
                    <a:pt x="854" y="2692"/>
                    <a:pt x="3095" y="249"/>
                    <a:pt x="7550" y="230"/>
                  </a:cubicBezTo>
                  <a:close/>
                  <a:moveTo>
                    <a:pt x="7550" y="0"/>
                  </a:moveTo>
                  <a:cubicBezTo>
                    <a:pt x="2338" y="19"/>
                    <a:pt x="68" y="3286"/>
                    <a:pt x="49" y="3324"/>
                  </a:cubicBezTo>
                  <a:cubicBezTo>
                    <a:pt x="1" y="3391"/>
                    <a:pt x="39" y="3487"/>
                    <a:pt x="116" y="3506"/>
                  </a:cubicBezTo>
                  <a:cubicBezTo>
                    <a:pt x="183" y="3516"/>
                    <a:pt x="6295" y="4857"/>
                    <a:pt x="9916" y="6495"/>
                  </a:cubicBezTo>
                  <a:cubicBezTo>
                    <a:pt x="13499" y="8105"/>
                    <a:pt x="14917" y="11832"/>
                    <a:pt x="14936" y="11870"/>
                  </a:cubicBezTo>
                  <a:cubicBezTo>
                    <a:pt x="14946" y="11908"/>
                    <a:pt x="14984" y="11937"/>
                    <a:pt x="15032" y="11947"/>
                  </a:cubicBezTo>
                  <a:lnTo>
                    <a:pt x="16958" y="12205"/>
                  </a:lnTo>
                  <a:lnTo>
                    <a:pt x="16967" y="12205"/>
                  </a:lnTo>
                  <a:cubicBezTo>
                    <a:pt x="17006" y="12205"/>
                    <a:pt x="17035" y="12186"/>
                    <a:pt x="17063" y="12157"/>
                  </a:cubicBezTo>
                  <a:cubicBezTo>
                    <a:pt x="17724" y="11362"/>
                    <a:pt x="17906" y="9312"/>
                    <a:pt x="17945" y="8756"/>
                  </a:cubicBezTo>
                  <a:cubicBezTo>
                    <a:pt x="18251" y="8814"/>
                    <a:pt x="18999" y="8938"/>
                    <a:pt x="19228" y="8938"/>
                  </a:cubicBezTo>
                  <a:cubicBezTo>
                    <a:pt x="19286" y="8938"/>
                    <a:pt x="19334" y="8910"/>
                    <a:pt x="19363" y="8852"/>
                  </a:cubicBezTo>
                  <a:cubicBezTo>
                    <a:pt x="19554" y="8488"/>
                    <a:pt x="18184" y="5585"/>
                    <a:pt x="17226" y="4158"/>
                  </a:cubicBezTo>
                  <a:cubicBezTo>
                    <a:pt x="15933" y="2232"/>
                    <a:pt x="12637" y="0"/>
                    <a:pt x="7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6517902" y="2714207"/>
              <a:ext cx="163721" cy="236953"/>
            </a:xfrm>
            <a:custGeom>
              <a:avLst/>
              <a:gdLst/>
              <a:ahLst/>
              <a:cxnLst/>
              <a:rect l="l" t="t" r="r" b="b"/>
              <a:pathLst>
                <a:path w="2799" h="4051" extrusionOk="0">
                  <a:moveTo>
                    <a:pt x="1446" y="0"/>
                  </a:moveTo>
                  <a:cubicBezTo>
                    <a:pt x="1023" y="0"/>
                    <a:pt x="519" y="209"/>
                    <a:pt x="193" y="683"/>
                  </a:cubicBezTo>
                  <a:lnTo>
                    <a:pt x="1" y="4007"/>
                  </a:lnTo>
                  <a:cubicBezTo>
                    <a:pt x="125" y="4037"/>
                    <a:pt x="252" y="4051"/>
                    <a:pt x="380" y="4051"/>
                  </a:cubicBezTo>
                  <a:cubicBezTo>
                    <a:pt x="1172" y="4051"/>
                    <a:pt x="2002" y="3502"/>
                    <a:pt x="2348" y="2570"/>
                  </a:cubicBezTo>
                  <a:cubicBezTo>
                    <a:pt x="2798" y="1392"/>
                    <a:pt x="2559" y="616"/>
                    <a:pt x="2032" y="185"/>
                  </a:cubicBezTo>
                  <a:cubicBezTo>
                    <a:pt x="1892" y="65"/>
                    <a:pt x="1681" y="0"/>
                    <a:pt x="1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6550425" y="2772817"/>
              <a:ext cx="77737" cy="87271"/>
            </a:xfrm>
            <a:custGeom>
              <a:avLst/>
              <a:gdLst/>
              <a:ahLst/>
              <a:cxnLst/>
              <a:rect l="l" t="t" r="r" b="b"/>
              <a:pathLst>
                <a:path w="1329" h="1492" extrusionOk="0">
                  <a:moveTo>
                    <a:pt x="999" y="0"/>
                  </a:moveTo>
                  <a:cubicBezTo>
                    <a:pt x="987" y="0"/>
                    <a:pt x="973" y="2"/>
                    <a:pt x="959" y="7"/>
                  </a:cubicBezTo>
                  <a:cubicBezTo>
                    <a:pt x="930" y="16"/>
                    <a:pt x="231" y="237"/>
                    <a:pt x="10" y="1348"/>
                  </a:cubicBezTo>
                  <a:cubicBezTo>
                    <a:pt x="1" y="1405"/>
                    <a:pt x="29" y="1463"/>
                    <a:pt x="77" y="1482"/>
                  </a:cubicBezTo>
                  <a:cubicBezTo>
                    <a:pt x="96" y="1492"/>
                    <a:pt x="116" y="1492"/>
                    <a:pt x="135" y="1492"/>
                  </a:cubicBezTo>
                  <a:cubicBezTo>
                    <a:pt x="164" y="1492"/>
                    <a:pt x="202" y="1472"/>
                    <a:pt x="221" y="1444"/>
                  </a:cubicBezTo>
                  <a:cubicBezTo>
                    <a:pt x="338" y="1302"/>
                    <a:pt x="506" y="1218"/>
                    <a:pt x="681" y="1218"/>
                  </a:cubicBezTo>
                  <a:cubicBezTo>
                    <a:pt x="706" y="1218"/>
                    <a:pt x="732" y="1220"/>
                    <a:pt x="757" y="1223"/>
                  </a:cubicBezTo>
                  <a:cubicBezTo>
                    <a:pt x="882" y="1223"/>
                    <a:pt x="997" y="1290"/>
                    <a:pt x="1064" y="1396"/>
                  </a:cubicBezTo>
                  <a:cubicBezTo>
                    <a:pt x="1087" y="1449"/>
                    <a:pt x="1129" y="1471"/>
                    <a:pt x="1171" y="1471"/>
                  </a:cubicBezTo>
                  <a:cubicBezTo>
                    <a:pt x="1250" y="1471"/>
                    <a:pt x="1328" y="1394"/>
                    <a:pt x="1284" y="1300"/>
                  </a:cubicBezTo>
                  <a:cubicBezTo>
                    <a:pt x="1179" y="1118"/>
                    <a:pt x="997" y="993"/>
                    <a:pt x="786" y="984"/>
                  </a:cubicBezTo>
                  <a:cubicBezTo>
                    <a:pt x="755" y="980"/>
                    <a:pt x="724" y="978"/>
                    <a:pt x="692" y="978"/>
                  </a:cubicBezTo>
                  <a:cubicBezTo>
                    <a:pt x="571" y="978"/>
                    <a:pt x="450" y="1007"/>
                    <a:pt x="336" y="1060"/>
                  </a:cubicBezTo>
                  <a:cubicBezTo>
                    <a:pt x="575" y="390"/>
                    <a:pt x="1007" y="246"/>
                    <a:pt x="1026" y="237"/>
                  </a:cubicBezTo>
                  <a:cubicBezTo>
                    <a:pt x="1165" y="193"/>
                    <a:pt x="1123" y="0"/>
                    <a:pt x="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6507140" y="2707071"/>
              <a:ext cx="187936" cy="251108"/>
            </a:xfrm>
            <a:custGeom>
              <a:avLst/>
              <a:gdLst/>
              <a:ahLst/>
              <a:cxnLst/>
              <a:rect l="l" t="t" r="r" b="b"/>
              <a:pathLst>
                <a:path w="3213" h="4293" extrusionOk="0">
                  <a:moveTo>
                    <a:pt x="1629" y="0"/>
                  </a:moveTo>
                  <a:cubicBezTo>
                    <a:pt x="1563" y="0"/>
                    <a:pt x="1496" y="7"/>
                    <a:pt x="1430" y="19"/>
                  </a:cubicBezTo>
                  <a:cubicBezTo>
                    <a:pt x="961" y="86"/>
                    <a:pt x="539" y="355"/>
                    <a:pt x="271" y="738"/>
                  </a:cubicBezTo>
                  <a:cubicBezTo>
                    <a:pt x="202" y="834"/>
                    <a:pt x="292" y="935"/>
                    <a:pt x="379" y="935"/>
                  </a:cubicBezTo>
                  <a:cubicBezTo>
                    <a:pt x="414" y="935"/>
                    <a:pt x="448" y="919"/>
                    <a:pt x="472" y="882"/>
                  </a:cubicBezTo>
                  <a:cubicBezTo>
                    <a:pt x="702" y="537"/>
                    <a:pt x="1057" y="316"/>
                    <a:pt x="1459" y="259"/>
                  </a:cubicBezTo>
                  <a:cubicBezTo>
                    <a:pt x="1520" y="247"/>
                    <a:pt x="1581" y="241"/>
                    <a:pt x="1642" y="241"/>
                  </a:cubicBezTo>
                  <a:cubicBezTo>
                    <a:pt x="1822" y="241"/>
                    <a:pt x="1999" y="293"/>
                    <a:pt x="2149" y="393"/>
                  </a:cubicBezTo>
                  <a:cubicBezTo>
                    <a:pt x="2705" y="853"/>
                    <a:pt x="2791" y="1667"/>
                    <a:pt x="2417" y="2654"/>
                  </a:cubicBezTo>
                  <a:cubicBezTo>
                    <a:pt x="2101" y="3502"/>
                    <a:pt x="1346" y="4054"/>
                    <a:pt x="569" y="4054"/>
                  </a:cubicBezTo>
                  <a:cubicBezTo>
                    <a:pt x="451" y="4054"/>
                    <a:pt x="332" y="4041"/>
                    <a:pt x="214" y="4014"/>
                  </a:cubicBezTo>
                  <a:cubicBezTo>
                    <a:pt x="198" y="4009"/>
                    <a:pt x="182" y="4006"/>
                    <a:pt x="168" y="4006"/>
                  </a:cubicBezTo>
                  <a:cubicBezTo>
                    <a:pt x="40" y="4006"/>
                    <a:pt x="1" y="4218"/>
                    <a:pt x="156" y="4244"/>
                  </a:cubicBezTo>
                  <a:cubicBezTo>
                    <a:pt x="300" y="4273"/>
                    <a:pt x="434" y="4292"/>
                    <a:pt x="578" y="4292"/>
                  </a:cubicBezTo>
                  <a:cubicBezTo>
                    <a:pt x="1450" y="4292"/>
                    <a:pt x="2293" y="3679"/>
                    <a:pt x="2647" y="2740"/>
                  </a:cubicBezTo>
                  <a:cubicBezTo>
                    <a:pt x="3212" y="1255"/>
                    <a:pt x="2666" y="517"/>
                    <a:pt x="2293" y="211"/>
                  </a:cubicBezTo>
                  <a:cubicBezTo>
                    <a:pt x="2099" y="77"/>
                    <a:pt x="1864" y="0"/>
                    <a:pt x="1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5909924" y="2894425"/>
              <a:ext cx="33107" cy="49719"/>
            </a:xfrm>
            <a:custGeom>
              <a:avLst/>
              <a:gdLst/>
              <a:ahLst/>
              <a:cxnLst/>
              <a:rect l="l" t="t" r="r" b="b"/>
              <a:pathLst>
                <a:path w="566" h="850" extrusionOk="0">
                  <a:moveTo>
                    <a:pt x="233" y="0"/>
                  </a:moveTo>
                  <a:cubicBezTo>
                    <a:pt x="202" y="0"/>
                    <a:pt x="171" y="13"/>
                    <a:pt x="144" y="45"/>
                  </a:cubicBezTo>
                  <a:cubicBezTo>
                    <a:pt x="48" y="160"/>
                    <a:pt x="0" y="313"/>
                    <a:pt x="29" y="466"/>
                  </a:cubicBezTo>
                  <a:cubicBezTo>
                    <a:pt x="77" y="639"/>
                    <a:pt x="211" y="783"/>
                    <a:pt x="384" y="840"/>
                  </a:cubicBezTo>
                  <a:cubicBezTo>
                    <a:pt x="403" y="850"/>
                    <a:pt x="422" y="850"/>
                    <a:pt x="441" y="850"/>
                  </a:cubicBezTo>
                  <a:cubicBezTo>
                    <a:pt x="479" y="850"/>
                    <a:pt x="518" y="821"/>
                    <a:pt x="537" y="783"/>
                  </a:cubicBezTo>
                  <a:cubicBezTo>
                    <a:pt x="566" y="716"/>
                    <a:pt x="537" y="648"/>
                    <a:pt x="479" y="620"/>
                  </a:cubicBezTo>
                  <a:cubicBezTo>
                    <a:pt x="393" y="581"/>
                    <a:pt x="278" y="514"/>
                    <a:pt x="259" y="419"/>
                  </a:cubicBezTo>
                  <a:cubicBezTo>
                    <a:pt x="250" y="332"/>
                    <a:pt x="278" y="265"/>
                    <a:pt x="326" y="208"/>
                  </a:cubicBezTo>
                  <a:cubicBezTo>
                    <a:pt x="405" y="115"/>
                    <a:pt x="323"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6248951" y="2802474"/>
              <a:ext cx="82767" cy="41179"/>
            </a:xfrm>
            <a:custGeom>
              <a:avLst/>
              <a:gdLst/>
              <a:ahLst/>
              <a:cxnLst/>
              <a:rect l="l" t="t" r="r" b="b"/>
              <a:pathLst>
                <a:path w="1415" h="704" extrusionOk="0">
                  <a:moveTo>
                    <a:pt x="1290" y="0"/>
                  </a:moveTo>
                  <a:cubicBezTo>
                    <a:pt x="1279" y="0"/>
                    <a:pt x="1268" y="2"/>
                    <a:pt x="1255" y="7"/>
                  </a:cubicBezTo>
                  <a:cubicBezTo>
                    <a:pt x="1141" y="36"/>
                    <a:pt x="1026" y="74"/>
                    <a:pt x="920" y="113"/>
                  </a:cubicBezTo>
                  <a:cubicBezTo>
                    <a:pt x="805" y="161"/>
                    <a:pt x="700" y="209"/>
                    <a:pt x="594" y="256"/>
                  </a:cubicBezTo>
                  <a:cubicBezTo>
                    <a:pt x="489" y="304"/>
                    <a:pt x="384" y="371"/>
                    <a:pt x="288" y="429"/>
                  </a:cubicBezTo>
                  <a:cubicBezTo>
                    <a:pt x="192" y="496"/>
                    <a:pt x="96" y="563"/>
                    <a:pt x="10" y="649"/>
                  </a:cubicBezTo>
                  <a:cubicBezTo>
                    <a:pt x="0" y="659"/>
                    <a:pt x="10" y="678"/>
                    <a:pt x="20" y="688"/>
                  </a:cubicBezTo>
                  <a:cubicBezTo>
                    <a:pt x="25" y="699"/>
                    <a:pt x="34" y="703"/>
                    <a:pt x="44" y="703"/>
                  </a:cubicBezTo>
                  <a:cubicBezTo>
                    <a:pt x="52" y="703"/>
                    <a:pt x="60" y="701"/>
                    <a:pt x="68" y="697"/>
                  </a:cubicBezTo>
                  <a:cubicBezTo>
                    <a:pt x="154" y="621"/>
                    <a:pt x="250" y="563"/>
                    <a:pt x="345" y="506"/>
                  </a:cubicBezTo>
                  <a:cubicBezTo>
                    <a:pt x="451" y="458"/>
                    <a:pt x="547" y="410"/>
                    <a:pt x="652" y="371"/>
                  </a:cubicBezTo>
                  <a:cubicBezTo>
                    <a:pt x="757" y="324"/>
                    <a:pt x="863" y="285"/>
                    <a:pt x="978" y="256"/>
                  </a:cubicBezTo>
                  <a:cubicBezTo>
                    <a:pt x="1083" y="228"/>
                    <a:pt x="1188" y="199"/>
                    <a:pt x="1303" y="180"/>
                  </a:cubicBezTo>
                  <a:cubicBezTo>
                    <a:pt x="1415" y="163"/>
                    <a:pt x="1381" y="0"/>
                    <a:pt x="1290"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4"/>
            <p:cNvSpPr/>
            <p:nvPr/>
          </p:nvSpPr>
          <p:spPr>
            <a:xfrm>
              <a:off x="6274512" y="2825754"/>
              <a:ext cx="58551" cy="26731"/>
            </a:xfrm>
            <a:custGeom>
              <a:avLst/>
              <a:gdLst/>
              <a:ahLst/>
              <a:cxnLst/>
              <a:rect l="l" t="t" r="r" b="b"/>
              <a:pathLst>
                <a:path w="1001" h="457" extrusionOk="0">
                  <a:moveTo>
                    <a:pt x="894" y="0"/>
                  </a:moveTo>
                  <a:cubicBezTo>
                    <a:pt x="888" y="0"/>
                    <a:pt x="882" y="1"/>
                    <a:pt x="876" y="2"/>
                  </a:cubicBezTo>
                  <a:cubicBezTo>
                    <a:pt x="723" y="41"/>
                    <a:pt x="569" y="88"/>
                    <a:pt x="435" y="155"/>
                  </a:cubicBezTo>
                  <a:cubicBezTo>
                    <a:pt x="292" y="223"/>
                    <a:pt x="157" y="299"/>
                    <a:pt x="33" y="395"/>
                  </a:cubicBezTo>
                  <a:cubicBezTo>
                    <a:pt x="1" y="419"/>
                    <a:pt x="23" y="457"/>
                    <a:pt x="53" y="457"/>
                  </a:cubicBezTo>
                  <a:cubicBezTo>
                    <a:pt x="59" y="457"/>
                    <a:pt x="65" y="456"/>
                    <a:pt x="71" y="452"/>
                  </a:cubicBezTo>
                  <a:cubicBezTo>
                    <a:pt x="196" y="376"/>
                    <a:pt x="330" y="318"/>
                    <a:pt x="474" y="270"/>
                  </a:cubicBezTo>
                  <a:cubicBezTo>
                    <a:pt x="617" y="223"/>
                    <a:pt x="761" y="194"/>
                    <a:pt x="905" y="175"/>
                  </a:cubicBezTo>
                  <a:lnTo>
                    <a:pt x="924" y="175"/>
                  </a:lnTo>
                  <a:cubicBezTo>
                    <a:pt x="972" y="165"/>
                    <a:pt x="1001" y="117"/>
                    <a:pt x="981" y="69"/>
                  </a:cubicBezTo>
                  <a:cubicBezTo>
                    <a:pt x="973" y="28"/>
                    <a:pt x="936" y="0"/>
                    <a:pt x="894"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4"/>
            <p:cNvSpPr/>
            <p:nvPr/>
          </p:nvSpPr>
          <p:spPr>
            <a:xfrm>
              <a:off x="6301653" y="2848800"/>
              <a:ext cx="35680" cy="12576"/>
            </a:xfrm>
            <a:custGeom>
              <a:avLst/>
              <a:gdLst/>
              <a:ahLst/>
              <a:cxnLst/>
              <a:rect l="l" t="t" r="r" b="b"/>
              <a:pathLst>
                <a:path w="610" h="215" extrusionOk="0">
                  <a:moveTo>
                    <a:pt x="489" y="1"/>
                  </a:moveTo>
                  <a:cubicBezTo>
                    <a:pt x="486" y="1"/>
                    <a:pt x="483" y="1"/>
                    <a:pt x="479" y="1"/>
                  </a:cubicBezTo>
                  <a:cubicBezTo>
                    <a:pt x="326" y="20"/>
                    <a:pt x="172" y="78"/>
                    <a:pt x="29" y="154"/>
                  </a:cubicBezTo>
                  <a:cubicBezTo>
                    <a:pt x="10" y="154"/>
                    <a:pt x="0" y="173"/>
                    <a:pt x="10" y="193"/>
                  </a:cubicBezTo>
                  <a:cubicBezTo>
                    <a:pt x="10" y="200"/>
                    <a:pt x="22" y="214"/>
                    <a:pt x="37" y="214"/>
                  </a:cubicBezTo>
                  <a:cubicBezTo>
                    <a:pt x="41" y="214"/>
                    <a:pt x="44" y="214"/>
                    <a:pt x="48" y="212"/>
                  </a:cubicBezTo>
                  <a:cubicBezTo>
                    <a:pt x="166" y="188"/>
                    <a:pt x="291" y="171"/>
                    <a:pt x="411" y="171"/>
                  </a:cubicBezTo>
                  <a:cubicBezTo>
                    <a:pt x="437" y="171"/>
                    <a:pt x="463" y="172"/>
                    <a:pt x="489" y="173"/>
                  </a:cubicBezTo>
                  <a:lnTo>
                    <a:pt x="508" y="173"/>
                  </a:lnTo>
                  <a:cubicBezTo>
                    <a:pt x="610" y="146"/>
                    <a:pt x="595" y="1"/>
                    <a:pt x="489"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5705958" y="2892553"/>
              <a:ext cx="59428" cy="22871"/>
            </a:xfrm>
            <a:custGeom>
              <a:avLst/>
              <a:gdLst/>
              <a:ahLst/>
              <a:cxnLst/>
              <a:rect l="l" t="t" r="r" b="b"/>
              <a:pathLst>
                <a:path w="1016" h="391" extrusionOk="0">
                  <a:moveTo>
                    <a:pt x="115" y="0"/>
                  </a:moveTo>
                  <a:cubicBezTo>
                    <a:pt x="0" y="10"/>
                    <a:pt x="10" y="182"/>
                    <a:pt x="134" y="182"/>
                  </a:cubicBezTo>
                  <a:cubicBezTo>
                    <a:pt x="182" y="176"/>
                    <a:pt x="230" y="173"/>
                    <a:pt x="278" y="173"/>
                  </a:cubicBezTo>
                  <a:cubicBezTo>
                    <a:pt x="373" y="173"/>
                    <a:pt x="466" y="185"/>
                    <a:pt x="556" y="211"/>
                  </a:cubicBezTo>
                  <a:cubicBezTo>
                    <a:pt x="700" y="240"/>
                    <a:pt x="834" y="297"/>
                    <a:pt x="958" y="383"/>
                  </a:cubicBezTo>
                  <a:cubicBezTo>
                    <a:pt x="963" y="388"/>
                    <a:pt x="970" y="391"/>
                    <a:pt x="979" y="391"/>
                  </a:cubicBezTo>
                  <a:cubicBezTo>
                    <a:pt x="987" y="391"/>
                    <a:pt x="997" y="388"/>
                    <a:pt x="1006" y="383"/>
                  </a:cubicBezTo>
                  <a:cubicBezTo>
                    <a:pt x="1016" y="364"/>
                    <a:pt x="1016" y="345"/>
                    <a:pt x="1006" y="336"/>
                  </a:cubicBezTo>
                  <a:cubicBezTo>
                    <a:pt x="882" y="230"/>
                    <a:pt x="747" y="144"/>
                    <a:pt x="594" y="96"/>
                  </a:cubicBezTo>
                  <a:cubicBezTo>
                    <a:pt x="441" y="39"/>
                    <a:pt x="288" y="0"/>
                    <a:pt x="125"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5710404" y="2915541"/>
              <a:ext cx="42933" cy="14799"/>
            </a:xfrm>
            <a:custGeom>
              <a:avLst/>
              <a:gdLst/>
              <a:ahLst/>
              <a:cxnLst/>
              <a:rect l="l" t="t" r="r" b="b"/>
              <a:pathLst>
                <a:path w="734" h="253" extrusionOk="0">
                  <a:moveTo>
                    <a:pt x="87" y="0"/>
                  </a:moveTo>
                  <a:cubicBezTo>
                    <a:pt x="39" y="10"/>
                    <a:pt x="1" y="58"/>
                    <a:pt x="10" y="105"/>
                  </a:cubicBezTo>
                  <a:cubicBezTo>
                    <a:pt x="19" y="147"/>
                    <a:pt x="56" y="174"/>
                    <a:pt x="97" y="174"/>
                  </a:cubicBezTo>
                  <a:cubicBezTo>
                    <a:pt x="103" y="174"/>
                    <a:pt x="110" y="174"/>
                    <a:pt x="116" y="172"/>
                  </a:cubicBezTo>
                  <a:cubicBezTo>
                    <a:pt x="171" y="167"/>
                    <a:pt x="223" y="161"/>
                    <a:pt x="276" y="161"/>
                  </a:cubicBezTo>
                  <a:cubicBezTo>
                    <a:pt x="314" y="161"/>
                    <a:pt x="353" y="164"/>
                    <a:pt x="394" y="172"/>
                  </a:cubicBezTo>
                  <a:cubicBezTo>
                    <a:pt x="480" y="182"/>
                    <a:pt x="576" y="201"/>
                    <a:pt x="662" y="240"/>
                  </a:cubicBezTo>
                  <a:lnTo>
                    <a:pt x="662" y="249"/>
                  </a:lnTo>
                  <a:cubicBezTo>
                    <a:pt x="667" y="252"/>
                    <a:pt x="673" y="253"/>
                    <a:pt x="678" y="253"/>
                  </a:cubicBezTo>
                  <a:cubicBezTo>
                    <a:pt x="709" y="253"/>
                    <a:pt x="733" y="208"/>
                    <a:pt x="700" y="192"/>
                  </a:cubicBezTo>
                  <a:cubicBezTo>
                    <a:pt x="614" y="125"/>
                    <a:pt x="518" y="86"/>
                    <a:pt x="422" y="48"/>
                  </a:cubicBezTo>
                  <a:cubicBezTo>
                    <a:pt x="317" y="19"/>
                    <a:pt x="212" y="0"/>
                    <a:pt x="106"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a:off x="5712685" y="2938295"/>
              <a:ext cx="26380" cy="10880"/>
            </a:xfrm>
            <a:custGeom>
              <a:avLst/>
              <a:gdLst/>
              <a:ahLst/>
              <a:cxnLst/>
              <a:rect l="l" t="t" r="r" b="b"/>
              <a:pathLst>
                <a:path w="451" h="186" extrusionOk="0">
                  <a:moveTo>
                    <a:pt x="176" y="0"/>
                  </a:moveTo>
                  <a:cubicBezTo>
                    <a:pt x="150" y="0"/>
                    <a:pt x="123" y="2"/>
                    <a:pt x="96" y="4"/>
                  </a:cubicBezTo>
                  <a:cubicBezTo>
                    <a:pt x="86" y="4"/>
                    <a:pt x="67" y="13"/>
                    <a:pt x="58" y="13"/>
                  </a:cubicBezTo>
                  <a:cubicBezTo>
                    <a:pt x="10" y="42"/>
                    <a:pt x="0" y="100"/>
                    <a:pt x="29" y="148"/>
                  </a:cubicBezTo>
                  <a:cubicBezTo>
                    <a:pt x="48" y="173"/>
                    <a:pt x="80" y="186"/>
                    <a:pt x="111" y="186"/>
                  </a:cubicBezTo>
                  <a:cubicBezTo>
                    <a:pt x="126" y="186"/>
                    <a:pt x="141" y="183"/>
                    <a:pt x="153" y="176"/>
                  </a:cubicBezTo>
                  <a:cubicBezTo>
                    <a:pt x="230" y="128"/>
                    <a:pt x="316" y="109"/>
                    <a:pt x="403" y="109"/>
                  </a:cubicBezTo>
                  <a:lnTo>
                    <a:pt x="412" y="109"/>
                  </a:lnTo>
                  <a:cubicBezTo>
                    <a:pt x="422" y="109"/>
                    <a:pt x="431" y="100"/>
                    <a:pt x="441" y="90"/>
                  </a:cubicBezTo>
                  <a:cubicBezTo>
                    <a:pt x="450" y="71"/>
                    <a:pt x="441" y="52"/>
                    <a:pt x="422" y="42"/>
                  </a:cubicBezTo>
                  <a:cubicBezTo>
                    <a:pt x="341" y="13"/>
                    <a:pt x="261" y="0"/>
                    <a:pt x="176"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6054929" y="2623016"/>
              <a:ext cx="91599" cy="99554"/>
            </a:xfrm>
            <a:custGeom>
              <a:avLst/>
              <a:gdLst/>
              <a:ahLst/>
              <a:cxnLst/>
              <a:rect l="l" t="t" r="r" b="b"/>
              <a:pathLst>
                <a:path w="1566" h="1702" extrusionOk="0">
                  <a:moveTo>
                    <a:pt x="1525" y="1"/>
                  </a:moveTo>
                  <a:cubicBezTo>
                    <a:pt x="1330" y="1"/>
                    <a:pt x="475" y="324"/>
                    <a:pt x="146" y="728"/>
                  </a:cubicBezTo>
                  <a:cubicBezTo>
                    <a:pt x="0" y="920"/>
                    <a:pt x="72" y="1702"/>
                    <a:pt x="203" y="1702"/>
                  </a:cubicBezTo>
                  <a:cubicBezTo>
                    <a:pt x="209" y="1702"/>
                    <a:pt x="216" y="1700"/>
                    <a:pt x="223" y="1696"/>
                  </a:cubicBezTo>
                  <a:cubicBezTo>
                    <a:pt x="884" y="1265"/>
                    <a:pt x="1545" y="134"/>
                    <a:pt x="1564" y="19"/>
                  </a:cubicBezTo>
                  <a:cubicBezTo>
                    <a:pt x="1565" y="7"/>
                    <a:pt x="1551"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5778490" y="2668934"/>
              <a:ext cx="81539" cy="74168"/>
            </a:xfrm>
            <a:custGeom>
              <a:avLst/>
              <a:gdLst/>
              <a:ahLst/>
              <a:cxnLst/>
              <a:rect l="l" t="t" r="r" b="b"/>
              <a:pathLst>
                <a:path w="1394" h="1268" extrusionOk="0">
                  <a:moveTo>
                    <a:pt x="187" y="1"/>
                  </a:moveTo>
                  <a:cubicBezTo>
                    <a:pt x="73" y="1"/>
                    <a:pt x="0" y="18"/>
                    <a:pt x="6" y="49"/>
                  </a:cubicBezTo>
                  <a:cubicBezTo>
                    <a:pt x="34" y="154"/>
                    <a:pt x="695" y="1055"/>
                    <a:pt x="1280" y="1265"/>
                  </a:cubicBezTo>
                  <a:cubicBezTo>
                    <a:pt x="1283" y="1267"/>
                    <a:pt x="1286" y="1267"/>
                    <a:pt x="1289" y="1267"/>
                  </a:cubicBezTo>
                  <a:cubicBezTo>
                    <a:pt x="1394" y="1267"/>
                    <a:pt x="1372" y="476"/>
                    <a:pt x="1232" y="336"/>
                  </a:cubicBezTo>
                  <a:cubicBezTo>
                    <a:pt x="981" y="99"/>
                    <a:pt x="463"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5680163" y="2715260"/>
              <a:ext cx="178285" cy="175887"/>
            </a:xfrm>
            <a:custGeom>
              <a:avLst/>
              <a:gdLst/>
              <a:ahLst/>
              <a:cxnLst/>
              <a:rect l="l" t="t" r="r" b="b"/>
              <a:pathLst>
                <a:path w="3048" h="3007" extrusionOk="0">
                  <a:moveTo>
                    <a:pt x="1413" y="1"/>
                  </a:moveTo>
                  <a:cubicBezTo>
                    <a:pt x="1346" y="1"/>
                    <a:pt x="1278" y="8"/>
                    <a:pt x="1208" y="23"/>
                  </a:cubicBezTo>
                  <a:cubicBezTo>
                    <a:pt x="68" y="263"/>
                    <a:pt x="1" y="1374"/>
                    <a:pt x="106" y="1853"/>
                  </a:cubicBezTo>
                  <a:cubicBezTo>
                    <a:pt x="211" y="2332"/>
                    <a:pt x="566" y="2964"/>
                    <a:pt x="1188" y="3002"/>
                  </a:cubicBezTo>
                  <a:cubicBezTo>
                    <a:pt x="1231" y="3005"/>
                    <a:pt x="1275" y="3006"/>
                    <a:pt x="1320" y="3006"/>
                  </a:cubicBezTo>
                  <a:cubicBezTo>
                    <a:pt x="1933" y="3006"/>
                    <a:pt x="2738" y="2762"/>
                    <a:pt x="2970" y="2226"/>
                  </a:cubicBezTo>
                  <a:cubicBezTo>
                    <a:pt x="3047" y="1422"/>
                    <a:pt x="2798" y="876"/>
                    <a:pt x="2539" y="598"/>
                  </a:cubicBezTo>
                  <a:cubicBezTo>
                    <a:pt x="2304" y="362"/>
                    <a:pt x="1898" y="1"/>
                    <a:pt x="1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4"/>
            <p:cNvSpPr/>
            <p:nvPr/>
          </p:nvSpPr>
          <p:spPr>
            <a:xfrm>
              <a:off x="5662205" y="2706194"/>
              <a:ext cx="199576" cy="123653"/>
            </a:xfrm>
            <a:custGeom>
              <a:avLst/>
              <a:gdLst/>
              <a:ahLst/>
              <a:cxnLst/>
              <a:rect l="l" t="t" r="r" b="b"/>
              <a:pathLst>
                <a:path w="3412" h="2114" extrusionOk="0">
                  <a:moveTo>
                    <a:pt x="1697" y="1"/>
                  </a:moveTo>
                  <a:cubicBezTo>
                    <a:pt x="1522" y="1"/>
                    <a:pt x="1337" y="30"/>
                    <a:pt x="1141" y="92"/>
                  </a:cubicBezTo>
                  <a:cubicBezTo>
                    <a:pt x="39" y="437"/>
                    <a:pt x="1" y="1855"/>
                    <a:pt x="1" y="1855"/>
                  </a:cubicBezTo>
                  <a:cubicBezTo>
                    <a:pt x="1" y="1855"/>
                    <a:pt x="250" y="2094"/>
                    <a:pt x="451" y="2113"/>
                  </a:cubicBezTo>
                  <a:cubicBezTo>
                    <a:pt x="269" y="1385"/>
                    <a:pt x="585" y="465"/>
                    <a:pt x="1591" y="341"/>
                  </a:cubicBezTo>
                  <a:cubicBezTo>
                    <a:pt x="1644" y="334"/>
                    <a:pt x="1695" y="331"/>
                    <a:pt x="1746" y="331"/>
                  </a:cubicBezTo>
                  <a:cubicBezTo>
                    <a:pt x="2665" y="331"/>
                    <a:pt x="3266" y="1362"/>
                    <a:pt x="3412" y="1816"/>
                  </a:cubicBezTo>
                  <a:cubicBezTo>
                    <a:pt x="3211" y="781"/>
                    <a:pt x="2600" y="1"/>
                    <a:pt x="1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5682970" y="2721870"/>
              <a:ext cx="132836" cy="163779"/>
            </a:xfrm>
            <a:custGeom>
              <a:avLst/>
              <a:gdLst/>
              <a:ahLst/>
              <a:cxnLst/>
              <a:rect l="l" t="t" r="r" b="b"/>
              <a:pathLst>
                <a:path w="2271" h="2800" extrusionOk="0">
                  <a:moveTo>
                    <a:pt x="1062" y="0"/>
                  </a:moveTo>
                  <a:cubicBezTo>
                    <a:pt x="1031" y="0"/>
                    <a:pt x="1000" y="2"/>
                    <a:pt x="968" y="6"/>
                  </a:cubicBezTo>
                  <a:cubicBezTo>
                    <a:pt x="393" y="73"/>
                    <a:pt x="0" y="753"/>
                    <a:pt x="96" y="1520"/>
                  </a:cubicBezTo>
                  <a:cubicBezTo>
                    <a:pt x="178" y="2254"/>
                    <a:pt x="662" y="2799"/>
                    <a:pt x="1209" y="2799"/>
                  </a:cubicBezTo>
                  <a:cubicBezTo>
                    <a:pt x="1240" y="2799"/>
                    <a:pt x="1272" y="2797"/>
                    <a:pt x="1303" y="2794"/>
                  </a:cubicBezTo>
                  <a:cubicBezTo>
                    <a:pt x="1878" y="2727"/>
                    <a:pt x="2271" y="2046"/>
                    <a:pt x="2175" y="1280"/>
                  </a:cubicBezTo>
                  <a:cubicBezTo>
                    <a:pt x="2094" y="546"/>
                    <a:pt x="1609" y="0"/>
                    <a:pt x="1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5680163" y="2716489"/>
              <a:ext cx="141259" cy="174425"/>
            </a:xfrm>
            <a:custGeom>
              <a:avLst/>
              <a:gdLst/>
              <a:ahLst/>
              <a:cxnLst/>
              <a:rect l="l" t="t" r="r" b="b"/>
              <a:pathLst>
                <a:path w="2415" h="2982" extrusionOk="0">
                  <a:moveTo>
                    <a:pt x="1112" y="184"/>
                  </a:moveTo>
                  <a:cubicBezTo>
                    <a:pt x="1351" y="194"/>
                    <a:pt x="1581" y="299"/>
                    <a:pt x="1744" y="481"/>
                  </a:cubicBezTo>
                  <a:cubicBezTo>
                    <a:pt x="1964" y="730"/>
                    <a:pt x="2108" y="1046"/>
                    <a:pt x="2137" y="1372"/>
                  </a:cubicBezTo>
                  <a:cubicBezTo>
                    <a:pt x="2223" y="2100"/>
                    <a:pt x="1859" y="2732"/>
                    <a:pt x="1342" y="2790"/>
                  </a:cubicBezTo>
                  <a:cubicBezTo>
                    <a:pt x="1313" y="2793"/>
                    <a:pt x="1285" y="2794"/>
                    <a:pt x="1257" y="2794"/>
                  </a:cubicBezTo>
                  <a:cubicBezTo>
                    <a:pt x="1012" y="2794"/>
                    <a:pt x="787" y="2683"/>
                    <a:pt x="623" y="2502"/>
                  </a:cubicBezTo>
                  <a:cubicBezTo>
                    <a:pt x="403" y="2253"/>
                    <a:pt x="259" y="1937"/>
                    <a:pt x="230" y="1602"/>
                  </a:cubicBezTo>
                  <a:cubicBezTo>
                    <a:pt x="183" y="1267"/>
                    <a:pt x="250" y="931"/>
                    <a:pt x="403" y="634"/>
                  </a:cubicBezTo>
                  <a:cubicBezTo>
                    <a:pt x="527" y="395"/>
                    <a:pt x="757" y="222"/>
                    <a:pt x="1026" y="184"/>
                  </a:cubicBezTo>
                  <a:close/>
                  <a:moveTo>
                    <a:pt x="1122" y="0"/>
                  </a:moveTo>
                  <a:cubicBezTo>
                    <a:pt x="770" y="0"/>
                    <a:pt x="421" y="189"/>
                    <a:pt x="250" y="548"/>
                  </a:cubicBezTo>
                  <a:cubicBezTo>
                    <a:pt x="68" y="874"/>
                    <a:pt x="1" y="1247"/>
                    <a:pt x="48" y="1621"/>
                  </a:cubicBezTo>
                  <a:cubicBezTo>
                    <a:pt x="87" y="1995"/>
                    <a:pt x="240" y="2349"/>
                    <a:pt x="499" y="2627"/>
                  </a:cubicBezTo>
                  <a:cubicBezTo>
                    <a:pt x="690" y="2847"/>
                    <a:pt x="959" y="2972"/>
                    <a:pt x="1256" y="2981"/>
                  </a:cubicBezTo>
                  <a:cubicBezTo>
                    <a:pt x="1284" y="2981"/>
                    <a:pt x="1323" y="2981"/>
                    <a:pt x="1361" y="2972"/>
                  </a:cubicBezTo>
                  <a:cubicBezTo>
                    <a:pt x="1984" y="2905"/>
                    <a:pt x="2415" y="2177"/>
                    <a:pt x="2319" y="1362"/>
                  </a:cubicBezTo>
                  <a:cubicBezTo>
                    <a:pt x="2281" y="989"/>
                    <a:pt x="2118" y="634"/>
                    <a:pt x="1869" y="356"/>
                  </a:cubicBezTo>
                  <a:cubicBezTo>
                    <a:pt x="1675" y="116"/>
                    <a:pt x="1398"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5711574" y="2769132"/>
              <a:ext cx="58317" cy="71478"/>
            </a:xfrm>
            <a:custGeom>
              <a:avLst/>
              <a:gdLst/>
              <a:ahLst/>
              <a:cxnLst/>
              <a:rect l="l" t="t" r="r" b="b"/>
              <a:pathLst>
                <a:path w="997" h="1222" extrusionOk="0">
                  <a:moveTo>
                    <a:pt x="462" y="0"/>
                  </a:moveTo>
                  <a:cubicBezTo>
                    <a:pt x="449" y="0"/>
                    <a:pt x="435" y="1"/>
                    <a:pt x="422" y="3"/>
                  </a:cubicBezTo>
                  <a:cubicBezTo>
                    <a:pt x="172" y="31"/>
                    <a:pt x="0" y="328"/>
                    <a:pt x="38" y="664"/>
                  </a:cubicBezTo>
                  <a:cubicBezTo>
                    <a:pt x="75" y="981"/>
                    <a:pt x="291" y="1222"/>
                    <a:pt x="534" y="1222"/>
                  </a:cubicBezTo>
                  <a:cubicBezTo>
                    <a:pt x="548" y="1222"/>
                    <a:pt x="561" y="1221"/>
                    <a:pt x="575" y="1219"/>
                  </a:cubicBezTo>
                  <a:cubicBezTo>
                    <a:pt x="824" y="1191"/>
                    <a:pt x="996" y="894"/>
                    <a:pt x="958" y="558"/>
                  </a:cubicBezTo>
                  <a:cubicBezTo>
                    <a:pt x="922" y="241"/>
                    <a:pt x="705"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5772641" y="2791711"/>
              <a:ext cx="69840" cy="39833"/>
            </a:xfrm>
            <a:custGeom>
              <a:avLst/>
              <a:gdLst/>
              <a:ahLst/>
              <a:cxnLst/>
              <a:rect l="l" t="t" r="r" b="b"/>
              <a:pathLst>
                <a:path w="1194" h="681" extrusionOk="0">
                  <a:moveTo>
                    <a:pt x="613" y="1"/>
                  </a:moveTo>
                  <a:cubicBezTo>
                    <a:pt x="327" y="1"/>
                    <a:pt x="7" y="70"/>
                    <a:pt x="0" y="163"/>
                  </a:cubicBezTo>
                  <a:cubicBezTo>
                    <a:pt x="0" y="297"/>
                    <a:pt x="556" y="661"/>
                    <a:pt x="862" y="680"/>
                  </a:cubicBezTo>
                  <a:cubicBezTo>
                    <a:pt x="868" y="680"/>
                    <a:pt x="873" y="680"/>
                    <a:pt x="878" y="680"/>
                  </a:cubicBezTo>
                  <a:cubicBezTo>
                    <a:pt x="1179" y="680"/>
                    <a:pt x="1194" y="142"/>
                    <a:pt x="949" y="48"/>
                  </a:cubicBezTo>
                  <a:cubicBezTo>
                    <a:pt x="865" y="15"/>
                    <a:pt x="743" y="1"/>
                    <a:pt x="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5699232" y="2810838"/>
              <a:ext cx="23572" cy="24625"/>
            </a:xfrm>
            <a:custGeom>
              <a:avLst/>
              <a:gdLst/>
              <a:ahLst/>
              <a:cxnLst/>
              <a:rect l="l" t="t" r="r" b="b"/>
              <a:pathLst>
                <a:path w="403" h="421" extrusionOk="0">
                  <a:moveTo>
                    <a:pt x="334" y="1"/>
                  </a:moveTo>
                  <a:cubicBezTo>
                    <a:pt x="249" y="1"/>
                    <a:pt x="82" y="57"/>
                    <a:pt x="39" y="152"/>
                  </a:cubicBezTo>
                  <a:cubicBezTo>
                    <a:pt x="0" y="257"/>
                    <a:pt x="86" y="420"/>
                    <a:pt x="154" y="420"/>
                  </a:cubicBezTo>
                  <a:cubicBezTo>
                    <a:pt x="221" y="410"/>
                    <a:pt x="403" y="75"/>
                    <a:pt x="383" y="18"/>
                  </a:cubicBezTo>
                  <a:cubicBezTo>
                    <a:pt x="379" y="6"/>
                    <a:pt x="360" y="1"/>
                    <a:pt x="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6101548" y="2654544"/>
              <a:ext cx="232098" cy="190920"/>
            </a:xfrm>
            <a:custGeom>
              <a:avLst/>
              <a:gdLst/>
              <a:ahLst/>
              <a:cxnLst/>
              <a:rect l="l" t="t" r="r" b="b"/>
              <a:pathLst>
                <a:path w="3968" h="3264" extrusionOk="0">
                  <a:moveTo>
                    <a:pt x="1966" y="1"/>
                  </a:moveTo>
                  <a:cubicBezTo>
                    <a:pt x="969" y="1"/>
                    <a:pt x="412" y="709"/>
                    <a:pt x="221" y="1281"/>
                  </a:cubicBezTo>
                  <a:cubicBezTo>
                    <a:pt x="1" y="1942"/>
                    <a:pt x="461" y="2968"/>
                    <a:pt x="461" y="2968"/>
                  </a:cubicBezTo>
                  <a:cubicBezTo>
                    <a:pt x="461" y="2968"/>
                    <a:pt x="717" y="3263"/>
                    <a:pt x="1396" y="3263"/>
                  </a:cubicBezTo>
                  <a:cubicBezTo>
                    <a:pt x="1461" y="3263"/>
                    <a:pt x="1529" y="3261"/>
                    <a:pt x="1601" y="3255"/>
                  </a:cubicBezTo>
                  <a:cubicBezTo>
                    <a:pt x="2425" y="3197"/>
                    <a:pt x="3431" y="2517"/>
                    <a:pt x="3852" y="2077"/>
                  </a:cubicBezTo>
                  <a:cubicBezTo>
                    <a:pt x="3967" y="1473"/>
                    <a:pt x="3766" y="323"/>
                    <a:pt x="2463" y="55"/>
                  </a:cubicBezTo>
                  <a:cubicBezTo>
                    <a:pt x="2287" y="18"/>
                    <a:pt x="2121" y="1"/>
                    <a:pt x="1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6116113" y="2675251"/>
              <a:ext cx="144126" cy="163954"/>
            </a:xfrm>
            <a:custGeom>
              <a:avLst/>
              <a:gdLst/>
              <a:ahLst/>
              <a:cxnLst/>
              <a:rect l="l" t="t" r="r" b="b"/>
              <a:pathLst>
                <a:path w="2464" h="2803" extrusionOk="0">
                  <a:moveTo>
                    <a:pt x="1179" y="1"/>
                  </a:moveTo>
                  <a:cubicBezTo>
                    <a:pt x="1141" y="1"/>
                    <a:pt x="1103" y="3"/>
                    <a:pt x="1064" y="8"/>
                  </a:cubicBezTo>
                  <a:cubicBezTo>
                    <a:pt x="432" y="75"/>
                    <a:pt x="1" y="765"/>
                    <a:pt x="87" y="1531"/>
                  </a:cubicBezTo>
                  <a:cubicBezTo>
                    <a:pt x="177" y="2260"/>
                    <a:pt x="698" y="2802"/>
                    <a:pt x="1277" y="2802"/>
                  </a:cubicBezTo>
                  <a:cubicBezTo>
                    <a:pt x="1314" y="2802"/>
                    <a:pt x="1352" y="2800"/>
                    <a:pt x="1390" y="2796"/>
                  </a:cubicBezTo>
                  <a:cubicBezTo>
                    <a:pt x="2022" y="2719"/>
                    <a:pt x="2463" y="2039"/>
                    <a:pt x="2377" y="1263"/>
                  </a:cubicBezTo>
                  <a:cubicBezTo>
                    <a:pt x="2287" y="543"/>
                    <a:pt x="1766" y="1"/>
                    <a:pt x="1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6113363" y="2670162"/>
              <a:ext cx="152431" cy="174249"/>
            </a:xfrm>
            <a:custGeom>
              <a:avLst/>
              <a:gdLst/>
              <a:ahLst/>
              <a:cxnLst/>
              <a:rect l="l" t="t" r="r" b="b"/>
              <a:pathLst>
                <a:path w="2606" h="2979" extrusionOk="0">
                  <a:moveTo>
                    <a:pt x="1221" y="175"/>
                  </a:moveTo>
                  <a:cubicBezTo>
                    <a:pt x="1767" y="175"/>
                    <a:pt x="2256" y="682"/>
                    <a:pt x="2328" y="1359"/>
                  </a:cubicBezTo>
                  <a:cubicBezTo>
                    <a:pt x="2414" y="2087"/>
                    <a:pt x="2012" y="2720"/>
                    <a:pt x="1428" y="2787"/>
                  </a:cubicBezTo>
                  <a:cubicBezTo>
                    <a:pt x="1391" y="2792"/>
                    <a:pt x="1354" y="2794"/>
                    <a:pt x="1318" y="2794"/>
                  </a:cubicBezTo>
                  <a:cubicBezTo>
                    <a:pt x="785" y="2794"/>
                    <a:pt x="301" y="2281"/>
                    <a:pt x="220" y="1608"/>
                  </a:cubicBezTo>
                  <a:cubicBezTo>
                    <a:pt x="182" y="1273"/>
                    <a:pt x="249" y="938"/>
                    <a:pt x="431" y="641"/>
                  </a:cubicBezTo>
                  <a:cubicBezTo>
                    <a:pt x="575" y="392"/>
                    <a:pt x="834" y="219"/>
                    <a:pt x="1121" y="181"/>
                  </a:cubicBezTo>
                  <a:cubicBezTo>
                    <a:pt x="1155" y="177"/>
                    <a:pt x="1188" y="175"/>
                    <a:pt x="1221" y="175"/>
                  </a:cubicBezTo>
                  <a:close/>
                  <a:moveTo>
                    <a:pt x="1241" y="0"/>
                  </a:moveTo>
                  <a:cubicBezTo>
                    <a:pt x="1198" y="0"/>
                    <a:pt x="1155" y="3"/>
                    <a:pt x="1111" y="8"/>
                  </a:cubicBezTo>
                  <a:cubicBezTo>
                    <a:pt x="766" y="47"/>
                    <a:pt x="460" y="248"/>
                    <a:pt x="287" y="545"/>
                  </a:cubicBezTo>
                  <a:cubicBezTo>
                    <a:pt x="86" y="871"/>
                    <a:pt x="0" y="1254"/>
                    <a:pt x="48" y="1637"/>
                  </a:cubicBezTo>
                  <a:cubicBezTo>
                    <a:pt x="134" y="2404"/>
                    <a:pt x="699" y="2978"/>
                    <a:pt x="1332" y="2978"/>
                  </a:cubicBezTo>
                  <a:cubicBezTo>
                    <a:pt x="1370" y="2978"/>
                    <a:pt x="1418" y="2978"/>
                    <a:pt x="1456" y="2969"/>
                  </a:cubicBezTo>
                  <a:cubicBezTo>
                    <a:pt x="2136" y="2892"/>
                    <a:pt x="2606" y="2154"/>
                    <a:pt x="2520" y="1340"/>
                  </a:cubicBezTo>
                  <a:cubicBezTo>
                    <a:pt x="2430" y="578"/>
                    <a:pt x="1870" y="0"/>
                    <a:pt x="1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6146939" y="2722513"/>
              <a:ext cx="63406" cy="71653"/>
            </a:xfrm>
            <a:custGeom>
              <a:avLst/>
              <a:gdLst/>
              <a:ahLst/>
              <a:cxnLst/>
              <a:rect l="l" t="t" r="r" b="b"/>
              <a:pathLst>
                <a:path w="1084" h="1225" extrusionOk="0">
                  <a:moveTo>
                    <a:pt x="527" y="1"/>
                  </a:moveTo>
                  <a:cubicBezTo>
                    <a:pt x="508" y="1"/>
                    <a:pt x="489" y="2"/>
                    <a:pt x="470" y="4"/>
                  </a:cubicBezTo>
                  <a:cubicBezTo>
                    <a:pt x="192" y="33"/>
                    <a:pt x="1" y="330"/>
                    <a:pt x="39" y="675"/>
                  </a:cubicBezTo>
                  <a:cubicBezTo>
                    <a:pt x="75" y="987"/>
                    <a:pt x="302" y="1225"/>
                    <a:pt x="557" y="1225"/>
                  </a:cubicBezTo>
                  <a:cubicBezTo>
                    <a:pt x="576" y="1225"/>
                    <a:pt x="595" y="1224"/>
                    <a:pt x="614" y="1221"/>
                  </a:cubicBezTo>
                  <a:cubicBezTo>
                    <a:pt x="892" y="1192"/>
                    <a:pt x="1083" y="886"/>
                    <a:pt x="1045" y="550"/>
                  </a:cubicBezTo>
                  <a:cubicBezTo>
                    <a:pt x="1000" y="238"/>
                    <a:pt x="781" y="1"/>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6213621" y="2744448"/>
              <a:ext cx="76567" cy="39482"/>
            </a:xfrm>
            <a:custGeom>
              <a:avLst/>
              <a:gdLst/>
              <a:ahLst/>
              <a:cxnLst/>
              <a:rect l="l" t="t" r="r" b="b"/>
              <a:pathLst>
                <a:path w="1309" h="675" extrusionOk="0">
                  <a:moveTo>
                    <a:pt x="697" y="1"/>
                  </a:moveTo>
                  <a:cubicBezTo>
                    <a:pt x="376" y="1"/>
                    <a:pt x="8" y="71"/>
                    <a:pt x="1" y="166"/>
                  </a:cubicBezTo>
                  <a:cubicBezTo>
                    <a:pt x="1" y="290"/>
                    <a:pt x="604" y="654"/>
                    <a:pt x="940" y="674"/>
                  </a:cubicBezTo>
                  <a:cubicBezTo>
                    <a:pt x="945" y="674"/>
                    <a:pt x="951" y="674"/>
                    <a:pt x="957" y="674"/>
                  </a:cubicBezTo>
                  <a:cubicBezTo>
                    <a:pt x="1276" y="674"/>
                    <a:pt x="1309" y="136"/>
                    <a:pt x="1045" y="41"/>
                  </a:cubicBezTo>
                  <a:cubicBezTo>
                    <a:pt x="957" y="13"/>
                    <a:pt x="831" y="1"/>
                    <a:pt x="6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6133017" y="2764570"/>
              <a:ext cx="25795" cy="24391"/>
            </a:xfrm>
            <a:custGeom>
              <a:avLst/>
              <a:gdLst/>
              <a:ahLst/>
              <a:cxnLst/>
              <a:rect l="l" t="t" r="r" b="b"/>
              <a:pathLst>
                <a:path w="441" h="417" extrusionOk="0">
                  <a:moveTo>
                    <a:pt x="358" y="1"/>
                  </a:moveTo>
                  <a:cubicBezTo>
                    <a:pt x="263" y="1"/>
                    <a:pt x="90" y="58"/>
                    <a:pt x="47" y="157"/>
                  </a:cubicBezTo>
                  <a:cubicBezTo>
                    <a:pt x="1" y="250"/>
                    <a:pt x="90" y="416"/>
                    <a:pt x="157" y="416"/>
                  </a:cubicBezTo>
                  <a:cubicBezTo>
                    <a:pt x="159" y="416"/>
                    <a:pt x="160" y="416"/>
                    <a:pt x="162" y="416"/>
                  </a:cubicBezTo>
                  <a:cubicBezTo>
                    <a:pt x="239" y="416"/>
                    <a:pt x="440" y="71"/>
                    <a:pt x="421" y="23"/>
                  </a:cubicBezTo>
                  <a:cubicBezTo>
                    <a:pt x="416" y="8"/>
                    <a:pt x="392"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6090376" y="2638985"/>
              <a:ext cx="276845" cy="165066"/>
            </a:xfrm>
            <a:custGeom>
              <a:avLst/>
              <a:gdLst/>
              <a:ahLst/>
              <a:cxnLst/>
              <a:rect l="l" t="t" r="r" b="b"/>
              <a:pathLst>
                <a:path w="4733" h="2822" extrusionOk="0">
                  <a:moveTo>
                    <a:pt x="2398" y="1"/>
                  </a:moveTo>
                  <a:cubicBezTo>
                    <a:pt x="2356" y="1"/>
                    <a:pt x="2314" y="2"/>
                    <a:pt x="2271" y="5"/>
                  </a:cubicBezTo>
                  <a:cubicBezTo>
                    <a:pt x="680" y="110"/>
                    <a:pt x="0" y="1519"/>
                    <a:pt x="336" y="2822"/>
                  </a:cubicBezTo>
                  <a:cubicBezTo>
                    <a:pt x="336" y="2822"/>
                    <a:pt x="336" y="886"/>
                    <a:pt x="1686" y="513"/>
                  </a:cubicBezTo>
                  <a:cubicBezTo>
                    <a:pt x="1862" y="463"/>
                    <a:pt x="2031" y="440"/>
                    <a:pt x="2193" y="440"/>
                  </a:cubicBezTo>
                  <a:cubicBezTo>
                    <a:pt x="3269" y="440"/>
                    <a:pt x="4017" y="1460"/>
                    <a:pt x="4034" y="2343"/>
                  </a:cubicBezTo>
                  <a:cubicBezTo>
                    <a:pt x="4378" y="2189"/>
                    <a:pt x="4733" y="1720"/>
                    <a:pt x="4733" y="1720"/>
                  </a:cubicBezTo>
                  <a:cubicBezTo>
                    <a:pt x="4733" y="1720"/>
                    <a:pt x="3846" y="1"/>
                    <a:pt x="2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5945196" y="2996729"/>
              <a:ext cx="90839" cy="89786"/>
            </a:xfrm>
            <a:custGeom>
              <a:avLst/>
              <a:gdLst/>
              <a:ahLst/>
              <a:cxnLst/>
              <a:rect l="l" t="t" r="r" b="b"/>
              <a:pathLst>
                <a:path w="1553" h="1535" extrusionOk="0">
                  <a:moveTo>
                    <a:pt x="410" y="0"/>
                  </a:moveTo>
                  <a:cubicBezTo>
                    <a:pt x="390" y="0"/>
                    <a:pt x="372" y="4"/>
                    <a:pt x="355" y="11"/>
                  </a:cubicBezTo>
                  <a:cubicBezTo>
                    <a:pt x="221" y="68"/>
                    <a:pt x="1" y="902"/>
                    <a:pt x="30" y="1160"/>
                  </a:cubicBezTo>
                  <a:cubicBezTo>
                    <a:pt x="49" y="1409"/>
                    <a:pt x="528" y="1534"/>
                    <a:pt x="930" y="1534"/>
                  </a:cubicBezTo>
                  <a:cubicBezTo>
                    <a:pt x="1342" y="1534"/>
                    <a:pt x="1553" y="1419"/>
                    <a:pt x="1515" y="1160"/>
                  </a:cubicBezTo>
                  <a:cubicBezTo>
                    <a:pt x="1479" y="917"/>
                    <a:pt x="736"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5951396" y="3037675"/>
              <a:ext cx="84639" cy="48841"/>
            </a:xfrm>
            <a:custGeom>
              <a:avLst/>
              <a:gdLst/>
              <a:ahLst/>
              <a:cxnLst/>
              <a:rect l="l" t="t" r="r" b="b"/>
              <a:pathLst>
                <a:path w="1447" h="835" extrusionOk="0">
                  <a:moveTo>
                    <a:pt x="1140" y="1"/>
                  </a:moveTo>
                  <a:cubicBezTo>
                    <a:pt x="709" y="96"/>
                    <a:pt x="317" y="307"/>
                    <a:pt x="0" y="614"/>
                  </a:cubicBezTo>
                  <a:cubicBezTo>
                    <a:pt x="154" y="757"/>
                    <a:pt x="518" y="834"/>
                    <a:pt x="834" y="834"/>
                  </a:cubicBezTo>
                  <a:cubicBezTo>
                    <a:pt x="1236" y="834"/>
                    <a:pt x="1447" y="719"/>
                    <a:pt x="1409" y="460"/>
                  </a:cubicBezTo>
                  <a:cubicBezTo>
                    <a:pt x="1351" y="288"/>
                    <a:pt x="1255" y="135"/>
                    <a:pt x="1140" y="1"/>
                  </a:cubicBezTo>
                  <a:close/>
                </a:path>
              </a:pathLst>
            </a:custGeom>
            <a:solidFill>
              <a:srgbClr val="E9B7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5947477" y="3034224"/>
              <a:ext cx="75397" cy="42758"/>
            </a:xfrm>
            <a:custGeom>
              <a:avLst/>
              <a:gdLst/>
              <a:ahLst/>
              <a:cxnLst/>
              <a:rect l="l" t="t" r="r" b="b"/>
              <a:pathLst>
                <a:path w="1289" h="731" extrusionOk="0">
                  <a:moveTo>
                    <a:pt x="1206" y="0"/>
                  </a:moveTo>
                  <a:cubicBezTo>
                    <a:pt x="1200" y="0"/>
                    <a:pt x="1194" y="1"/>
                    <a:pt x="1188" y="2"/>
                  </a:cubicBezTo>
                  <a:cubicBezTo>
                    <a:pt x="757" y="98"/>
                    <a:pt x="345" y="318"/>
                    <a:pt x="19" y="625"/>
                  </a:cubicBezTo>
                  <a:cubicBezTo>
                    <a:pt x="0" y="644"/>
                    <a:pt x="0" y="682"/>
                    <a:pt x="19" y="711"/>
                  </a:cubicBezTo>
                  <a:cubicBezTo>
                    <a:pt x="29" y="721"/>
                    <a:pt x="48" y="730"/>
                    <a:pt x="67" y="730"/>
                  </a:cubicBezTo>
                  <a:cubicBezTo>
                    <a:pt x="77" y="730"/>
                    <a:pt x="87" y="730"/>
                    <a:pt x="106" y="721"/>
                  </a:cubicBezTo>
                  <a:cubicBezTo>
                    <a:pt x="412" y="424"/>
                    <a:pt x="795" y="213"/>
                    <a:pt x="1217" y="117"/>
                  </a:cubicBezTo>
                  <a:cubicBezTo>
                    <a:pt x="1288" y="108"/>
                    <a:pt x="1277" y="0"/>
                    <a:pt x="1206" y="0"/>
                  </a:cubicBezTo>
                  <a:close/>
                </a:path>
              </a:pathLst>
            </a:custGeom>
            <a:solidFill>
              <a:srgbClr val="9B4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5954203" y="2996612"/>
              <a:ext cx="50479" cy="26439"/>
            </a:xfrm>
            <a:custGeom>
              <a:avLst/>
              <a:gdLst/>
              <a:ahLst/>
              <a:cxnLst/>
              <a:rect l="l" t="t" r="r" b="b"/>
              <a:pathLst>
                <a:path w="863" h="452" extrusionOk="0">
                  <a:moveTo>
                    <a:pt x="260" y="1"/>
                  </a:moveTo>
                  <a:cubicBezTo>
                    <a:pt x="239" y="1"/>
                    <a:pt x="219" y="5"/>
                    <a:pt x="201" y="13"/>
                  </a:cubicBezTo>
                  <a:cubicBezTo>
                    <a:pt x="144" y="32"/>
                    <a:pt x="67" y="214"/>
                    <a:pt x="0" y="425"/>
                  </a:cubicBezTo>
                  <a:cubicBezTo>
                    <a:pt x="167" y="441"/>
                    <a:pt x="334" y="452"/>
                    <a:pt x="501" y="452"/>
                  </a:cubicBezTo>
                  <a:cubicBezTo>
                    <a:pt x="622" y="452"/>
                    <a:pt x="742" y="446"/>
                    <a:pt x="862" y="434"/>
                  </a:cubicBezTo>
                  <a:cubicBezTo>
                    <a:pt x="652" y="199"/>
                    <a:pt x="413" y="1"/>
                    <a:pt x="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5950284" y="3017495"/>
              <a:ext cx="59253" cy="9008"/>
            </a:xfrm>
            <a:custGeom>
              <a:avLst/>
              <a:gdLst/>
              <a:ahLst/>
              <a:cxnLst/>
              <a:rect l="l" t="t" r="r" b="b"/>
              <a:pathLst>
                <a:path w="1013" h="154" extrusionOk="0">
                  <a:moveTo>
                    <a:pt x="77" y="1"/>
                  </a:moveTo>
                  <a:cubicBezTo>
                    <a:pt x="39" y="1"/>
                    <a:pt x="10" y="29"/>
                    <a:pt x="10" y="58"/>
                  </a:cubicBezTo>
                  <a:cubicBezTo>
                    <a:pt x="0" y="87"/>
                    <a:pt x="29" y="125"/>
                    <a:pt x="67" y="125"/>
                  </a:cubicBezTo>
                  <a:cubicBezTo>
                    <a:pt x="230" y="144"/>
                    <a:pt x="403" y="154"/>
                    <a:pt x="575" y="154"/>
                  </a:cubicBezTo>
                  <a:cubicBezTo>
                    <a:pt x="690" y="154"/>
                    <a:pt x="815" y="144"/>
                    <a:pt x="939" y="135"/>
                  </a:cubicBezTo>
                  <a:cubicBezTo>
                    <a:pt x="1013" y="135"/>
                    <a:pt x="1007" y="19"/>
                    <a:pt x="938" y="19"/>
                  </a:cubicBezTo>
                  <a:cubicBezTo>
                    <a:pt x="935" y="19"/>
                    <a:pt x="932" y="19"/>
                    <a:pt x="929" y="20"/>
                  </a:cubicBezTo>
                  <a:cubicBezTo>
                    <a:pt x="810" y="28"/>
                    <a:pt x="691" y="32"/>
                    <a:pt x="573" y="32"/>
                  </a:cubicBezTo>
                  <a:cubicBezTo>
                    <a:pt x="406" y="32"/>
                    <a:pt x="240" y="23"/>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5941861" y="2993220"/>
              <a:ext cx="96454" cy="96630"/>
            </a:xfrm>
            <a:custGeom>
              <a:avLst/>
              <a:gdLst/>
              <a:ahLst/>
              <a:cxnLst/>
              <a:rect l="l" t="t" r="r" b="b"/>
              <a:pathLst>
                <a:path w="1649" h="1652" extrusionOk="0">
                  <a:moveTo>
                    <a:pt x="457" y="118"/>
                  </a:moveTo>
                  <a:cubicBezTo>
                    <a:pt x="481" y="118"/>
                    <a:pt x="522" y="124"/>
                    <a:pt x="604" y="176"/>
                  </a:cubicBezTo>
                  <a:cubicBezTo>
                    <a:pt x="959" y="368"/>
                    <a:pt x="1485" y="1048"/>
                    <a:pt x="1514" y="1230"/>
                  </a:cubicBezTo>
                  <a:cubicBezTo>
                    <a:pt x="1524" y="1297"/>
                    <a:pt x="1514" y="1364"/>
                    <a:pt x="1476" y="1412"/>
                  </a:cubicBezTo>
                  <a:cubicBezTo>
                    <a:pt x="1399" y="1489"/>
                    <a:pt x="1236" y="1537"/>
                    <a:pt x="997" y="1537"/>
                  </a:cubicBezTo>
                  <a:cubicBezTo>
                    <a:pt x="585" y="1537"/>
                    <a:pt x="163" y="1412"/>
                    <a:pt x="144" y="1211"/>
                  </a:cubicBezTo>
                  <a:cubicBezTo>
                    <a:pt x="115" y="943"/>
                    <a:pt x="345" y="176"/>
                    <a:pt x="441" y="119"/>
                  </a:cubicBezTo>
                  <a:cubicBezTo>
                    <a:pt x="445" y="119"/>
                    <a:pt x="451" y="118"/>
                    <a:pt x="457" y="118"/>
                  </a:cubicBezTo>
                  <a:close/>
                  <a:moveTo>
                    <a:pt x="482" y="0"/>
                  </a:moveTo>
                  <a:cubicBezTo>
                    <a:pt x="453" y="0"/>
                    <a:pt x="423" y="4"/>
                    <a:pt x="393" y="13"/>
                  </a:cubicBezTo>
                  <a:cubicBezTo>
                    <a:pt x="202" y="90"/>
                    <a:pt x="0" y="990"/>
                    <a:pt x="20" y="1230"/>
                  </a:cubicBezTo>
                  <a:cubicBezTo>
                    <a:pt x="48" y="1517"/>
                    <a:pt x="547" y="1652"/>
                    <a:pt x="997" y="1652"/>
                  </a:cubicBezTo>
                  <a:cubicBezTo>
                    <a:pt x="1284" y="1652"/>
                    <a:pt x="1466" y="1604"/>
                    <a:pt x="1562" y="1489"/>
                  </a:cubicBezTo>
                  <a:cubicBezTo>
                    <a:pt x="1629" y="1412"/>
                    <a:pt x="1648" y="1307"/>
                    <a:pt x="1629" y="1211"/>
                  </a:cubicBezTo>
                  <a:cubicBezTo>
                    <a:pt x="1600" y="971"/>
                    <a:pt x="1035" y="272"/>
                    <a:pt x="662" y="61"/>
                  </a:cubicBezTo>
                  <a:cubicBezTo>
                    <a:pt x="609" y="21"/>
                    <a:pt x="547"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4"/>
            <p:cNvSpPr/>
            <p:nvPr/>
          </p:nvSpPr>
          <p:spPr>
            <a:xfrm>
              <a:off x="5430221" y="2174549"/>
              <a:ext cx="380552" cy="328026"/>
            </a:xfrm>
            <a:custGeom>
              <a:avLst/>
              <a:gdLst/>
              <a:ahLst/>
              <a:cxnLst/>
              <a:rect l="l" t="t" r="r" b="b"/>
              <a:pathLst>
                <a:path w="6506" h="5608" extrusionOk="0">
                  <a:moveTo>
                    <a:pt x="2056" y="1"/>
                  </a:moveTo>
                  <a:cubicBezTo>
                    <a:pt x="1327" y="1"/>
                    <a:pt x="618" y="90"/>
                    <a:pt x="1" y="281"/>
                  </a:cubicBezTo>
                  <a:cubicBezTo>
                    <a:pt x="1" y="2542"/>
                    <a:pt x="882" y="4755"/>
                    <a:pt x="2635" y="5607"/>
                  </a:cubicBezTo>
                  <a:lnTo>
                    <a:pt x="6506" y="1315"/>
                  </a:lnTo>
                  <a:cubicBezTo>
                    <a:pt x="5541" y="485"/>
                    <a:pt x="3748" y="1"/>
                    <a:pt x="2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5422968" y="2167296"/>
              <a:ext cx="394532" cy="342532"/>
            </a:xfrm>
            <a:custGeom>
              <a:avLst/>
              <a:gdLst/>
              <a:ahLst/>
              <a:cxnLst/>
              <a:rect l="l" t="t" r="r" b="b"/>
              <a:pathLst>
                <a:path w="6745" h="5856" extrusionOk="0">
                  <a:moveTo>
                    <a:pt x="2158" y="246"/>
                  </a:moveTo>
                  <a:cubicBezTo>
                    <a:pt x="3778" y="246"/>
                    <a:pt x="5498" y="693"/>
                    <a:pt x="6457" y="1449"/>
                  </a:cubicBezTo>
                  <a:lnTo>
                    <a:pt x="2731" y="5588"/>
                  </a:lnTo>
                  <a:cubicBezTo>
                    <a:pt x="1217" y="4792"/>
                    <a:pt x="268" y="2857"/>
                    <a:pt x="240" y="491"/>
                  </a:cubicBezTo>
                  <a:cubicBezTo>
                    <a:pt x="819" y="324"/>
                    <a:pt x="1480" y="246"/>
                    <a:pt x="2158" y="246"/>
                  </a:cubicBezTo>
                  <a:close/>
                  <a:moveTo>
                    <a:pt x="2200" y="0"/>
                  </a:moveTo>
                  <a:cubicBezTo>
                    <a:pt x="1455" y="0"/>
                    <a:pt x="726" y="93"/>
                    <a:pt x="86" y="290"/>
                  </a:cubicBezTo>
                  <a:cubicBezTo>
                    <a:pt x="39" y="299"/>
                    <a:pt x="0" y="347"/>
                    <a:pt x="0" y="405"/>
                  </a:cubicBezTo>
                  <a:cubicBezTo>
                    <a:pt x="0" y="2943"/>
                    <a:pt x="1035" y="5032"/>
                    <a:pt x="2702" y="5846"/>
                  </a:cubicBezTo>
                  <a:cubicBezTo>
                    <a:pt x="2721" y="5846"/>
                    <a:pt x="2740" y="5856"/>
                    <a:pt x="2759" y="5856"/>
                  </a:cubicBezTo>
                  <a:cubicBezTo>
                    <a:pt x="2798" y="5856"/>
                    <a:pt x="2826" y="5837"/>
                    <a:pt x="2846" y="5808"/>
                  </a:cubicBezTo>
                  <a:lnTo>
                    <a:pt x="6716" y="1516"/>
                  </a:lnTo>
                  <a:cubicBezTo>
                    <a:pt x="6735" y="1487"/>
                    <a:pt x="6745" y="1459"/>
                    <a:pt x="6745" y="1420"/>
                  </a:cubicBezTo>
                  <a:cubicBezTo>
                    <a:pt x="6745" y="1391"/>
                    <a:pt x="6726" y="1363"/>
                    <a:pt x="6706" y="1344"/>
                  </a:cubicBezTo>
                  <a:cubicBezTo>
                    <a:pt x="5724" y="495"/>
                    <a:pt x="3920"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5509246" y="2258896"/>
              <a:ext cx="221979" cy="191563"/>
            </a:xfrm>
            <a:custGeom>
              <a:avLst/>
              <a:gdLst/>
              <a:ahLst/>
              <a:cxnLst/>
              <a:rect l="l" t="t" r="r" b="b"/>
              <a:pathLst>
                <a:path w="3795" h="3275" extrusionOk="0">
                  <a:moveTo>
                    <a:pt x="1195" y="0"/>
                  </a:moveTo>
                  <a:cubicBezTo>
                    <a:pt x="772" y="0"/>
                    <a:pt x="359" y="52"/>
                    <a:pt x="1" y="161"/>
                  </a:cubicBezTo>
                  <a:cubicBezTo>
                    <a:pt x="1" y="1483"/>
                    <a:pt x="518" y="2776"/>
                    <a:pt x="1543" y="3274"/>
                  </a:cubicBezTo>
                  <a:lnTo>
                    <a:pt x="3794" y="764"/>
                  </a:lnTo>
                  <a:cubicBezTo>
                    <a:pt x="3231" y="281"/>
                    <a:pt x="2183" y="0"/>
                    <a:pt x="11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5501934" y="2251585"/>
              <a:ext cx="236544" cy="205601"/>
            </a:xfrm>
            <a:custGeom>
              <a:avLst/>
              <a:gdLst/>
              <a:ahLst/>
              <a:cxnLst/>
              <a:rect l="l" t="t" r="r" b="b"/>
              <a:pathLst>
                <a:path w="4044" h="3515" extrusionOk="0">
                  <a:moveTo>
                    <a:pt x="1316" y="240"/>
                  </a:moveTo>
                  <a:cubicBezTo>
                    <a:pt x="2226" y="240"/>
                    <a:pt x="3191" y="488"/>
                    <a:pt x="3747" y="908"/>
                  </a:cubicBezTo>
                  <a:lnTo>
                    <a:pt x="1639" y="3246"/>
                  </a:lnTo>
                  <a:cubicBezTo>
                    <a:pt x="806" y="2796"/>
                    <a:pt x="269" y="1685"/>
                    <a:pt x="250" y="372"/>
                  </a:cubicBezTo>
                  <a:cubicBezTo>
                    <a:pt x="575" y="282"/>
                    <a:pt x="941" y="240"/>
                    <a:pt x="1316" y="240"/>
                  </a:cubicBezTo>
                  <a:close/>
                  <a:moveTo>
                    <a:pt x="1339" y="1"/>
                  </a:moveTo>
                  <a:cubicBezTo>
                    <a:pt x="901" y="1"/>
                    <a:pt x="473" y="55"/>
                    <a:pt x="97" y="171"/>
                  </a:cubicBezTo>
                  <a:cubicBezTo>
                    <a:pt x="39" y="180"/>
                    <a:pt x="1" y="228"/>
                    <a:pt x="11" y="286"/>
                  </a:cubicBezTo>
                  <a:cubicBezTo>
                    <a:pt x="11" y="1790"/>
                    <a:pt x="624" y="3026"/>
                    <a:pt x="1610" y="3505"/>
                  </a:cubicBezTo>
                  <a:cubicBezTo>
                    <a:pt x="1630" y="3514"/>
                    <a:pt x="1649" y="3514"/>
                    <a:pt x="1668" y="3514"/>
                  </a:cubicBezTo>
                  <a:cubicBezTo>
                    <a:pt x="1697" y="3514"/>
                    <a:pt x="1735" y="3495"/>
                    <a:pt x="1754" y="3466"/>
                  </a:cubicBezTo>
                  <a:lnTo>
                    <a:pt x="4015" y="966"/>
                  </a:lnTo>
                  <a:cubicBezTo>
                    <a:pt x="4034" y="937"/>
                    <a:pt x="4044" y="908"/>
                    <a:pt x="4044" y="880"/>
                  </a:cubicBezTo>
                  <a:cubicBezTo>
                    <a:pt x="4034" y="841"/>
                    <a:pt x="4025" y="813"/>
                    <a:pt x="3996" y="794"/>
                  </a:cubicBezTo>
                  <a:cubicBezTo>
                    <a:pt x="3414" y="292"/>
                    <a:pt x="2352"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6219236" y="2030656"/>
              <a:ext cx="340777" cy="385583"/>
            </a:xfrm>
            <a:custGeom>
              <a:avLst/>
              <a:gdLst/>
              <a:ahLst/>
              <a:cxnLst/>
              <a:rect l="l" t="t" r="r" b="b"/>
              <a:pathLst>
                <a:path w="5826" h="6592" extrusionOk="0">
                  <a:moveTo>
                    <a:pt x="4820" y="1"/>
                  </a:moveTo>
                  <a:cubicBezTo>
                    <a:pt x="2587" y="384"/>
                    <a:pt x="556" y="1629"/>
                    <a:pt x="1" y="3498"/>
                  </a:cubicBezTo>
                  <a:lnTo>
                    <a:pt x="4887" y="6592"/>
                  </a:lnTo>
                  <a:cubicBezTo>
                    <a:pt x="5826" y="5030"/>
                    <a:pt x="5778" y="1917"/>
                    <a:pt x="4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6211983" y="2023812"/>
              <a:ext cx="355342" cy="399153"/>
            </a:xfrm>
            <a:custGeom>
              <a:avLst/>
              <a:gdLst/>
              <a:ahLst/>
              <a:cxnLst/>
              <a:rect l="l" t="t" r="r" b="b"/>
              <a:pathLst>
                <a:path w="6075" h="6824" extrusionOk="0">
                  <a:moveTo>
                    <a:pt x="4877" y="261"/>
                  </a:moveTo>
                  <a:cubicBezTo>
                    <a:pt x="5758" y="2101"/>
                    <a:pt x="5806" y="5023"/>
                    <a:pt x="4972" y="6537"/>
                  </a:cubicBezTo>
                  <a:lnTo>
                    <a:pt x="268" y="3567"/>
                  </a:lnTo>
                  <a:cubicBezTo>
                    <a:pt x="795" y="1938"/>
                    <a:pt x="2539" y="673"/>
                    <a:pt x="4877" y="261"/>
                  </a:cubicBezTo>
                  <a:close/>
                  <a:moveTo>
                    <a:pt x="4943" y="1"/>
                  </a:moveTo>
                  <a:cubicBezTo>
                    <a:pt x="4937" y="1"/>
                    <a:pt x="4931" y="2"/>
                    <a:pt x="4924" y="3"/>
                  </a:cubicBezTo>
                  <a:cubicBezTo>
                    <a:pt x="2405" y="434"/>
                    <a:pt x="537" y="1804"/>
                    <a:pt x="10" y="3586"/>
                  </a:cubicBezTo>
                  <a:cubicBezTo>
                    <a:pt x="0" y="3634"/>
                    <a:pt x="19" y="3691"/>
                    <a:pt x="67" y="3720"/>
                  </a:cubicBezTo>
                  <a:lnTo>
                    <a:pt x="4953" y="6805"/>
                  </a:lnTo>
                  <a:cubicBezTo>
                    <a:pt x="4972" y="6824"/>
                    <a:pt x="4991" y="6824"/>
                    <a:pt x="5011" y="6824"/>
                  </a:cubicBezTo>
                  <a:lnTo>
                    <a:pt x="5049" y="6824"/>
                  </a:lnTo>
                  <a:cubicBezTo>
                    <a:pt x="5078" y="6814"/>
                    <a:pt x="5106" y="6795"/>
                    <a:pt x="5126" y="6766"/>
                  </a:cubicBezTo>
                  <a:cubicBezTo>
                    <a:pt x="6074" y="5176"/>
                    <a:pt x="6045" y="2043"/>
                    <a:pt x="5049" y="70"/>
                  </a:cubicBezTo>
                  <a:cubicBezTo>
                    <a:pt x="5032" y="28"/>
                    <a:pt x="4987" y="1"/>
                    <a:pt x="4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6273635" y="2122022"/>
              <a:ext cx="198933" cy="224787"/>
            </a:xfrm>
            <a:custGeom>
              <a:avLst/>
              <a:gdLst/>
              <a:ahLst/>
              <a:cxnLst/>
              <a:rect l="l" t="t" r="r" b="b"/>
              <a:pathLst>
                <a:path w="3401" h="3843" extrusionOk="0">
                  <a:moveTo>
                    <a:pt x="2807" y="0"/>
                  </a:moveTo>
                  <a:cubicBezTo>
                    <a:pt x="1514" y="221"/>
                    <a:pt x="326" y="949"/>
                    <a:pt x="0" y="2041"/>
                  </a:cubicBezTo>
                  <a:lnTo>
                    <a:pt x="2855" y="3842"/>
                  </a:lnTo>
                  <a:cubicBezTo>
                    <a:pt x="3401" y="2932"/>
                    <a:pt x="3372" y="1121"/>
                    <a:pt x="28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6266323" y="2115120"/>
              <a:ext cx="213556" cy="238942"/>
            </a:xfrm>
            <a:custGeom>
              <a:avLst/>
              <a:gdLst/>
              <a:ahLst/>
              <a:cxnLst/>
              <a:rect l="l" t="t" r="r" b="b"/>
              <a:pathLst>
                <a:path w="3651" h="4085" extrusionOk="0">
                  <a:moveTo>
                    <a:pt x="2865" y="252"/>
                  </a:moveTo>
                  <a:cubicBezTo>
                    <a:pt x="3354" y="1297"/>
                    <a:pt x="3382" y="2916"/>
                    <a:pt x="2932" y="3797"/>
                  </a:cubicBezTo>
                  <a:lnTo>
                    <a:pt x="269" y="2111"/>
                  </a:lnTo>
                  <a:cubicBezTo>
                    <a:pt x="585" y="1210"/>
                    <a:pt x="1581" y="502"/>
                    <a:pt x="2865" y="252"/>
                  </a:cubicBezTo>
                  <a:close/>
                  <a:moveTo>
                    <a:pt x="2941" y="1"/>
                  </a:moveTo>
                  <a:cubicBezTo>
                    <a:pt x="2932" y="1"/>
                    <a:pt x="2922" y="2"/>
                    <a:pt x="2913" y="3"/>
                  </a:cubicBezTo>
                  <a:cubicBezTo>
                    <a:pt x="1437" y="252"/>
                    <a:pt x="326" y="1067"/>
                    <a:pt x="10" y="2121"/>
                  </a:cubicBezTo>
                  <a:cubicBezTo>
                    <a:pt x="0" y="2169"/>
                    <a:pt x="20" y="2226"/>
                    <a:pt x="68" y="2255"/>
                  </a:cubicBezTo>
                  <a:lnTo>
                    <a:pt x="2913" y="4065"/>
                  </a:lnTo>
                  <a:cubicBezTo>
                    <a:pt x="2932" y="4075"/>
                    <a:pt x="2951" y="4085"/>
                    <a:pt x="2980" y="4085"/>
                  </a:cubicBezTo>
                  <a:lnTo>
                    <a:pt x="3009" y="4075"/>
                  </a:lnTo>
                  <a:cubicBezTo>
                    <a:pt x="3037" y="4065"/>
                    <a:pt x="3066" y="4046"/>
                    <a:pt x="3085" y="4018"/>
                  </a:cubicBezTo>
                  <a:cubicBezTo>
                    <a:pt x="3651" y="3079"/>
                    <a:pt x="3631" y="1230"/>
                    <a:pt x="3047" y="61"/>
                  </a:cubicBezTo>
                  <a:cubicBezTo>
                    <a:pt x="3023" y="21"/>
                    <a:pt x="2986" y="1"/>
                    <a:pt x="2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5420687" y="2170571"/>
              <a:ext cx="1190322" cy="743323"/>
            </a:xfrm>
            <a:custGeom>
              <a:avLst/>
              <a:gdLst/>
              <a:ahLst/>
              <a:cxnLst/>
              <a:rect l="l" t="t" r="r" b="b"/>
              <a:pathLst>
                <a:path w="20350" h="12708" extrusionOk="0">
                  <a:moveTo>
                    <a:pt x="10370" y="1"/>
                  </a:moveTo>
                  <a:cubicBezTo>
                    <a:pt x="6813" y="1"/>
                    <a:pt x="6017" y="579"/>
                    <a:pt x="6017" y="579"/>
                  </a:cubicBezTo>
                  <a:cubicBezTo>
                    <a:pt x="6017" y="579"/>
                    <a:pt x="4005" y="1221"/>
                    <a:pt x="2904" y="2849"/>
                  </a:cubicBezTo>
                  <a:cubicBezTo>
                    <a:pt x="1792" y="4478"/>
                    <a:pt x="1333" y="6950"/>
                    <a:pt x="1" y="7668"/>
                  </a:cubicBezTo>
                  <a:cubicBezTo>
                    <a:pt x="518" y="7819"/>
                    <a:pt x="918" y="7866"/>
                    <a:pt x="1216" y="7866"/>
                  </a:cubicBezTo>
                  <a:cubicBezTo>
                    <a:pt x="1713" y="7866"/>
                    <a:pt x="1926" y="7735"/>
                    <a:pt x="1926" y="7735"/>
                  </a:cubicBezTo>
                  <a:lnTo>
                    <a:pt x="1926" y="7735"/>
                  </a:lnTo>
                  <a:cubicBezTo>
                    <a:pt x="1889" y="9519"/>
                    <a:pt x="3419" y="12707"/>
                    <a:pt x="3617" y="12707"/>
                  </a:cubicBezTo>
                  <a:cubicBezTo>
                    <a:pt x="3623" y="12707"/>
                    <a:pt x="3628" y="12704"/>
                    <a:pt x="3632" y="12698"/>
                  </a:cubicBezTo>
                  <a:cubicBezTo>
                    <a:pt x="3756" y="12487"/>
                    <a:pt x="4734" y="8626"/>
                    <a:pt x="4734" y="8626"/>
                  </a:cubicBezTo>
                  <a:cubicBezTo>
                    <a:pt x="4869" y="9179"/>
                    <a:pt x="5194" y="10082"/>
                    <a:pt x="5326" y="10082"/>
                  </a:cubicBezTo>
                  <a:cubicBezTo>
                    <a:pt x="5333" y="10082"/>
                    <a:pt x="5340" y="10079"/>
                    <a:pt x="5347" y="10073"/>
                  </a:cubicBezTo>
                  <a:cubicBezTo>
                    <a:pt x="5462" y="9958"/>
                    <a:pt x="6611" y="5886"/>
                    <a:pt x="7636" y="4066"/>
                  </a:cubicBezTo>
                  <a:cubicBezTo>
                    <a:pt x="7636" y="4066"/>
                    <a:pt x="8805" y="7294"/>
                    <a:pt x="12139" y="8626"/>
                  </a:cubicBezTo>
                  <a:cubicBezTo>
                    <a:pt x="12139" y="8243"/>
                    <a:pt x="11967" y="6624"/>
                    <a:pt x="11967" y="6624"/>
                  </a:cubicBezTo>
                  <a:lnTo>
                    <a:pt x="11967" y="6624"/>
                  </a:lnTo>
                  <a:cubicBezTo>
                    <a:pt x="13642" y="8392"/>
                    <a:pt x="17099" y="10577"/>
                    <a:pt x="17338" y="10577"/>
                  </a:cubicBezTo>
                  <a:cubicBezTo>
                    <a:pt x="17345" y="10577"/>
                    <a:pt x="17349" y="10575"/>
                    <a:pt x="17351" y="10571"/>
                  </a:cubicBezTo>
                  <a:cubicBezTo>
                    <a:pt x="17370" y="10504"/>
                    <a:pt x="17351" y="9929"/>
                    <a:pt x="17255" y="9153"/>
                  </a:cubicBezTo>
                  <a:lnTo>
                    <a:pt x="17255" y="9153"/>
                  </a:lnTo>
                  <a:cubicBezTo>
                    <a:pt x="17650" y="10182"/>
                    <a:pt x="18432" y="11633"/>
                    <a:pt x="18631" y="11633"/>
                  </a:cubicBezTo>
                  <a:cubicBezTo>
                    <a:pt x="18640" y="11633"/>
                    <a:pt x="18647" y="11630"/>
                    <a:pt x="18654" y="11625"/>
                  </a:cubicBezTo>
                  <a:cubicBezTo>
                    <a:pt x="18797" y="11491"/>
                    <a:pt x="20349" y="9076"/>
                    <a:pt x="19698" y="6116"/>
                  </a:cubicBezTo>
                  <a:cubicBezTo>
                    <a:pt x="19046" y="3146"/>
                    <a:pt x="16766" y="234"/>
                    <a:pt x="11900" y="33"/>
                  </a:cubicBezTo>
                  <a:cubicBezTo>
                    <a:pt x="11340" y="11"/>
                    <a:pt x="10832" y="1"/>
                    <a:pt x="10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6026560" y="2273344"/>
              <a:ext cx="532340" cy="224494"/>
            </a:xfrm>
            <a:custGeom>
              <a:avLst/>
              <a:gdLst/>
              <a:ahLst/>
              <a:cxnLst/>
              <a:rect l="l" t="t" r="r" b="b"/>
              <a:pathLst>
                <a:path w="9101" h="3838" extrusionOk="0">
                  <a:moveTo>
                    <a:pt x="6686" y="0"/>
                  </a:moveTo>
                  <a:cubicBezTo>
                    <a:pt x="4061" y="1274"/>
                    <a:pt x="306" y="2903"/>
                    <a:pt x="133" y="3162"/>
                  </a:cubicBezTo>
                  <a:cubicBezTo>
                    <a:pt x="0" y="3354"/>
                    <a:pt x="2517" y="3837"/>
                    <a:pt x="5353" y="3837"/>
                  </a:cubicBezTo>
                  <a:cubicBezTo>
                    <a:pt x="6607" y="3837"/>
                    <a:pt x="7923" y="3743"/>
                    <a:pt x="9100" y="3487"/>
                  </a:cubicBezTo>
                  <a:cubicBezTo>
                    <a:pt x="8650" y="2117"/>
                    <a:pt x="7817" y="901"/>
                    <a:pt x="6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5498015" y="2412850"/>
              <a:ext cx="282519" cy="113534"/>
            </a:xfrm>
            <a:custGeom>
              <a:avLst/>
              <a:gdLst/>
              <a:ahLst/>
              <a:cxnLst/>
              <a:rect l="l" t="t" r="r" b="b"/>
              <a:pathLst>
                <a:path w="4830" h="1941" extrusionOk="0">
                  <a:moveTo>
                    <a:pt x="863" y="0"/>
                  </a:moveTo>
                  <a:cubicBezTo>
                    <a:pt x="566" y="642"/>
                    <a:pt x="298" y="1303"/>
                    <a:pt x="1" y="1888"/>
                  </a:cubicBezTo>
                  <a:cubicBezTo>
                    <a:pt x="387" y="1925"/>
                    <a:pt x="767" y="1941"/>
                    <a:pt x="1134" y="1941"/>
                  </a:cubicBezTo>
                  <a:cubicBezTo>
                    <a:pt x="3148" y="1941"/>
                    <a:pt x="4776" y="1460"/>
                    <a:pt x="4801" y="1323"/>
                  </a:cubicBezTo>
                  <a:cubicBezTo>
                    <a:pt x="4829" y="1160"/>
                    <a:pt x="2904" y="709"/>
                    <a:pt x="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6383544" y="2533112"/>
              <a:ext cx="53755" cy="180157"/>
            </a:xfrm>
            <a:custGeom>
              <a:avLst/>
              <a:gdLst/>
              <a:ahLst/>
              <a:cxnLst/>
              <a:rect l="l" t="t" r="r" b="b"/>
              <a:pathLst>
                <a:path w="919" h="3080" extrusionOk="0">
                  <a:moveTo>
                    <a:pt x="156" y="0"/>
                  </a:moveTo>
                  <a:cubicBezTo>
                    <a:pt x="79" y="0"/>
                    <a:pt x="1" y="70"/>
                    <a:pt x="37" y="167"/>
                  </a:cubicBezTo>
                  <a:cubicBezTo>
                    <a:pt x="401" y="1116"/>
                    <a:pt x="593" y="2332"/>
                    <a:pt x="669" y="2974"/>
                  </a:cubicBezTo>
                  <a:cubicBezTo>
                    <a:pt x="679" y="3032"/>
                    <a:pt x="727" y="3080"/>
                    <a:pt x="794" y="3080"/>
                  </a:cubicBezTo>
                  <a:lnTo>
                    <a:pt x="803" y="3080"/>
                  </a:lnTo>
                  <a:cubicBezTo>
                    <a:pt x="871" y="3070"/>
                    <a:pt x="918" y="3012"/>
                    <a:pt x="909" y="2945"/>
                  </a:cubicBezTo>
                  <a:cubicBezTo>
                    <a:pt x="813" y="2150"/>
                    <a:pt x="621" y="1001"/>
                    <a:pt x="267" y="81"/>
                  </a:cubicBezTo>
                  <a:cubicBezTo>
                    <a:pt x="246" y="24"/>
                    <a:pt x="201"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5411738" y="2168992"/>
              <a:ext cx="1207110" cy="752155"/>
            </a:xfrm>
            <a:custGeom>
              <a:avLst/>
              <a:gdLst/>
              <a:ahLst/>
              <a:cxnLst/>
              <a:rect l="l" t="t" r="r" b="b"/>
              <a:pathLst>
                <a:path w="20637" h="12859" extrusionOk="0">
                  <a:moveTo>
                    <a:pt x="12772" y="1"/>
                  </a:moveTo>
                  <a:cubicBezTo>
                    <a:pt x="12626" y="1"/>
                    <a:pt x="12614" y="223"/>
                    <a:pt x="12771" y="242"/>
                  </a:cubicBezTo>
                  <a:cubicBezTo>
                    <a:pt x="18002" y="768"/>
                    <a:pt x="19381" y="4562"/>
                    <a:pt x="19745" y="6172"/>
                  </a:cubicBezTo>
                  <a:cubicBezTo>
                    <a:pt x="20330" y="8845"/>
                    <a:pt x="19075" y="11125"/>
                    <a:pt x="18768" y="11527"/>
                  </a:cubicBezTo>
                  <a:cubicBezTo>
                    <a:pt x="18548" y="11307"/>
                    <a:pt x="17916" y="10176"/>
                    <a:pt x="17523" y="9151"/>
                  </a:cubicBezTo>
                  <a:cubicBezTo>
                    <a:pt x="17506" y="9101"/>
                    <a:pt x="17460" y="9073"/>
                    <a:pt x="17411" y="9073"/>
                  </a:cubicBezTo>
                  <a:cubicBezTo>
                    <a:pt x="17403" y="9073"/>
                    <a:pt x="17396" y="9073"/>
                    <a:pt x="17389" y="9075"/>
                  </a:cubicBezTo>
                  <a:cubicBezTo>
                    <a:pt x="17322" y="9094"/>
                    <a:pt x="17283" y="9151"/>
                    <a:pt x="17293" y="9209"/>
                  </a:cubicBezTo>
                  <a:cubicBezTo>
                    <a:pt x="17370" y="9803"/>
                    <a:pt x="17398" y="10243"/>
                    <a:pt x="17398" y="10454"/>
                  </a:cubicBezTo>
                  <a:cubicBezTo>
                    <a:pt x="16747" y="10138"/>
                    <a:pt x="13787" y="8232"/>
                    <a:pt x="12215" y="6574"/>
                  </a:cubicBezTo>
                  <a:cubicBezTo>
                    <a:pt x="12190" y="6549"/>
                    <a:pt x="12156" y="6536"/>
                    <a:pt x="12125" y="6536"/>
                  </a:cubicBezTo>
                  <a:cubicBezTo>
                    <a:pt x="12109" y="6536"/>
                    <a:pt x="12094" y="6539"/>
                    <a:pt x="12081" y="6545"/>
                  </a:cubicBezTo>
                  <a:cubicBezTo>
                    <a:pt x="12033" y="6574"/>
                    <a:pt x="12005" y="6622"/>
                    <a:pt x="12005" y="6670"/>
                  </a:cubicBezTo>
                  <a:cubicBezTo>
                    <a:pt x="12014" y="6680"/>
                    <a:pt x="12139" y="7925"/>
                    <a:pt x="12167" y="8481"/>
                  </a:cubicBezTo>
                  <a:cubicBezTo>
                    <a:pt x="9054" y="7149"/>
                    <a:pt x="7914" y="4083"/>
                    <a:pt x="7904" y="4055"/>
                  </a:cubicBezTo>
                  <a:cubicBezTo>
                    <a:pt x="7885" y="4016"/>
                    <a:pt x="7847" y="3978"/>
                    <a:pt x="7799" y="3978"/>
                  </a:cubicBezTo>
                  <a:cubicBezTo>
                    <a:pt x="7793" y="3977"/>
                    <a:pt x="7786" y="3976"/>
                    <a:pt x="7780" y="3976"/>
                  </a:cubicBezTo>
                  <a:cubicBezTo>
                    <a:pt x="7739" y="3976"/>
                    <a:pt x="7701" y="4002"/>
                    <a:pt x="7684" y="4035"/>
                  </a:cubicBezTo>
                  <a:cubicBezTo>
                    <a:pt x="6965" y="5329"/>
                    <a:pt x="6199" y="7666"/>
                    <a:pt x="5739" y="9065"/>
                  </a:cubicBezTo>
                  <a:cubicBezTo>
                    <a:pt x="5634" y="9400"/>
                    <a:pt x="5519" y="9726"/>
                    <a:pt x="5461" y="9908"/>
                  </a:cubicBezTo>
                  <a:cubicBezTo>
                    <a:pt x="5260" y="9496"/>
                    <a:pt x="5107" y="9065"/>
                    <a:pt x="5001" y="8624"/>
                  </a:cubicBezTo>
                  <a:cubicBezTo>
                    <a:pt x="4992" y="8576"/>
                    <a:pt x="4934" y="8538"/>
                    <a:pt x="4887" y="8538"/>
                  </a:cubicBezTo>
                  <a:cubicBezTo>
                    <a:pt x="4829" y="8538"/>
                    <a:pt x="4772" y="8576"/>
                    <a:pt x="4762" y="8624"/>
                  </a:cubicBezTo>
                  <a:cubicBezTo>
                    <a:pt x="4436" y="9937"/>
                    <a:pt x="3909" y="11968"/>
                    <a:pt x="3727" y="12533"/>
                  </a:cubicBezTo>
                  <a:cubicBezTo>
                    <a:pt x="3344" y="11958"/>
                    <a:pt x="2156" y="9314"/>
                    <a:pt x="2194" y="7772"/>
                  </a:cubicBezTo>
                  <a:cubicBezTo>
                    <a:pt x="2194" y="7724"/>
                    <a:pt x="2175" y="7685"/>
                    <a:pt x="2137" y="7666"/>
                  </a:cubicBezTo>
                  <a:cubicBezTo>
                    <a:pt x="2118" y="7657"/>
                    <a:pt x="2096" y="7652"/>
                    <a:pt x="2076" y="7652"/>
                  </a:cubicBezTo>
                  <a:cubicBezTo>
                    <a:pt x="2056" y="7652"/>
                    <a:pt x="2036" y="7657"/>
                    <a:pt x="2022" y="7666"/>
                  </a:cubicBezTo>
                  <a:cubicBezTo>
                    <a:pt x="2016" y="7666"/>
                    <a:pt x="1814" y="7778"/>
                    <a:pt x="1360" y="7778"/>
                  </a:cubicBezTo>
                  <a:cubicBezTo>
                    <a:pt x="1124" y="7778"/>
                    <a:pt x="821" y="7748"/>
                    <a:pt x="441" y="7657"/>
                  </a:cubicBezTo>
                  <a:cubicBezTo>
                    <a:pt x="1160" y="7130"/>
                    <a:pt x="1610" y="6095"/>
                    <a:pt x="2089" y="5022"/>
                  </a:cubicBezTo>
                  <a:cubicBezTo>
                    <a:pt x="2405" y="4304"/>
                    <a:pt x="2731" y="3566"/>
                    <a:pt x="3152" y="2953"/>
                  </a:cubicBezTo>
                  <a:cubicBezTo>
                    <a:pt x="4225" y="1372"/>
                    <a:pt x="6189" y="730"/>
                    <a:pt x="6209" y="721"/>
                  </a:cubicBezTo>
                  <a:cubicBezTo>
                    <a:pt x="6266" y="701"/>
                    <a:pt x="6304" y="634"/>
                    <a:pt x="6285" y="567"/>
                  </a:cubicBezTo>
                  <a:cubicBezTo>
                    <a:pt x="6269" y="520"/>
                    <a:pt x="6221" y="486"/>
                    <a:pt x="6167" y="486"/>
                  </a:cubicBezTo>
                  <a:cubicBezTo>
                    <a:pt x="6156" y="486"/>
                    <a:pt x="6144" y="487"/>
                    <a:pt x="6132" y="491"/>
                  </a:cubicBezTo>
                  <a:cubicBezTo>
                    <a:pt x="6055" y="519"/>
                    <a:pt x="4072" y="1171"/>
                    <a:pt x="2951" y="2809"/>
                  </a:cubicBezTo>
                  <a:cubicBezTo>
                    <a:pt x="2530" y="3441"/>
                    <a:pt x="2194" y="4198"/>
                    <a:pt x="1878" y="4926"/>
                  </a:cubicBezTo>
                  <a:cubicBezTo>
                    <a:pt x="1361" y="6076"/>
                    <a:pt x="882" y="7168"/>
                    <a:pt x="96" y="7599"/>
                  </a:cubicBezTo>
                  <a:cubicBezTo>
                    <a:pt x="1" y="7647"/>
                    <a:pt x="20" y="7781"/>
                    <a:pt x="116" y="7810"/>
                  </a:cubicBezTo>
                  <a:cubicBezTo>
                    <a:pt x="642" y="7968"/>
                    <a:pt x="1056" y="8018"/>
                    <a:pt x="1369" y="8018"/>
                  </a:cubicBezTo>
                  <a:cubicBezTo>
                    <a:pt x="1643" y="8018"/>
                    <a:pt x="1839" y="7980"/>
                    <a:pt x="1965" y="7944"/>
                  </a:cubicBezTo>
                  <a:cubicBezTo>
                    <a:pt x="2012" y="9726"/>
                    <a:pt x="3411" y="12763"/>
                    <a:pt x="3737" y="12859"/>
                  </a:cubicBezTo>
                  <a:lnTo>
                    <a:pt x="3775" y="12859"/>
                  </a:lnTo>
                  <a:cubicBezTo>
                    <a:pt x="3823" y="12849"/>
                    <a:pt x="3861" y="12830"/>
                    <a:pt x="3890" y="12782"/>
                  </a:cubicBezTo>
                  <a:cubicBezTo>
                    <a:pt x="3996" y="12600"/>
                    <a:pt x="4609" y="10205"/>
                    <a:pt x="4887" y="9113"/>
                  </a:cubicBezTo>
                  <a:cubicBezTo>
                    <a:pt x="5021" y="9544"/>
                    <a:pt x="5251" y="10167"/>
                    <a:pt x="5433" y="10224"/>
                  </a:cubicBezTo>
                  <a:cubicBezTo>
                    <a:pt x="5446" y="10227"/>
                    <a:pt x="5460" y="10228"/>
                    <a:pt x="5473" y="10228"/>
                  </a:cubicBezTo>
                  <a:cubicBezTo>
                    <a:pt x="5516" y="10228"/>
                    <a:pt x="5557" y="10215"/>
                    <a:pt x="5586" y="10186"/>
                  </a:cubicBezTo>
                  <a:cubicBezTo>
                    <a:pt x="5634" y="10138"/>
                    <a:pt x="5672" y="10013"/>
                    <a:pt x="5959" y="9132"/>
                  </a:cubicBezTo>
                  <a:cubicBezTo>
                    <a:pt x="6362" y="7906"/>
                    <a:pt x="7090" y="5683"/>
                    <a:pt x="7770" y="4371"/>
                  </a:cubicBezTo>
                  <a:cubicBezTo>
                    <a:pt x="8125" y="5147"/>
                    <a:pt x="9428" y="7638"/>
                    <a:pt x="12263" y="8768"/>
                  </a:cubicBezTo>
                  <a:cubicBezTo>
                    <a:pt x="12278" y="8775"/>
                    <a:pt x="12293" y="8778"/>
                    <a:pt x="12307" y="8778"/>
                  </a:cubicBezTo>
                  <a:cubicBezTo>
                    <a:pt x="12329" y="8778"/>
                    <a:pt x="12351" y="8770"/>
                    <a:pt x="12369" y="8758"/>
                  </a:cubicBezTo>
                  <a:cubicBezTo>
                    <a:pt x="12407" y="8739"/>
                    <a:pt x="12426" y="8701"/>
                    <a:pt x="12426" y="8663"/>
                  </a:cubicBezTo>
                  <a:cubicBezTo>
                    <a:pt x="12426" y="8385"/>
                    <a:pt x="12340" y="7484"/>
                    <a:pt x="12292" y="6986"/>
                  </a:cubicBezTo>
                  <a:lnTo>
                    <a:pt x="12292" y="6986"/>
                  </a:lnTo>
                  <a:cubicBezTo>
                    <a:pt x="13988" y="8653"/>
                    <a:pt x="17178" y="10732"/>
                    <a:pt x="17523" y="10732"/>
                  </a:cubicBezTo>
                  <a:lnTo>
                    <a:pt x="17532" y="10732"/>
                  </a:lnTo>
                  <a:cubicBezTo>
                    <a:pt x="17580" y="10722"/>
                    <a:pt x="17609" y="10684"/>
                    <a:pt x="17628" y="10646"/>
                  </a:cubicBezTo>
                  <a:cubicBezTo>
                    <a:pt x="17647" y="10416"/>
                    <a:pt x="17638" y="10186"/>
                    <a:pt x="17619" y="9956"/>
                  </a:cubicBezTo>
                  <a:lnTo>
                    <a:pt x="17619" y="9956"/>
                  </a:lnTo>
                  <a:cubicBezTo>
                    <a:pt x="17983" y="10742"/>
                    <a:pt x="18510" y="11728"/>
                    <a:pt x="18759" y="11786"/>
                  </a:cubicBezTo>
                  <a:cubicBezTo>
                    <a:pt x="18770" y="11788"/>
                    <a:pt x="18781" y="11789"/>
                    <a:pt x="18793" y="11789"/>
                  </a:cubicBezTo>
                  <a:cubicBezTo>
                    <a:pt x="18829" y="11789"/>
                    <a:pt x="18866" y="11777"/>
                    <a:pt x="18902" y="11748"/>
                  </a:cubicBezTo>
                  <a:cubicBezTo>
                    <a:pt x="19084" y="11565"/>
                    <a:pt x="20636" y="9123"/>
                    <a:pt x="19975" y="6124"/>
                  </a:cubicBezTo>
                  <a:cubicBezTo>
                    <a:pt x="19611" y="4457"/>
                    <a:pt x="18184" y="548"/>
                    <a:pt x="12790" y="2"/>
                  </a:cubicBezTo>
                  <a:cubicBezTo>
                    <a:pt x="12784" y="1"/>
                    <a:pt x="12778" y="1"/>
                    <a:pt x="12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5637580" y="1993688"/>
              <a:ext cx="233151" cy="240463"/>
            </a:xfrm>
            <a:custGeom>
              <a:avLst/>
              <a:gdLst/>
              <a:ahLst/>
              <a:cxnLst/>
              <a:rect l="l" t="t" r="r" b="b"/>
              <a:pathLst>
                <a:path w="3986" h="4111" extrusionOk="0">
                  <a:moveTo>
                    <a:pt x="0" y="0"/>
                  </a:moveTo>
                  <a:cubicBezTo>
                    <a:pt x="681" y="2654"/>
                    <a:pt x="1677" y="3497"/>
                    <a:pt x="3248" y="4110"/>
                  </a:cubicBezTo>
                  <a:lnTo>
                    <a:pt x="3986" y="3775"/>
                  </a:lnTo>
                  <a:cubicBezTo>
                    <a:pt x="2693" y="1035"/>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a:off x="5629742" y="1986727"/>
              <a:ext cx="250172" cy="254676"/>
            </a:xfrm>
            <a:custGeom>
              <a:avLst/>
              <a:gdLst/>
              <a:ahLst/>
              <a:cxnLst/>
              <a:rect l="l" t="t" r="r" b="b"/>
              <a:pathLst>
                <a:path w="4277" h="4354" extrusionOk="0">
                  <a:moveTo>
                    <a:pt x="143" y="1"/>
                  </a:moveTo>
                  <a:cubicBezTo>
                    <a:pt x="111" y="1"/>
                    <a:pt x="77" y="12"/>
                    <a:pt x="48" y="33"/>
                  </a:cubicBezTo>
                  <a:cubicBezTo>
                    <a:pt x="19" y="62"/>
                    <a:pt x="0" y="110"/>
                    <a:pt x="19" y="148"/>
                  </a:cubicBezTo>
                  <a:cubicBezTo>
                    <a:pt x="709" y="2850"/>
                    <a:pt x="1715" y="3702"/>
                    <a:pt x="3344" y="4344"/>
                  </a:cubicBezTo>
                  <a:cubicBezTo>
                    <a:pt x="3353" y="4344"/>
                    <a:pt x="3373" y="4354"/>
                    <a:pt x="3382" y="4354"/>
                  </a:cubicBezTo>
                  <a:cubicBezTo>
                    <a:pt x="3507" y="4354"/>
                    <a:pt x="3545" y="4172"/>
                    <a:pt x="3420" y="4124"/>
                  </a:cubicBezTo>
                  <a:cubicBezTo>
                    <a:pt x="1926" y="3530"/>
                    <a:pt x="968" y="2744"/>
                    <a:pt x="307" y="330"/>
                  </a:cubicBezTo>
                  <a:lnTo>
                    <a:pt x="307" y="330"/>
                  </a:lnTo>
                  <a:cubicBezTo>
                    <a:pt x="977" y="646"/>
                    <a:pt x="2970" y="1739"/>
                    <a:pt x="4014" y="3942"/>
                  </a:cubicBezTo>
                  <a:cubicBezTo>
                    <a:pt x="4037" y="3990"/>
                    <a:pt x="4077" y="4010"/>
                    <a:pt x="4117" y="4010"/>
                  </a:cubicBezTo>
                  <a:cubicBezTo>
                    <a:pt x="4196" y="4010"/>
                    <a:pt x="4276" y="3932"/>
                    <a:pt x="4225" y="3837"/>
                  </a:cubicBezTo>
                  <a:cubicBezTo>
                    <a:pt x="2922" y="1097"/>
                    <a:pt x="201" y="14"/>
                    <a:pt x="173" y="4"/>
                  </a:cubicBezTo>
                  <a:cubicBezTo>
                    <a:pt x="163" y="2"/>
                    <a:pt x="153"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4"/>
            <p:cNvSpPr/>
            <p:nvPr/>
          </p:nvSpPr>
          <p:spPr>
            <a:xfrm>
              <a:off x="5997664" y="3072186"/>
              <a:ext cx="414419" cy="199518"/>
            </a:xfrm>
            <a:custGeom>
              <a:avLst/>
              <a:gdLst/>
              <a:ahLst/>
              <a:cxnLst/>
              <a:rect l="l" t="t" r="r" b="b"/>
              <a:pathLst>
                <a:path w="7085" h="3411" extrusionOk="0">
                  <a:moveTo>
                    <a:pt x="5918" y="0"/>
                  </a:moveTo>
                  <a:cubicBezTo>
                    <a:pt x="5807" y="0"/>
                    <a:pt x="5697" y="7"/>
                    <a:pt x="5599" y="24"/>
                  </a:cubicBezTo>
                  <a:cubicBezTo>
                    <a:pt x="5503" y="10"/>
                    <a:pt x="5404" y="3"/>
                    <a:pt x="5303" y="3"/>
                  </a:cubicBezTo>
                  <a:cubicBezTo>
                    <a:pt x="4177" y="3"/>
                    <a:pt x="2806" y="833"/>
                    <a:pt x="2419" y="1317"/>
                  </a:cubicBezTo>
                  <a:cubicBezTo>
                    <a:pt x="2419" y="1317"/>
                    <a:pt x="752" y="1854"/>
                    <a:pt x="24" y="3080"/>
                  </a:cubicBezTo>
                  <a:cubicBezTo>
                    <a:pt x="1" y="3319"/>
                    <a:pt x="157" y="3410"/>
                    <a:pt x="396" y="3410"/>
                  </a:cubicBezTo>
                  <a:cubicBezTo>
                    <a:pt x="752" y="3410"/>
                    <a:pt x="1290" y="3207"/>
                    <a:pt x="1691" y="2984"/>
                  </a:cubicBezTo>
                  <a:cubicBezTo>
                    <a:pt x="3089" y="2409"/>
                    <a:pt x="6634" y="2170"/>
                    <a:pt x="6634" y="2170"/>
                  </a:cubicBezTo>
                  <a:cubicBezTo>
                    <a:pt x="6634" y="2170"/>
                    <a:pt x="6979" y="1901"/>
                    <a:pt x="7036" y="1595"/>
                  </a:cubicBezTo>
                  <a:cubicBezTo>
                    <a:pt x="7084" y="1346"/>
                    <a:pt x="7008" y="1078"/>
                    <a:pt x="6835" y="876"/>
                  </a:cubicBezTo>
                  <a:cubicBezTo>
                    <a:pt x="6701" y="723"/>
                    <a:pt x="6701" y="282"/>
                    <a:pt x="6663" y="158"/>
                  </a:cubicBezTo>
                  <a:cubicBezTo>
                    <a:pt x="6627" y="71"/>
                    <a:pt x="6266" y="0"/>
                    <a:pt x="5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4"/>
            <p:cNvSpPr/>
            <p:nvPr/>
          </p:nvSpPr>
          <p:spPr>
            <a:xfrm>
              <a:off x="6152729" y="3195080"/>
              <a:ext cx="200512" cy="37143"/>
            </a:xfrm>
            <a:custGeom>
              <a:avLst/>
              <a:gdLst/>
              <a:ahLst/>
              <a:cxnLst/>
              <a:rect l="l" t="t" r="r" b="b"/>
              <a:pathLst>
                <a:path w="3428" h="635" extrusionOk="0">
                  <a:moveTo>
                    <a:pt x="3301" y="0"/>
                  </a:moveTo>
                  <a:cubicBezTo>
                    <a:pt x="3295" y="0"/>
                    <a:pt x="3289" y="1"/>
                    <a:pt x="3284" y="2"/>
                  </a:cubicBezTo>
                  <a:cubicBezTo>
                    <a:pt x="2747" y="59"/>
                    <a:pt x="2201" y="136"/>
                    <a:pt x="1665" y="212"/>
                  </a:cubicBezTo>
                  <a:cubicBezTo>
                    <a:pt x="1128" y="299"/>
                    <a:pt x="592" y="394"/>
                    <a:pt x="65" y="529"/>
                  </a:cubicBezTo>
                  <a:cubicBezTo>
                    <a:pt x="1" y="547"/>
                    <a:pt x="15" y="635"/>
                    <a:pt x="75" y="635"/>
                  </a:cubicBezTo>
                  <a:cubicBezTo>
                    <a:pt x="78" y="635"/>
                    <a:pt x="81" y="634"/>
                    <a:pt x="84" y="634"/>
                  </a:cubicBezTo>
                  <a:cubicBezTo>
                    <a:pt x="611" y="538"/>
                    <a:pt x="1147" y="452"/>
                    <a:pt x="1693" y="394"/>
                  </a:cubicBezTo>
                  <a:cubicBezTo>
                    <a:pt x="2230" y="337"/>
                    <a:pt x="2766" y="279"/>
                    <a:pt x="3303" y="241"/>
                  </a:cubicBezTo>
                  <a:lnTo>
                    <a:pt x="3312" y="241"/>
                  </a:lnTo>
                  <a:cubicBezTo>
                    <a:pt x="3379" y="232"/>
                    <a:pt x="3427" y="174"/>
                    <a:pt x="3418" y="107"/>
                  </a:cubicBezTo>
                  <a:cubicBezTo>
                    <a:pt x="3409" y="46"/>
                    <a:pt x="3360" y="0"/>
                    <a:pt x="3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a:off x="5991171" y="3065108"/>
              <a:ext cx="428750" cy="193961"/>
            </a:xfrm>
            <a:custGeom>
              <a:avLst/>
              <a:gdLst/>
              <a:ahLst/>
              <a:cxnLst/>
              <a:rect l="l" t="t" r="r" b="b"/>
              <a:pathLst>
                <a:path w="7330" h="3316" extrusionOk="0">
                  <a:moveTo>
                    <a:pt x="6028" y="1"/>
                  </a:moveTo>
                  <a:cubicBezTo>
                    <a:pt x="5907" y="1"/>
                    <a:pt x="5795" y="8"/>
                    <a:pt x="5710" y="20"/>
                  </a:cubicBezTo>
                  <a:cubicBezTo>
                    <a:pt x="5615" y="7"/>
                    <a:pt x="5517" y="1"/>
                    <a:pt x="5418" y="1"/>
                  </a:cubicBezTo>
                  <a:cubicBezTo>
                    <a:pt x="4276" y="1"/>
                    <a:pt x="2903" y="813"/>
                    <a:pt x="2463" y="1333"/>
                  </a:cubicBezTo>
                  <a:cubicBezTo>
                    <a:pt x="2214" y="1419"/>
                    <a:pt x="729" y="1965"/>
                    <a:pt x="39" y="3134"/>
                  </a:cubicBezTo>
                  <a:cubicBezTo>
                    <a:pt x="1" y="3191"/>
                    <a:pt x="20" y="3268"/>
                    <a:pt x="77" y="3306"/>
                  </a:cubicBezTo>
                  <a:cubicBezTo>
                    <a:pt x="96" y="3316"/>
                    <a:pt x="116" y="3316"/>
                    <a:pt x="135" y="3316"/>
                  </a:cubicBezTo>
                  <a:cubicBezTo>
                    <a:pt x="183" y="3316"/>
                    <a:pt x="221" y="3287"/>
                    <a:pt x="240" y="3249"/>
                  </a:cubicBezTo>
                  <a:cubicBezTo>
                    <a:pt x="939" y="2080"/>
                    <a:pt x="2558" y="1534"/>
                    <a:pt x="2568" y="1534"/>
                  </a:cubicBezTo>
                  <a:cubicBezTo>
                    <a:pt x="2597" y="1534"/>
                    <a:pt x="2616" y="1515"/>
                    <a:pt x="2626" y="1496"/>
                  </a:cubicBezTo>
                  <a:cubicBezTo>
                    <a:pt x="2969" y="1073"/>
                    <a:pt x="4299" y="230"/>
                    <a:pt x="5412" y="230"/>
                  </a:cubicBezTo>
                  <a:cubicBezTo>
                    <a:pt x="5511" y="230"/>
                    <a:pt x="5607" y="236"/>
                    <a:pt x="5701" y="250"/>
                  </a:cubicBezTo>
                  <a:lnTo>
                    <a:pt x="5730" y="250"/>
                  </a:lnTo>
                  <a:cubicBezTo>
                    <a:pt x="5818" y="236"/>
                    <a:pt x="5915" y="230"/>
                    <a:pt x="6011" y="230"/>
                  </a:cubicBezTo>
                  <a:cubicBezTo>
                    <a:pt x="6300" y="230"/>
                    <a:pt x="6587" y="284"/>
                    <a:pt x="6659" y="327"/>
                  </a:cubicBezTo>
                  <a:cubicBezTo>
                    <a:pt x="6668" y="355"/>
                    <a:pt x="6678" y="423"/>
                    <a:pt x="6688" y="480"/>
                  </a:cubicBezTo>
                  <a:cubicBezTo>
                    <a:pt x="6707" y="691"/>
                    <a:pt x="6745" y="940"/>
                    <a:pt x="6860" y="1074"/>
                  </a:cubicBezTo>
                  <a:cubicBezTo>
                    <a:pt x="7013" y="1246"/>
                    <a:pt x="7080" y="1476"/>
                    <a:pt x="7032" y="1697"/>
                  </a:cubicBezTo>
                  <a:cubicBezTo>
                    <a:pt x="6975" y="1879"/>
                    <a:pt x="6860" y="2051"/>
                    <a:pt x="6707" y="2176"/>
                  </a:cubicBezTo>
                  <a:cubicBezTo>
                    <a:pt x="6611" y="2176"/>
                    <a:pt x="6371" y="2195"/>
                    <a:pt x="6046" y="2224"/>
                  </a:cubicBezTo>
                  <a:cubicBezTo>
                    <a:pt x="5889" y="2242"/>
                    <a:pt x="5901" y="2464"/>
                    <a:pt x="6047" y="2464"/>
                  </a:cubicBezTo>
                  <a:cubicBezTo>
                    <a:pt x="6053" y="2464"/>
                    <a:pt x="6059" y="2464"/>
                    <a:pt x="6065" y="2463"/>
                  </a:cubicBezTo>
                  <a:cubicBezTo>
                    <a:pt x="6486" y="2425"/>
                    <a:pt x="6764" y="2406"/>
                    <a:pt x="6764" y="2406"/>
                  </a:cubicBezTo>
                  <a:cubicBezTo>
                    <a:pt x="6783" y="2406"/>
                    <a:pt x="6812" y="2396"/>
                    <a:pt x="6831" y="2386"/>
                  </a:cubicBezTo>
                  <a:cubicBezTo>
                    <a:pt x="6841" y="2367"/>
                    <a:pt x="7205" y="2080"/>
                    <a:pt x="7272" y="1745"/>
                  </a:cubicBezTo>
                  <a:cubicBezTo>
                    <a:pt x="7329" y="1448"/>
                    <a:pt x="7243" y="1151"/>
                    <a:pt x="7042" y="921"/>
                  </a:cubicBezTo>
                  <a:cubicBezTo>
                    <a:pt x="6975" y="844"/>
                    <a:pt x="6937" y="605"/>
                    <a:pt x="6927" y="461"/>
                  </a:cubicBezTo>
                  <a:cubicBezTo>
                    <a:pt x="6917" y="384"/>
                    <a:pt x="6908" y="317"/>
                    <a:pt x="6889" y="250"/>
                  </a:cubicBezTo>
                  <a:cubicBezTo>
                    <a:pt x="6824" y="64"/>
                    <a:pt x="6385" y="1"/>
                    <a:pt x="6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a:off x="6057619" y="3348098"/>
              <a:ext cx="74812" cy="140207"/>
            </a:xfrm>
            <a:custGeom>
              <a:avLst/>
              <a:gdLst/>
              <a:ahLst/>
              <a:cxnLst/>
              <a:rect l="l" t="t" r="r" b="b"/>
              <a:pathLst>
                <a:path w="1279" h="2397" extrusionOk="0">
                  <a:moveTo>
                    <a:pt x="314" y="0"/>
                  </a:moveTo>
                  <a:cubicBezTo>
                    <a:pt x="179" y="0"/>
                    <a:pt x="1" y="239"/>
                    <a:pt x="129" y="470"/>
                  </a:cubicBezTo>
                  <a:cubicBezTo>
                    <a:pt x="206" y="624"/>
                    <a:pt x="311" y="758"/>
                    <a:pt x="426" y="882"/>
                  </a:cubicBezTo>
                  <a:cubicBezTo>
                    <a:pt x="426" y="882"/>
                    <a:pt x="397" y="2013"/>
                    <a:pt x="1183" y="2396"/>
                  </a:cubicBezTo>
                  <a:lnTo>
                    <a:pt x="1279" y="394"/>
                  </a:lnTo>
                  <a:cubicBezTo>
                    <a:pt x="1279" y="394"/>
                    <a:pt x="484" y="78"/>
                    <a:pt x="359" y="11"/>
                  </a:cubicBezTo>
                  <a:cubicBezTo>
                    <a:pt x="345" y="4"/>
                    <a:pt x="33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4"/>
            <p:cNvSpPr/>
            <p:nvPr/>
          </p:nvSpPr>
          <p:spPr>
            <a:xfrm>
              <a:off x="6053349" y="3341196"/>
              <a:ext cx="86393" cy="158281"/>
            </a:xfrm>
            <a:custGeom>
              <a:avLst/>
              <a:gdLst/>
              <a:ahLst/>
              <a:cxnLst/>
              <a:rect l="l" t="t" r="r" b="b"/>
              <a:pathLst>
                <a:path w="1477" h="2706" extrusionOk="0">
                  <a:moveTo>
                    <a:pt x="384" y="244"/>
                  </a:moveTo>
                  <a:cubicBezTo>
                    <a:pt x="509" y="311"/>
                    <a:pt x="1016" y="512"/>
                    <a:pt x="1227" y="588"/>
                  </a:cubicBezTo>
                  <a:lnTo>
                    <a:pt x="1141" y="2303"/>
                  </a:lnTo>
                  <a:cubicBezTo>
                    <a:pt x="605" y="1891"/>
                    <a:pt x="624" y="1010"/>
                    <a:pt x="624" y="1000"/>
                  </a:cubicBezTo>
                  <a:lnTo>
                    <a:pt x="624" y="943"/>
                  </a:lnTo>
                  <a:lnTo>
                    <a:pt x="585" y="914"/>
                  </a:lnTo>
                  <a:cubicBezTo>
                    <a:pt x="470" y="799"/>
                    <a:pt x="384" y="675"/>
                    <a:pt x="308" y="531"/>
                  </a:cubicBezTo>
                  <a:cubicBezTo>
                    <a:pt x="269" y="464"/>
                    <a:pt x="269" y="387"/>
                    <a:pt x="308" y="320"/>
                  </a:cubicBezTo>
                  <a:cubicBezTo>
                    <a:pt x="317" y="282"/>
                    <a:pt x="346" y="263"/>
                    <a:pt x="384" y="244"/>
                  </a:cubicBezTo>
                  <a:close/>
                  <a:moveTo>
                    <a:pt x="379" y="0"/>
                  </a:moveTo>
                  <a:cubicBezTo>
                    <a:pt x="300" y="0"/>
                    <a:pt x="226" y="35"/>
                    <a:pt x="173" y="100"/>
                  </a:cubicBezTo>
                  <a:cubicBezTo>
                    <a:pt x="30" y="244"/>
                    <a:pt x="1" y="473"/>
                    <a:pt x="97" y="646"/>
                  </a:cubicBezTo>
                  <a:cubicBezTo>
                    <a:pt x="173" y="790"/>
                    <a:pt x="269" y="924"/>
                    <a:pt x="384" y="1048"/>
                  </a:cubicBezTo>
                  <a:cubicBezTo>
                    <a:pt x="394" y="1288"/>
                    <a:pt x="451" y="2246"/>
                    <a:pt x="1198" y="2619"/>
                  </a:cubicBezTo>
                  <a:lnTo>
                    <a:pt x="1361" y="2706"/>
                  </a:lnTo>
                  <a:lnTo>
                    <a:pt x="1476" y="426"/>
                  </a:lnTo>
                  <a:lnTo>
                    <a:pt x="1390" y="397"/>
                  </a:lnTo>
                  <a:cubicBezTo>
                    <a:pt x="1179" y="311"/>
                    <a:pt x="585" y="81"/>
                    <a:pt x="490" y="23"/>
                  </a:cubicBezTo>
                  <a:cubicBezTo>
                    <a:pt x="453" y="8"/>
                    <a:pt x="415"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4"/>
            <p:cNvSpPr/>
            <p:nvPr/>
          </p:nvSpPr>
          <p:spPr>
            <a:xfrm>
              <a:off x="6090200" y="3290307"/>
              <a:ext cx="105579" cy="210690"/>
            </a:xfrm>
            <a:custGeom>
              <a:avLst/>
              <a:gdLst/>
              <a:ahLst/>
              <a:cxnLst/>
              <a:rect l="l" t="t" r="r" b="b"/>
              <a:pathLst>
                <a:path w="1805" h="3602" extrusionOk="0">
                  <a:moveTo>
                    <a:pt x="292" y="0"/>
                  </a:moveTo>
                  <a:cubicBezTo>
                    <a:pt x="148" y="0"/>
                    <a:pt x="0" y="106"/>
                    <a:pt x="13" y="376"/>
                  </a:cubicBezTo>
                  <a:cubicBezTo>
                    <a:pt x="22" y="788"/>
                    <a:pt x="358" y="1478"/>
                    <a:pt x="358" y="1803"/>
                  </a:cubicBezTo>
                  <a:cubicBezTo>
                    <a:pt x="367" y="2129"/>
                    <a:pt x="272" y="2867"/>
                    <a:pt x="434" y="3192"/>
                  </a:cubicBezTo>
                  <a:cubicBezTo>
                    <a:pt x="550" y="3431"/>
                    <a:pt x="1013" y="3601"/>
                    <a:pt x="1331" y="3601"/>
                  </a:cubicBezTo>
                  <a:cubicBezTo>
                    <a:pt x="1460" y="3601"/>
                    <a:pt x="1566" y="3573"/>
                    <a:pt x="1613" y="3509"/>
                  </a:cubicBezTo>
                  <a:cubicBezTo>
                    <a:pt x="1766" y="3298"/>
                    <a:pt x="1804" y="1794"/>
                    <a:pt x="1555" y="1382"/>
                  </a:cubicBezTo>
                  <a:cubicBezTo>
                    <a:pt x="1555" y="1382"/>
                    <a:pt x="636" y="213"/>
                    <a:pt x="492" y="79"/>
                  </a:cubicBezTo>
                  <a:cubicBezTo>
                    <a:pt x="442" y="29"/>
                    <a:pt x="368" y="0"/>
                    <a:pt x="292"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6083064" y="3283288"/>
              <a:ext cx="119968" cy="224845"/>
            </a:xfrm>
            <a:custGeom>
              <a:avLst/>
              <a:gdLst/>
              <a:ahLst/>
              <a:cxnLst/>
              <a:rect l="l" t="t" r="r" b="b"/>
              <a:pathLst>
                <a:path w="2051" h="3844" extrusionOk="0">
                  <a:moveTo>
                    <a:pt x="413" y="237"/>
                  </a:moveTo>
                  <a:cubicBezTo>
                    <a:pt x="451" y="237"/>
                    <a:pt x="489" y="256"/>
                    <a:pt x="528" y="285"/>
                  </a:cubicBezTo>
                  <a:cubicBezTo>
                    <a:pt x="633" y="400"/>
                    <a:pt x="1313" y="1253"/>
                    <a:pt x="1572" y="1578"/>
                  </a:cubicBezTo>
                  <a:cubicBezTo>
                    <a:pt x="1811" y="1971"/>
                    <a:pt x="1754" y="3399"/>
                    <a:pt x="1629" y="3562"/>
                  </a:cubicBezTo>
                  <a:cubicBezTo>
                    <a:pt x="1622" y="3584"/>
                    <a:pt x="1569" y="3606"/>
                    <a:pt x="1474" y="3606"/>
                  </a:cubicBezTo>
                  <a:cubicBezTo>
                    <a:pt x="1446" y="3606"/>
                    <a:pt x="1415" y="3604"/>
                    <a:pt x="1380" y="3600"/>
                  </a:cubicBezTo>
                  <a:cubicBezTo>
                    <a:pt x="1083" y="3581"/>
                    <a:pt x="738" y="3418"/>
                    <a:pt x="662" y="3265"/>
                  </a:cubicBezTo>
                  <a:cubicBezTo>
                    <a:pt x="556" y="3054"/>
                    <a:pt x="576" y="2594"/>
                    <a:pt x="595" y="2259"/>
                  </a:cubicBezTo>
                  <a:cubicBezTo>
                    <a:pt x="604" y="2125"/>
                    <a:pt x="604" y="2010"/>
                    <a:pt x="604" y="1923"/>
                  </a:cubicBezTo>
                  <a:cubicBezTo>
                    <a:pt x="576" y="1693"/>
                    <a:pt x="518" y="1463"/>
                    <a:pt x="432" y="1243"/>
                  </a:cubicBezTo>
                  <a:cubicBezTo>
                    <a:pt x="346" y="1004"/>
                    <a:pt x="279" y="745"/>
                    <a:pt x="250" y="486"/>
                  </a:cubicBezTo>
                  <a:cubicBezTo>
                    <a:pt x="250" y="371"/>
                    <a:pt x="279" y="285"/>
                    <a:pt x="355" y="247"/>
                  </a:cubicBezTo>
                  <a:cubicBezTo>
                    <a:pt x="374" y="237"/>
                    <a:pt x="394" y="237"/>
                    <a:pt x="413" y="237"/>
                  </a:cubicBezTo>
                  <a:close/>
                  <a:moveTo>
                    <a:pt x="418" y="0"/>
                  </a:moveTo>
                  <a:cubicBezTo>
                    <a:pt x="361" y="0"/>
                    <a:pt x="304" y="12"/>
                    <a:pt x="250" y="36"/>
                  </a:cubicBezTo>
                  <a:cubicBezTo>
                    <a:pt x="183" y="65"/>
                    <a:pt x="1" y="180"/>
                    <a:pt x="10" y="505"/>
                  </a:cubicBezTo>
                  <a:cubicBezTo>
                    <a:pt x="39" y="783"/>
                    <a:pt x="106" y="1061"/>
                    <a:pt x="211" y="1320"/>
                  </a:cubicBezTo>
                  <a:cubicBezTo>
                    <a:pt x="279" y="1521"/>
                    <a:pt x="336" y="1722"/>
                    <a:pt x="365" y="1933"/>
                  </a:cubicBezTo>
                  <a:cubicBezTo>
                    <a:pt x="365" y="2010"/>
                    <a:pt x="365" y="2115"/>
                    <a:pt x="355" y="2249"/>
                  </a:cubicBezTo>
                  <a:cubicBezTo>
                    <a:pt x="336" y="2623"/>
                    <a:pt x="326" y="3121"/>
                    <a:pt x="451" y="3370"/>
                  </a:cubicBezTo>
                  <a:cubicBezTo>
                    <a:pt x="576" y="3629"/>
                    <a:pt x="1016" y="3811"/>
                    <a:pt x="1371" y="3839"/>
                  </a:cubicBezTo>
                  <a:lnTo>
                    <a:pt x="1457" y="3839"/>
                  </a:lnTo>
                  <a:cubicBezTo>
                    <a:pt x="1475" y="3842"/>
                    <a:pt x="1494" y="3843"/>
                    <a:pt x="1512" y="3843"/>
                  </a:cubicBezTo>
                  <a:cubicBezTo>
                    <a:pt x="1635" y="3843"/>
                    <a:pt x="1747" y="3789"/>
                    <a:pt x="1831" y="3705"/>
                  </a:cubicBezTo>
                  <a:cubicBezTo>
                    <a:pt x="2013" y="3447"/>
                    <a:pt x="2051" y="1895"/>
                    <a:pt x="1773" y="1444"/>
                  </a:cubicBezTo>
                  <a:lnTo>
                    <a:pt x="1763" y="1435"/>
                  </a:lnTo>
                  <a:cubicBezTo>
                    <a:pt x="1725" y="1387"/>
                    <a:pt x="834" y="256"/>
                    <a:pt x="690" y="113"/>
                  </a:cubicBezTo>
                  <a:cubicBezTo>
                    <a:pt x="617" y="39"/>
                    <a:pt x="519"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6158754" y="3202450"/>
              <a:ext cx="344638" cy="353412"/>
            </a:xfrm>
            <a:custGeom>
              <a:avLst/>
              <a:gdLst/>
              <a:ahLst/>
              <a:cxnLst/>
              <a:rect l="l" t="t" r="r" b="b"/>
              <a:pathLst>
                <a:path w="5892" h="6042" extrusionOk="0">
                  <a:moveTo>
                    <a:pt x="3976" y="0"/>
                  </a:moveTo>
                  <a:lnTo>
                    <a:pt x="2941" y="537"/>
                  </a:lnTo>
                  <a:cubicBezTo>
                    <a:pt x="2539" y="1159"/>
                    <a:pt x="2299" y="2405"/>
                    <a:pt x="2299" y="2405"/>
                  </a:cubicBezTo>
                  <a:cubicBezTo>
                    <a:pt x="2299" y="2405"/>
                    <a:pt x="2099" y="2399"/>
                    <a:pt x="1812" y="2399"/>
                  </a:cubicBezTo>
                  <a:cubicBezTo>
                    <a:pt x="1346" y="2399"/>
                    <a:pt x="650" y="2414"/>
                    <a:pt x="211" y="2491"/>
                  </a:cubicBezTo>
                  <a:cubicBezTo>
                    <a:pt x="163" y="2510"/>
                    <a:pt x="0" y="4081"/>
                    <a:pt x="67" y="5164"/>
                  </a:cubicBezTo>
                  <a:cubicBezTo>
                    <a:pt x="653" y="5638"/>
                    <a:pt x="2075" y="6042"/>
                    <a:pt x="3499" y="6042"/>
                  </a:cubicBezTo>
                  <a:cubicBezTo>
                    <a:pt x="3658" y="6042"/>
                    <a:pt x="3818" y="6037"/>
                    <a:pt x="3976" y="6026"/>
                  </a:cubicBezTo>
                  <a:cubicBezTo>
                    <a:pt x="5537" y="5930"/>
                    <a:pt x="5892" y="4714"/>
                    <a:pt x="5815" y="3650"/>
                  </a:cubicBezTo>
                  <a:cubicBezTo>
                    <a:pt x="5739" y="2596"/>
                    <a:pt x="4790" y="393"/>
                    <a:pt x="3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4"/>
            <p:cNvSpPr/>
            <p:nvPr/>
          </p:nvSpPr>
          <p:spPr>
            <a:xfrm>
              <a:off x="6284807" y="3336692"/>
              <a:ext cx="82416" cy="122015"/>
            </a:xfrm>
            <a:custGeom>
              <a:avLst/>
              <a:gdLst/>
              <a:ahLst/>
              <a:cxnLst/>
              <a:rect l="l" t="t" r="r" b="b"/>
              <a:pathLst>
                <a:path w="1409" h="2086" extrusionOk="0">
                  <a:moveTo>
                    <a:pt x="137" y="1"/>
                  </a:moveTo>
                  <a:cubicBezTo>
                    <a:pt x="99" y="1"/>
                    <a:pt x="62" y="18"/>
                    <a:pt x="39" y="52"/>
                  </a:cubicBezTo>
                  <a:cubicBezTo>
                    <a:pt x="1" y="110"/>
                    <a:pt x="20" y="177"/>
                    <a:pt x="77" y="215"/>
                  </a:cubicBezTo>
                  <a:cubicBezTo>
                    <a:pt x="221" y="321"/>
                    <a:pt x="365" y="445"/>
                    <a:pt x="489" y="579"/>
                  </a:cubicBezTo>
                  <a:cubicBezTo>
                    <a:pt x="623" y="713"/>
                    <a:pt x="738" y="857"/>
                    <a:pt x="844" y="1020"/>
                  </a:cubicBezTo>
                  <a:cubicBezTo>
                    <a:pt x="949" y="1173"/>
                    <a:pt x="1045" y="1336"/>
                    <a:pt x="1121" y="1518"/>
                  </a:cubicBezTo>
                  <a:cubicBezTo>
                    <a:pt x="1198" y="1691"/>
                    <a:pt x="1256" y="1863"/>
                    <a:pt x="1313" y="2055"/>
                  </a:cubicBezTo>
                  <a:cubicBezTo>
                    <a:pt x="1313" y="2070"/>
                    <a:pt x="1332" y="2086"/>
                    <a:pt x="1355" y="2086"/>
                  </a:cubicBezTo>
                  <a:cubicBezTo>
                    <a:pt x="1360" y="2086"/>
                    <a:pt x="1365" y="2085"/>
                    <a:pt x="1371" y="2083"/>
                  </a:cubicBezTo>
                  <a:cubicBezTo>
                    <a:pt x="1399" y="2083"/>
                    <a:pt x="1409" y="2055"/>
                    <a:pt x="1409" y="2026"/>
                  </a:cubicBezTo>
                  <a:cubicBezTo>
                    <a:pt x="1371" y="1834"/>
                    <a:pt x="1313" y="1643"/>
                    <a:pt x="1246" y="1461"/>
                  </a:cubicBezTo>
                  <a:cubicBezTo>
                    <a:pt x="1169" y="1269"/>
                    <a:pt x="1093" y="1097"/>
                    <a:pt x="987" y="924"/>
                  </a:cubicBezTo>
                  <a:cubicBezTo>
                    <a:pt x="882" y="752"/>
                    <a:pt x="767" y="589"/>
                    <a:pt x="642" y="436"/>
                  </a:cubicBezTo>
                  <a:cubicBezTo>
                    <a:pt x="508" y="282"/>
                    <a:pt x="365" y="139"/>
                    <a:pt x="211" y="14"/>
                  </a:cubicBezTo>
                  <a:lnTo>
                    <a:pt x="211" y="24"/>
                  </a:lnTo>
                  <a:cubicBezTo>
                    <a:pt x="188" y="8"/>
                    <a:pt x="162"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4"/>
            <p:cNvSpPr/>
            <p:nvPr/>
          </p:nvSpPr>
          <p:spPr>
            <a:xfrm>
              <a:off x="6288200" y="3329088"/>
              <a:ext cx="89318" cy="40360"/>
            </a:xfrm>
            <a:custGeom>
              <a:avLst/>
              <a:gdLst/>
              <a:ahLst/>
              <a:cxnLst/>
              <a:rect l="l" t="t" r="r" b="b"/>
              <a:pathLst>
                <a:path w="1527" h="690" extrusionOk="0">
                  <a:moveTo>
                    <a:pt x="173" y="0"/>
                  </a:moveTo>
                  <a:cubicBezTo>
                    <a:pt x="19" y="0"/>
                    <a:pt x="0" y="240"/>
                    <a:pt x="163" y="240"/>
                  </a:cubicBezTo>
                  <a:cubicBezTo>
                    <a:pt x="278" y="249"/>
                    <a:pt x="393" y="269"/>
                    <a:pt x="508" y="288"/>
                  </a:cubicBezTo>
                  <a:cubicBezTo>
                    <a:pt x="623" y="307"/>
                    <a:pt x="738" y="336"/>
                    <a:pt x="843" y="374"/>
                  </a:cubicBezTo>
                  <a:cubicBezTo>
                    <a:pt x="1073" y="431"/>
                    <a:pt x="1284" y="537"/>
                    <a:pt x="1475" y="680"/>
                  </a:cubicBezTo>
                  <a:cubicBezTo>
                    <a:pt x="1480" y="687"/>
                    <a:pt x="1485" y="689"/>
                    <a:pt x="1490" y="689"/>
                  </a:cubicBezTo>
                  <a:cubicBezTo>
                    <a:pt x="1508" y="689"/>
                    <a:pt x="1527" y="657"/>
                    <a:pt x="1504" y="642"/>
                  </a:cubicBezTo>
                  <a:cubicBezTo>
                    <a:pt x="1332" y="470"/>
                    <a:pt x="1121" y="326"/>
                    <a:pt x="901" y="230"/>
                  </a:cubicBezTo>
                  <a:cubicBezTo>
                    <a:pt x="786" y="182"/>
                    <a:pt x="671" y="134"/>
                    <a:pt x="556" y="96"/>
                  </a:cubicBezTo>
                  <a:cubicBezTo>
                    <a:pt x="431" y="58"/>
                    <a:pt x="316" y="29"/>
                    <a:pt x="192" y="10"/>
                  </a:cubicBezTo>
                  <a:lnTo>
                    <a:pt x="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6154250" y="3192740"/>
              <a:ext cx="355342" cy="370082"/>
            </a:xfrm>
            <a:custGeom>
              <a:avLst/>
              <a:gdLst/>
              <a:ahLst/>
              <a:cxnLst/>
              <a:rect l="l" t="t" r="r" b="b"/>
              <a:pathLst>
                <a:path w="6075" h="6327" extrusionOk="0">
                  <a:moveTo>
                    <a:pt x="3838" y="1"/>
                  </a:moveTo>
                  <a:cubicBezTo>
                    <a:pt x="3820" y="1"/>
                    <a:pt x="3802" y="2"/>
                    <a:pt x="3785" y="3"/>
                  </a:cubicBezTo>
                  <a:cubicBezTo>
                    <a:pt x="3628" y="22"/>
                    <a:pt x="3640" y="244"/>
                    <a:pt x="3786" y="244"/>
                  </a:cubicBezTo>
                  <a:cubicBezTo>
                    <a:pt x="3791" y="244"/>
                    <a:pt x="3798" y="244"/>
                    <a:pt x="3804" y="243"/>
                  </a:cubicBezTo>
                  <a:cubicBezTo>
                    <a:pt x="3818" y="240"/>
                    <a:pt x="3833" y="239"/>
                    <a:pt x="3848" y="239"/>
                  </a:cubicBezTo>
                  <a:cubicBezTo>
                    <a:pt x="3894" y="239"/>
                    <a:pt x="3943" y="250"/>
                    <a:pt x="3986" y="272"/>
                  </a:cubicBezTo>
                  <a:lnTo>
                    <a:pt x="3995" y="281"/>
                  </a:lnTo>
                  <a:cubicBezTo>
                    <a:pt x="4771" y="655"/>
                    <a:pt x="5701" y="2829"/>
                    <a:pt x="5777" y="3835"/>
                  </a:cubicBezTo>
                  <a:cubicBezTo>
                    <a:pt x="5825" y="4525"/>
                    <a:pt x="5672" y="5129"/>
                    <a:pt x="5337" y="5512"/>
                  </a:cubicBezTo>
                  <a:cubicBezTo>
                    <a:pt x="5040" y="5847"/>
                    <a:pt x="4609" y="6039"/>
                    <a:pt x="4043" y="6077"/>
                  </a:cubicBezTo>
                  <a:cubicBezTo>
                    <a:pt x="3895" y="6086"/>
                    <a:pt x="3746" y="6091"/>
                    <a:pt x="3598" y="6091"/>
                  </a:cubicBezTo>
                  <a:cubicBezTo>
                    <a:pt x="2186" y="6091"/>
                    <a:pt x="823" y="5696"/>
                    <a:pt x="259" y="5263"/>
                  </a:cubicBezTo>
                  <a:cubicBezTo>
                    <a:pt x="230" y="4429"/>
                    <a:pt x="269" y="3586"/>
                    <a:pt x="384" y="2762"/>
                  </a:cubicBezTo>
                  <a:cubicBezTo>
                    <a:pt x="789" y="2701"/>
                    <a:pt x="1386" y="2689"/>
                    <a:pt x="1819" y="2689"/>
                  </a:cubicBezTo>
                  <a:cubicBezTo>
                    <a:pt x="2134" y="2689"/>
                    <a:pt x="2363" y="2695"/>
                    <a:pt x="2367" y="2695"/>
                  </a:cubicBezTo>
                  <a:cubicBezTo>
                    <a:pt x="2424" y="2695"/>
                    <a:pt x="2472" y="2657"/>
                    <a:pt x="2491" y="2600"/>
                  </a:cubicBezTo>
                  <a:cubicBezTo>
                    <a:pt x="2491" y="2580"/>
                    <a:pt x="2731" y="1364"/>
                    <a:pt x="3114" y="770"/>
                  </a:cubicBezTo>
                  <a:cubicBezTo>
                    <a:pt x="3174" y="676"/>
                    <a:pt x="3095" y="588"/>
                    <a:pt x="3012" y="588"/>
                  </a:cubicBezTo>
                  <a:cubicBezTo>
                    <a:pt x="2976" y="588"/>
                    <a:pt x="2939" y="604"/>
                    <a:pt x="2913" y="645"/>
                  </a:cubicBezTo>
                  <a:cubicBezTo>
                    <a:pt x="2568" y="1172"/>
                    <a:pt x="2338" y="2140"/>
                    <a:pt x="2271" y="2456"/>
                  </a:cubicBezTo>
                  <a:cubicBezTo>
                    <a:pt x="2173" y="2453"/>
                    <a:pt x="2007" y="2450"/>
                    <a:pt x="1806" y="2450"/>
                  </a:cubicBezTo>
                  <a:cubicBezTo>
                    <a:pt x="1341" y="2450"/>
                    <a:pt x="690" y="2466"/>
                    <a:pt x="269" y="2532"/>
                  </a:cubicBezTo>
                  <a:cubicBezTo>
                    <a:pt x="259" y="2532"/>
                    <a:pt x="249" y="2542"/>
                    <a:pt x="240" y="2542"/>
                  </a:cubicBezTo>
                  <a:cubicBezTo>
                    <a:pt x="173" y="2571"/>
                    <a:pt x="125" y="2590"/>
                    <a:pt x="58" y="3586"/>
                  </a:cubicBezTo>
                  <a:cubicBezTo>
                    <a:pt x="10" y="4171"/>
                    <a:pt x="0" y="4755"/>
                    <a:pt x="29" y="5340"/>
                  </a:cubicBezTo>
                  <a:cubicBezTo>
                    <a:pt x="29" y="5368"/>
                    <a:pt x="48" y="5397"/>
                    <a:pt x="67" y="5416"/>
                  </a:cubicBezTo>
                  <a:cubicBezTo>
                    <a:pt x="652" y="5895"/>
                    <a:pt x="2070" y="6326"/>
                    <a:pt x="3574" y="6326"/>
                  </a:cubicBezTo>
                  <a:cubicBezTo>
                    <a:pt x="3737" y="6326"/>
                    <a:pt x="3900" y="6326"/>
                    <a:pt x="4062" y="6317"/>
                  </a:cubicBezTo>
                  <a:cubicBezTo>
                    <a:pt x="4695" y="6278"/>
                    <a:pt x="5183" y="6058"/>
                    <a:pt x="5519" y="5675"/>
                  </a:cubicBezTo>
                  <a:cubicBezTo>
                    <a:pt x="5902" y="5234"/>
                    <a:pt x="6074" y="4583"/>
                    <a:pt x="6017" y="3816"/>
                  </a:cubicBezTo>
                  <a:cubicBezTo>
                    <a:pt x="5931" y="2705"/>
                    <a:pt x="4973" y="482"/>
                    <a:pt x="4101" y="61"/>
                  </a:cubicBezTo>
                  <a:cubicBezTo>
                    <a:pt x="4021" y="21"/>
                    <a:pt x="3928" y="1"/>
                    <a:pt x="3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Shape 378"/>
        <p:cNvGrpSpPr/>
        <p:nvPr/>
      </p:nvGrpSpPr>
      <p:grpSpPr>
        <a:xfrm>
          <a:off x="0" y="0"/>
          <a:ext cx="0" cy="0"/>
          <a:chOff x="0" y="0"/>
          <a:chExt cx="0" cy="0"/>
        </a:xfrm>
      </p:grpSpPr>
      <p:sp>
        <p:nvSpPr>
          <p:cNvPr id="379" name="Google Shape;379;p32"/>
          <p:cNvSpPr/>
          <p:nvPr/>
        </p:nvSpPr>
        <p:spPr>
          <a:xfrm flipH="1">
            <a:off x="4904134" y="438913"/>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2"/>
          <p:cNvSpPr/>
          <p:nvPr/>
        </p:nvSpPr>
        <p:spPr>
          <a:xfrm flipH="1">
            <a:off x="1206493" y="747797"/>
            <a:ext cx="1679400" cy="16794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2"/>
          <p:cNvSpPr/>
          <p:nvPr/>
        </p:nvSpPr>
        <p:spPr>
          <a:xfrm flipH="1">
            <a:off x="1290118" y="698056"/>
            <a:ext cx="1679400" cy="16794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2"/>
          <p:cNvSpPr/>
          <p:nvPr/>
        </p:nvSpPr>
        <p:spPr>
          <a:xfrm flipH="1">
            <a:off x="7143759" y="3239637"/>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2"/>
          <p:cNvSpPr txBox="1">
            <a:spLocks noGrp="1"/>
          </p:cNvSpPr>
          <p:nvPr>
            <p:ph type="title"/>
          </p:nvPr>
        </p:nvSpPr>
        <p:spPr>
          <a:xfrm>
            <a:off x="1101000" y="2444198"/>
            <a:ext cx="4366500" cy="1518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SUBJECT</a:t>
            </a:r>
            <a:endParaRPr/>
          </a:p>
        </p:txBody>
      </p:sp>
      <p:sp>
        <p:nvSpPr>
          <p:cNvPr id="384" name="Google Shape;384;p32"/>
          <p:cNvSpPr txBox="1">
            <a:spLocks noGrp="1"/>
          </p:cNvSpPr>
          <p:nvPr>
            <p:ph type="title" idx="2"/>
          </p:nvPr>
        </p:nvSpPr>
        <p:spPr>
          <a:xfrm>
            <a:off x="1250330" y="980049"/>
            <a:ext cx="1763100" cy="11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85" name="Google Shape;385;p32"/>
          <p:cNvSpPr txBox="1">
            <a:spLocks noGrp="1"/>
          </p:cNvSpPr>
          <p:nvPr>
            <p:ph type="subTitle" idx="1"/>
          </p:nvPr>
        </p:nvSpPr>
        <p:spPr>
          <a:xfrm>
            <a:off x="1206500" y="3979500"/>
            <a:ext cx="5392800" cy="448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solidFill>
                <a:schemeClr val="dk1"/>
              </a:solidFill>
            </a:endParaRPr>
          </a:p>
        </p:txBody>
      </p:sp>
      <p:sp>
        <p:nvSpPr>
          <p:cNvPr id="386" name="Google Shape;386;p32"/>
          <p:cNvSpPr/>
          <p:nvPr/>
        </p:nvSpPr>
        <p:spPr>
          <a:xfrm rot="-5400000" flipH="1">
            <a:off x="-4157557" y="2759582"/>
            <a:ext cx="8362992" cy="621078"/>
          </a:xfrm>
          <a:custGeom>
            <a:avLst/>
            <a:gdLst/>
            <a:ahLst/>
            <a:cxnLst/>
            <a:rect l="l" t="t" r="r" b="b"/>
            <a:pathLst>
              <a:path w="89816" h="2932" extrusionOk="0">
                <a:moveTo>
                  <a:pt x="5701" y="0"/>
                </a:moveTo>
                <a:lnTo>
                  <a:pt x="2683" y="1696"/>
                </a:lnTo>
                <a:lnTo>
                  <a:pt x="1" y="182"/>
                </a:lnTo>
                <a:lnTo>
                  <a:pt x="1" y="1428"/>
                </a:lnTo>
                <a:lnTo>
                  <a:pt x="2683" y="2932"/>
                </a:lnTo>
                <a:lnTo>
                  <a:pt x="5701" y="1246"/>
                </a:lnTo>
                <a:lnTo>
                  <a:pt x="8719" y="2932"/>
                </a:lnTo>
                <a:lnTo>
                  <a:pt x="11727" y="1246"/>
                </a:lnTo>
                <a:lnTo>
                  <a:pt x="14745" y="2932"/>
                </a:lnTo>
                <a:lnTo>
                  <a:pt x="17762" y="1246"/>
                </a:lnTo>
                <a:lnTo>
                  <a:pt x="20780" y="2932"/>
                </a:lnTo>
                <a:lnTo>
                  <a:pt x="23788" y="1246"/>
                </a:lnTo>
                <a:lnTo>
                  <a:pt x="26806" y="2932"/>
                </a:lnTo>
                <a:lnTo>
                  <a:pt x="29824" y="1246"/>
                </a:lnTo>
                <a:lnTo>
                  <a:pt x="32842" y="2932"/>
                </a:lnTo>
                <a:lnTo>
                  <a:pt x="35850" y="1246"/>
                </a:lnTo>
                <a:lnTo>
                  <a:pt x="38868" y="2932"/>
                </a:lnTo>
                <a:lnTo>
                  <a:pt x="41885" y="1246"/>
                </a:lnTo>
                <a:lnTo>
                  <a:pt x="44903" y="2932"/>
                </a:lnTo>
                <a:lnTo>
                  <a:pt x="47911" y="1246"/>
                </a:lnTo>
                <a:lnTo>
                  <a:pt x="50929" y="2932"/>
                </a:lnTo>
                <a:lnTo>
                  <a:pt x="53947" y="1246"/>
                </a:lnTo>
                <a:lnTo>
                  <a:pt x="56965" y="2932"/>
                </a:lnTo>
                <a:lnTo>
                  <a:pt x="59982" y="1246"/>
                </a:lnTo>
                <a:lnTo>
                  <a:pt x="62991" y="2932"/>
                </a:lnTo>
                <a:lnTo>
                  <a:pt x="66008" y="1246"/>
                </a:lnTo>
                <a:lnTo>
                  <a:pt x="69026" y="2932"/>
                </a:lnTo>
                <a:lnTo>
                  <a:pt x="72044" y="1246"/>
                </a:lnTo>
                <a:lnTo>
                  <a:pt x="75052" y="2932"/>
                </a:lnTo>
                <a:lnTo>
                  <a:pt x="78070" y="1246"/>
                </a:lnTo>
                <a:lnTo>
                  <a:pt x="81088" y="2932"/>
                </a:lnTo>
                <a:lnTo>
                  <a:pt x="84106" y="1246"/>
                </a:lnTo>
                <a:lnTo>
                  <a:pt x="87123" y="2932"/>
                </a:lnTo>
                <a:lnTo>
                  <a:pt x="89815" y="1428"/>
                </a:lnTo>
                <a:lnTo>
                  <a:pt x="89815" y="182"/>
                </a:lnTo>
                <a:lnTo>
                  <a:pt x="87123" y="1696"/>
                </a:lnTo>
                <a:lnTo>
                  <a:pt x="84106" y="0"/>
                </a:lnTo>
                <a:lnTo>
                  <a:pt x="81088" y="1696"/>
                </a:lnTo>
                <a:lnTo>
                  <a:pt x="78070" y="0"/>
                </a:lnTo>
                <a:lnTo>
                  <a:pt x="75052" y="1696"/>
                </a:lnTo>
                <a:lnTo>
                  <a:pt x="72044" y="0"/>
                </a:lnTo>
                <a:lnTo>
                  <a:pt x="69026" y="1696"/>
                </a:lnTo>
                <a:lnTo>
                  <a:pt x="66008" y="0"/>
                </a:lnTo>
                <a:lnTo>
                  <a:pt x="62991" y="1696"/>
                </a:lnTo>
                <a:lnTo>
                  <a:pt x="59982" y="0"/>
                </a:lnTo>
                <a:lnTo>
                  <a:pt x="56965" y="1696"/>
                </a:lnTo>
                <a:lnTo>
                  <a:pt x="53947" y="0"/>
                </a:lnTo>
                <a:lnTo>
                  <a:pt x="50929" y="1696"/>
                </a:lnTo>
                <a:lnTo>
                  <a:pt x="47911" y="0"/>
                </a:lnTo>
                <a:lnTo>
                  <a:pt x="44903" y="1696"/>
                </a:lnTo>
                <a:lnTo>
                  <a:pt x="41885" y="0"/>
                </a:lnTo>
                <a:lnTo>
                  <a:pt x="38868" y="1696"/>
                </a:lnTo>
                <a:lnTo>
                  <a:pt x="35850" y="0"/>
                </a:lnTo>
                <a:lnTo>
                  <a:pt x="32842" y="1696"/>
                </a:lnTo>
                <a:lnTo>
                  <a:pt x="29824" y="0"/>
                </a:lnTo>
                <a:lnTo>
                  <a:pt x="26806" y="1696"/>
                </a:lnTo>
                <a:lnTo>
                  <a:pt x="23788" y="0"/>
                </a:lnTo>
                <a:lnTo>
                  <a:pt x="20780" y="1696"/>
                </a:lnTo>
                <a:lnTo>
                  <a:pt x="17762" y="0"/>
                </a:lnTo>
                <a:lnTo>
                  <a:pt x="14745" y="1696"/>
                </a:lnTo>
                <a:lnTo>
                  <a:pt x="11727" y="0"/>
                </a:lnTo>
                <a:lnTo>
                  <a:pt x="8719" y="1696"/>
                </a:lnTo>
                <a:lnTo>
                  <a:pt x="5701" y="0"/>
                </a:ln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2"/>
          <p:cNvSpPr/>
          <p:nvPr/>
        </p:nvSpPr>
        <p:spPr>
          <a:xfrm rot="-5400000" flipH="1">
            <a:off x="-3684433" y="2759582"/>
            <a:ext cx="8362992" cy="621078"/>
          </a:xfrm>
          <a:custGeom>
            <a:avLst/>
            <a:gdLst/>
            <a:ahLst/>
            <a:cxnLst/>
            <a:rect l="l" t="t" r="r" b="b"/>
            <a:pathLst>
              <a:path w="89816" h="2932" extrusionOk="0">
                <a:moveTo>
                  <a:pt x="5701" y="0"/>
                </a:moveTo>
                <a:lnTo>
                  <a:pt x="2683" y="1686"/>
                </a:lnTo>
                <a:lnTo>
                  <a:pt x="1" y="182"/>
                </a:lnTo>
                <a:lnTo>
                  <a:pt x="1" y="1428"/>
                </a:lnTo>
                <a:lnTo>
                  <a:pt x="2683" y="2932"/>
                </a:lnTo>
                <a:lnTo>
                  <a:pt x="5701" y="1246"/>
                </a:lnTo>
                <a:lnTo>
                  <a:pt x="8719" y="2932"/>
                </a:lnTo>
                <a:lnTo>
                  <a:pt x="11727" y="1246"/>
                </a:lnTo>
                <a:lnTo>
                  <a:pt x="14745" y="2932"/>
                </a:lnTo>
                <a:lnTo>
                  <a:pt x="17762" y="1246"/>
                </a:lnTo>
                <a:lnTo>
                  <a:pt x="20780" y="2932"/>
                </a:lnTo>
                <a:lnTo>
                  <a:pt x="23788" y="1236"/>
                </a:lnTo>
                <a:lnTo>
                  <a:pt x="26806" y="2932"/>
                </a:lnTo>
                <a:lnTo>
                  <a:pt x="29824" y="1236"/>
                </a:lnTo>
                <a:lnTo>
                  <a:pt x="32842" y="2932"/>
                </a:lnTo>
                <a:lnTo>
                  <a:pt x="35850" y="1236"/>
                </a:lnTo>
                <a:lnTo>
                  <a:pt x="38868" y="2932"/>
                </a:lnTo>
                <a:lnTo>
                  <a:pt x="41885" y="1236"/>
                </a:lnTo>
                <a:lnTo>
                  <a:pt x="44903" y="2932"/>
                </a:lnTo>
                <a:lnTo>
                  <a:pt x="47911" y="1236"/>
                </a:lnTo>
                <a:lnTo>
                  <a:pt x="50929" y="2932"/>
                </a:lnTo>
                <a:lnTo>
                  <a:pt x="53947" y="1236"/>
                </a:lnTo>
                <a:lnTo>
                  <a:pt x="56965" y="2932"/>
                </a:lnTo>
                <a:lnTo>
                  <a:pt x="59982" y="1236"/>
                </a:lnTo>
                <a:lnTo>
                  <a:pt x="62991" y="2932"/>
                </a:lnTo>
                <a:lnTo>
                  <a:pt x="66008" y="1236"/>
                </a:lnTo>
                <a:lnTo>
                  <a:pt x="69026" y="2932"/>
                </a:lnTo>
                <a:lnTo>
                  <a:pt x="72044" y="1236"/>
                </a:lnTo>
                <a:lnTo>
                  <a:pt x="75052" y="2932"/>
                </a:lnTo>
                <a:lnTo>
                  <a:pt x="78070" y="1236"/>
                </a:lnTo>
                <a:lnTo>
                  <a:pt x="81088" y="2932"/>
                </a:lnTo>
                <a:lnTo>
                  <a:pt x="84106" y="1236"/>
                </a:lnTo>
                <a:lnTo>
                  <a:pt x="87123" y="2932"/>
                </a:lnTo>
                <a:lnTo>
                  <a:pt x="89815" y="1428"/>
                </a:lnTo>
                <a:lnTo>
                  <a:pt x="89815" y="182"/>
                </a:lnTo>
                <a:lnTo>
                  <a:pt x="87123" y="1686"/>
                </a:lnTo>
                <a:lnTo>
                  <a:pt x="84106" y="0"/>
                </a:lnTo>
                <a:lnTo>
                  <a:pt x="81088" y="1686"/>
                </a:lnTo>
                <a:lnTo>
                  <a:pt x="78070" y="0"/>
                </a:lnTo>
                <a:lnTo>
                  <a:pt x="75052" y="1686"/>
                </a:lnTo>
                <a:lnTo>
                  <a:pt x="72044" y="0"/>
                </a:lnTo>
                <a:lnTo>
                  <a:pt x="69026" y="1686"/>
                </a:lnTo>
                <a:lnTo>
                  <a:pt x="66008" y="0"/>
                </a:lnTo>
                <a:lnTo>
                  <a:pt x="62991" y="1686"/>
                </a:lnTo>
                <a:lnTo>
                  <a:pt x="59982" y="0"/>
                </a:lnTo>
                <a:lnTo>
                  <a:pt x="56965" y="1686"/>
                </a:lnTo>
                <a:lnTo>
                  <a:pt x="53947" y="0"/>
                </a:lnTo>
                <a:lnTo>
                  <a:pt x="50929" y="1686"/>
                </a:lnTo>
                <a:lnTo>
                  <a:pt x="47911" y="0"/>
                </a:lnTo>
                <a:lnTo>
                  <a:pt x="44903" y="1686"/>
                </a:lnTo>
                <a:lnTo>
                  <a:pt x="41885" y="0"/>
                </a:lnTo>
                <a:lnTo>
                  <a:pt x="38868" y="1686"/>
                </a:lnTo>
                <a:lnTo>
                  <a:pt x="35850" y="0"/>
                </a:lnTo>
                <a:lnTo>
                  <a:pt x="32842" y="1686"/>
                </a:lnTo>
                <a:lnTo>
                  <a:pt x="29824" y="0"/>
                </a:lnTo>
                <a:lnTo>
                  <a:pt x="26806" y="1686"/>
                </a:lnTo>
                <a:lnTo>
                  <a:pt x="23788" y="0"/>
                </a:lnTo>
                <a:lnTo>
                  <a:pt x="20780" y="1686"/>
                </a:lnTo>
                <a:lnTo>
                  <a:pt x="17762" y="0"/>
                </a:lnTo>
                <a:lnTo>
                  <a:pt x="14745" y="1686"/>
                </a:lnTo>
                <a:lnTo>
                  <a:pt x="11727" y="0"/>
                </a:lnTo>
                <a:lnTo>
                  <a:pt x="8719" y="1686"/>
                </a:lnTo>
                <a:lnTo>
                  <a:pt x="5701" y="0"/>
                </a:lnTo>
                <a:close/>
              </a:path>
            </a:pathLst>
          </a:custGeom>
          <a:solidFill>
            <a:srgbClr val="C7E5F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2"/>
          <p:cNvSpPr/>
          <p:nvPr/>
        </p:nvSpPr>
        <p:spPr>
          <a:xfrm rot="-5400000" flipH="1">
            <a:off x="-3911475" y="2758523"/>
            <a:ext cx="8362992" cy="623197"/>
          </a:xfrm>
          <a:custGeom>
            <a:avLst/>
            <a:gdLst/>
            <a:ahLst/>
            <a:cxnLst/>
            <a:rect l="l" t="t" r="r" b="b"/>
            <a:pathLst>
              <a:path w="89816" h="2942" extrusionOk="0">
                <a:moveTo>
                  <a:pt x="5701" y="1"/>
                </a:moveTo>
                <a:lnTo>
                  <a:pt x="2683" y="1697"/>
                </a:lnTo>
                <a:lnTo>
                  <a:pt x="1" y="183"/>
                </a:lnTo>
                <a:lnTo>
                  <a:pt x="1" y="1428"/>
                </a:lnTo>
                <a:lnTo>
                  <a:pt x="2683" y="2942"/>
                </a:lnTo>
                <a:lnTo>
                  <a:pt x="5701" y="1246"/>
                </a:lnTo>
                <a:lnTo>
                  <a:pt x="8719" y="2942"/>
                </a:lnTo>
                <a:lnTo>
                  <a:pt x="11727" y="1246"/>
                </a:lnTo>
                <a:lnTo>
                  <a:pt x="14745" y="2942"/>
                </a:lnTo>
                <a:lnTo>
                  <a:pt x="17762" y="1246"/>
                </a:lnTo>
                <a:lnTo>
                  <a:pt x="20780" y="2942"/>
                </a:lnTo>
                <a:lnTo>
                  <a:pt x="23788" y="1246"/>
                </a:lnTo>
                <a:lnTo>
                  <a:pt x="26806" y="2942"/>
                </a:lnTo>
                <a:lnTo>
                  <a:pt x="29824" y="1246"/>
                </a:lnTo>
                <a:lnTo>
                  <a:pt x="32842" y="2942"/>
                </a:lnTo>
                <a:lnTo>
                  <a:pt x="35850" y="1246"/>
                </a:lnTo>
                <a:lnTo>
                  <a:pt x="38868" y="2942"/>
                </a:lnTo>
                <a:lnTo>
                  <a:pt x="41885" y="1246"/>
                </a:lnTo>
                <a:lnTo>
                  <a:pt x="44903" y="2942"/>
                </a:lnTo>
                <a:lnTo>
                  <a:pt x="47911" y="1246"/>
                </a:lnTo>
                <a:lnTo>
                  <a:pt x="50929" y="2942"/>
                </a:lnTo>
                <a:lnTo>
                  <a:pt x="53947" y="1246"/>
                </a:lnTo>
                <a:lnTo>
                  <a:pt x="56965" y="2942"/>
                </a:lnTo>
                <a:lnTo>
                  <a:pt x="59982" y="1246"/>
                </a:lnTo>
                <a:lnTo>
                  <a:pt x="62991" y="2942"/>
                </a:lnTo>
                <a:lnTo>
                  <a:pt x="66008" y="1246"/>
                </a:lnTo>
                <a:lnTo>
                  <a:pt x="69026" y="2942"/>
                </a:lnTo>
                <a:lnTo>
                  <a:pt x="72044" y="1246"/>
                </a:lnTo>
                <a:lnTo>
                  <a:pt x="75052" y="2942"/>
                </a:lnTo>
                <a:lnTo>
                  <a:pt x="78070" y="1246"/>
                </a:lnTo>
                <a:lnTo>
                  <a:pt x="81088" y="2942"/>
                </a:lnTo>
                <a:lnTo>
                  <a:pt x="84106" y="1246"/>
                </a:lnTo>
                <a:lnTo>
                  <a:pt x="87123" y="2942"/>
                </a:lnTo>
                <a:lnTo>
                  <a:pt x="89815" y="1428"/>
                </a:lnTo>
                <a:lnTo>
                  <a:pt x="89815" y="183"/>
                </a:lnTo>
                <a:lnTo>
                  <a:pt x="87123" y="1697"/>
                </a:lnTo>
                <a:lnTo>
                  <a:pt x="84106" y="1"/>
                </a:lnTo>
                <a:lnTo>
                  <a:pt x="81088" y="1697"/>
                </a:lnTo>
                <a:lnTo>
                  <a:pt x="78070" y="1"/>
                </a:lnTo>
                <a:lnTo>
                  <a:pt x="75052" y="1697"/>
                </a:lnTo>
                <a:lnTo>
                  <a:pt x="72044" y="1"/>
                </a:lnTo>
                <a:lnTo>
                  <a:pt x="69026" y="1697"/>
                </a:lnTo>
                <a:lnTo>
                  <a:pt x="66008" y="1"/>
                </a:lnTo>
                <a:lnTo>
                  <a:pt x="62991" y="1697"/>
                </a:lnTo>
                <a:lnTo>
                  <a:pt x="59982" y="1"/>
                </a:lnTo>
                <a:lnTo>
                  <a:pt x="56965" y="1697"/>
                </a:lnTo>
                <a:lnTo>
                  <a:pt x="53947" y="1"/>
                </a:lnTo>
                <a:lnTo>
                  <a:pt x="50929" y="1697"/>
                </a:lnTo>
                <a:lnTo>
                  <a:pt x="47911" y="1"/>
                </a:lnTo>
                <a:lnTo>
                  <a:pt x="44903" y="1697"/>
                </a:lnTo>
                <a:lnTo>
                  <a:pt x="41885" y="1"/>
                </a:lnTo>
                <a:lnTo>
                  <a:pt x="38868" y="1697"/>
                </a:lnTo>
                <a:lnTo>
                  <a:pt x="35850" y="1"/>
                </a:lnTo>
                <a:lnTo>
                  <a:pt x="32842" y="1697"/>
                </a:lnTo>
                <a:lnTo>
                  <a:pt x="29824" y="1"/>
                </a:lnTo>
                <a:lnTo>
                  <a:pt x="26806" y="1697"/>
                </a:lnTo>
                <a:lnTo>
                  <a:pt x="23788" y="1"/>
                </a:lnTo>
                <a:lnTo>
                  <a:pt x="20780" y="1697"/>
                </a:lnTo>
                <a:lnTo>
                  <a:pt x="17762" y="1"/>
                </a:lnTo>
                <a:lnTo>
                  <a:pt x="14745" y="1697"/>
                </a:lnTo>
                <a:lnTo>
                  <a:pt x="11727" y="1"/>
                </a:lnTo>
                <a:lnTo>
                  <a:pt x="8719" y="1697"/>
                </a:lnTo>
                <a:lnTo>
                  <a:pt x="5701" y="1"/>
                </a:lnTo>
                <a:close/>
              </a:path>
            </a:pathLst>
          </a:custGeom>
          <a:solidFill>
            <a:srgbClr val="BCEBA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2"/>
          <p:cNvSpPr/>
          <p:nvPr/>
        </p:nvSpPr>
        <p:spPr>
          <a:xfrm flipH="1">
            <a:off x="6193267" y="2117050"/>
            <a:ext cx="45640" cy="19333"/>
          </a:xfrm>
          <a:custGeom>
            <a:avLst/>
            <a:gdLst/>
            <a:ahLst/>
            <a:cxnLst/>
            <a:rect l="l" t="t" r="r" b="b"/>
            <a:pathLst>
              <a:path w="432" h="183" extrusionOk="0">
                <a:moveTo>
                  <a:pt x="336" y="1"/>
                </a:moveTo>
                <a:cubicBezTo>
                  <a:pt x="231" y="1"/>
                  <a:pt x="125" y="30"/>
                  <a:pt x="29" y="78"/>
                </a:cubicBezTo>
                <a:cubicBezTo>
                  <a:pt x="10" y="87"/>
                  <a:pt x="1" y="97"/>
                  <a:pt x="1" y="116"/>
                </a:cubicBezTo>
                <a:cubicBezTo>
                  <a:pt x="1" y="125"/>
                  <a:pt x="20" y="145"/>
                  <a:pt x="39" y="145"/>
                </a:cubicBezTo>
                <a:cubicBezTo>
                  <a:pt x="61" y="142"/>
                  <a:pt x="82" y="141"/>
                  <a:pt x="104" y="141"/>
                </a:cubicBezTo>
                <a:cubicBezTo>
                  <a:pt x="168" y="141"/>
                  <a:pt x="233" y="152"/>
                  <a:pt x="298" y="173"/>
                </a:cubicBezTo>
                <a:cubicBezTo>
                  <a:pt x="307" y="183"/>
                  <a:pt x="317" y="183"/>
                  <a:pt x="336" y="183"/>
                </a:cubicBezTo>
                <a:cubicBezTo>
                  <a:pt x="384" y="183"/>
                  <a:pt x="422" y="145"/>
                  <a:pt x="432" y="97"/>
                </a:cubicBezTo>
                <a:cubicBezTo>
                  <a:pt x="432" y="39"/>
                  <a:pt x="384" y="1"/>
                  <a:pt x="336"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2"/>
          <p:cNvSpPr/>
          <p:nvPr/>
        </p:nvSpPr>
        <p:spPr>
          <a:xfrm flipH="1">
            <a:off x="6192211" y="1888325"/>
            <a:ext cx="44689" cy="41624"/>
          </a:xfrm>
          <a:custGeom>
            <a:avLst/>
            <a:gdLst/>
            <a:ahLst/>
            <a:cxnLst/>
            <a:rect l="l" t="t" r="r" b="b"/>
            <a:pathLst>
              <a:path w="423" h="394" extrusionOk="0">
                <a:moveTo>
                  <a:pt x="96" y="1"/>
                </a:moveTo>
                <a:cubicBezTo>
                  <a:pt x="51" y="1"/>
                  <a:pt x="17" y="10"/>
                  <a:pt x="10" y="29"/>
                </a:cubicBezTo>
                <a:cubicBezTo>
                  <a:pt x="1" y="87"/>
                  <a:pt x="221" y="394"/>
                  <a:pt x="288" y="394"/>
                </a:cubicBezTo>
                <a:cubicBezTo>
                  <a:pt x="355" y="384"/>
                  <a:pt x="422" y="212"/>
                  <a:pt x="374" y="116"/>
                </a:cubicBezTo>
                <a:cubicBezTo>
                  <a:pt x="323" y="39"/>
                  <a:pt x="187" y="1"/>
                  <a:pt x="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32"/>
          <p:cNvGrpSpPr/>
          <p:nvPr/>
        </p:nvGrpSpPr>
        <p:grpSpPr>
          <a:xfrm>
            <a:off x="5856144" y="537213"/>
            <a:ext cx="2792554" cy="4069075"/>
            <a:chOff x="5856144" y="537213"/>
            <a:chExt cx="2792554" cy="4069075"/>
          </a:xfrm>
        </p:grpSpPr>
        <p:sp>
          <p:nvSpPr>
            <p:cNvPr id="392" name="Google Shape;392;p32"/>
            <p:cNvSpPr/>
            <p:nvPr/>
          </p:nvSpPr>
          <p:spPr>
            <a:xfrm flipH="1">
              <a:off x="6509039" y="4254700"/>
              <a:ext cx="416040" cy="289573"/>
            </a:xfrm>
            <a:custGeom>
              <a:avLst/>
              <a:gdLst/>
              <a:ahLst/>
              <a:cxnLst/>
              <a:rect l="l" t="t" r="r" b="b"/>
              <a:pathLst>
                <a:path w="3938" h="2741" extrusionOk="0">
                  <a:moveTo>
                    <a:pt x="0" y="0"/>
                  </a:moveTo>
                  <a:lnTo>
                    <a:pt x="748" y="1677"/>
                  </a:lnTo>
                  <a:lnTo>
                    <a:pt x="748" y="2740"/>
                  </a:lnTo>
                  <a:lnTo>
                    <a:pt x="3181" y="2740"/>
                  </a:lnTo>
                  <a:cubicBezTo>
                    <a:pt x="3516" y="1849"/>
                    <a:pt x="3765" y="939"/>
                    <a:pt x="3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2"/>
            <p:cNvSpPr/>
            <p:nvPr/>
          </p:nvSpPr>
          <p:spPr>
            <a:xfrm flipH="1">
              <a:off x="7091995" y="4254700"/>
              <a:ext cx="445410" cy="289573"/>
            </a:xfrm>
            <a:custGeom>
              <a:avLst/>
              <a:gdLst/>
              <a:ahLst/>
              <a:cxnLst/>
              <a:rect l="l" t="t" r="r" b="b"/>
              <a:pathLst>
                <a:path w="4216" h="2741" extrusionOk="0">
                  <a:moveTo>
                    <a:pt x="0" y="0"/>
                  </a:moveTo>
                  <a:cubicBezTo>
                    <a:pt x="144" y="949"/>
                    <a:pt x="326" y="1955"/>
                    <a:pt x="508" y="2740"/>
                  </a:cubicBezTo>
                  <a:lnTo>
                    <a:pt x="3200" y="2740"/>
                  </a:lnTo>
                  <a:cubicBezTo>
                    <a:pt x="3229" y="2396"/>
                    <a:pt x="3229" y="2051"/>
                    <a:pt x="3200" y="1706"/>
                  </a:cubicBezTo>
                  <a:cubicBezTo>
                    <a:pt x="3430" y="1294"/>
                    <a:pt x="3832" y="623"/>
                    <a:pt x="4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2"/>
            <p:cNvSpPr/>
            <p:nvPr/>
          </p:nvSpPr>
          <p:spPr>
            <a:xfrm flipH="1">
              <a:off x="6482725" y="3966285"/>
              <a:ext cx="1094191" cy="288516"/>
            </a:xfrm>
            <a:custGeom>
              <a:avLst/>
              <a:gdLst/>
              <a:ahLst/>
              <a:cxnLst/>
              <a:rect l="l" t="t" r="r" b="b"/>
              <a:pathLst>
                <a:path w="10357" h="2731" extrusionOk="0">
                  <a:moveTo>
                    <a:pt x="1" y="0"/>
                  </a:moveTo>
                  <a:cubicBezTo>
                    <a:pt x="1" y="0"/>
                    <a:pt x="154" y="1284"/>
                    <a:pt x="384" y="2730"/>
                  </a:cubicBezTo>
                  <a:lnTo>
                    <a:pt x="4590" y="2730"/>
                  </a:lnTo>
                  <a:cubicBezTo>
                    <a:pt x="5069" y="1954"/>
                    <a:pt x="5509" y="1255"/>
                    <a:pt x="5509" y="1255"/>
                  </a:cubicBezTo>
                  <a:lnTo>
                    <a:pt x="6170" y="2730"/>
                  </a:lnTo>
                  <a:lnTo>
                    <a:pt x="10108" y="2730"/>
                  </a:lnTo>
                  <a:cubicBezTo>
                    <a:pt x="10280" y="1830"/>
                    <a:pt x="10357" y="920"/>
                    <a:pt x="10347" y="0"/>
                  </a:cubicBezTo>
                  <a:close/>
                </a:path>
              </a:pathLst>
            </a:custGeom>
            <a:solidFill>
              <a:srgbClr val="EFC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2"/>
            <p:cNvSpPr/>
            <p:nvPr/>
          </p:nvSpPr>
          <p:spPr>
            <a:xfrm flipH="1">
              <a:off x="6491819" y="4242551"/>
              <a:ext cx="450481" cy="25460"/>
            </a:xfrm>
            <a:custGeom>
              <a:avLst/>
              <a:gdLst/>
              <a:ahLst/>
              <a:cxnLst/>
              <a:rect l="l" t="t" r="r" b="b"/>
              <a:pathLst>
                <a:path w="4264" h="241" extrusionOk="0">
                  <a:moveTo>
                    <a:pt x="163" y="1"/>
                  </a:moveTo>
                  <a:cubicBezTo>
                    <a:pt x="0" y="1"/>
                    <a:pt x="0" y="240"/>
                    <a:pt x="163" y="240"/>
                  </a:cubicBezTo>
                  <a:lnTo>
                    <a:pt x="4101" y="240"/>
                  </a:lnTo>
                  <a:cubicBezTo>
                    <a:pt x="4264" y="240"/>
                    <a:pt x="4264" y="1"/>
                    <a:pt x="4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flipH="1">
              <a:off x="7074774" y="4242551"/>
              <a:ext cx="478900" cy="25460"/>
            </a:xfrm>
            <a:custGeom>
              <a:avLst/>
              <a:gdLst/>
              <a:ahLst/>
              <a:cxnLst/>
              <a:rect l="l" t="t" r="r" b="b"/>
              <a:pathLst>
                <a:path w="4533" h="241" extrusionOk="0">
                  <a:moveTo>
                    <a:pt x="154" y="1"/>
                  </a:moveTo>
                  <a:cubicBezTo>
                    <a:pt x="1" y="1"/>
                    <a:pt x="1" y="240"/>
                    <a:pt x="154" y="240"/>
                  </a:cubicBezTo>
                  <a:lnTo>
                    <a:pt x="4370" y="240"/>
                  </a:lnTo>
                  <a:cubicBezTo>
                    <a:pt x="4532" y="240"/>
                    <a:pt x="4532" y="1"/>
                    <a:pt x="4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flipH="1">
              <a:off x="6464448" y="3954136"/>
              <a:ext cx="1126625" cy="602388"/>
            </a:xfrm>
            <a:custGeom>
              <a:avLst/>
              <a:gdLst/>
              <a:ahLst/>
              <a:cxnLst/>
              <a:rect l="l" t="t" r="r" b="b"/>
              <a:pathLst>
                <a:path w="10664" h="5702" extrusionOk="0">
                  <a:moveTo>
                    <a:pt x="10357" y="230"/>
                  </a:moveTo>
                  <a:cubicBezTo>
                    <a:pt x="10385" y="2731"/>
                    <a:pt x="9571" y="5020"/>
                    <a:pt x="9399" y="5461"/>
                  </a:cubicBezTo>
                  <a:lnTo>
                    <a:pt x="7166" y="5461"/>
                  </a:lnTo>
                  <a:lnTo>
                    <a:pt x="7166" y="4522"/>
                  </a:lnTo>
                  <a:cubicBezTo>
                    <a:pt x="7166" y="4503"/>
                    <a:pt x="7157" y="4493"/>
                    <a:pt x="7157" y="4474"/>
                  </a:cubicBezTo>
                  <a:lnTo>
                    <a:pt x="5749" y="1322"/>
                  </a:lnTo>
                  <a:cubicBezTo>
                    <a:pt x="5729" y="1284"/>
                    <a:pt x="5691" y="1255"/>
                    <a:pt x="5643" y="1255"/>
                  </a:cubicBezTo>
                  <a:cubicBezTo>
                    <a:pt x="5638" y="1254"/>
                    <a:pt x="5633" y="1253"/>
                    <a:pt x="5627" y="1253"/>
                  </a:cubicBezTo>
                  <a:cubicBezTo>
                    <a:pt x="5593" y="1253"/>
                    <a:pt x="5554" y="1278"/>
                    <a:pt x="5538" y="1303"/>
                  </a:cubicBezTo>
                  <a:cubicBezTo>
                    <a:pt x="5519" y="1332"/>
                    <a:pt x="4110" y="3574"/>
                    <a:pt x="3593" y="4493"/>
                  </a:cubicBezTo>
                  <a:cubicBezTo>
                    <a:pt x="3583" y="4522"/>
                    <a:pt x="3583" y="4541"/>
                    <a:pt x="3583" y="4570"/>
                  </a:cubicBezTo>
                  <a:cubicBezTo>
                    <a:pt x="3612" y="4867"/>
                    <a:pt x="3612" y="5164"/>
                    <a:pt x="3593" y="5461"/>
                  </a:cubicBezTo>
                  <a:lnTo>
                    <a:pt x="1102" y="5461"/>
                  </a:lnTo>
                  <a:cubicBezTo>
                    <a:pt x="709" y="3727"/>
                    <a:pt x="345" y="882"/>
                    <a:pt x="269" y="230"/>
                  </a:cubicBezTo>
                  <a:close/>
                  <a:moveTo>
                    <a:pt x="135" y="0"/>
                  </a:moveTo>
                  <a:cubicBezTo>
                    <a:pt x="58" y="0"/>
                    <a:pt x="0" y="58"/>
                    <a:pt x="10" y="134"/>
                  </a:cubicBezTo>
                  <a:cubicBezTo>
                    <a:pt x="20" y="163"/>
                    <a:pt x="441" y="3650"/>
                    <a:pt x="891" y="5614"/>
                  </a:cubicBezTo>
                  <a:cubicBezTo>
                    <a:pt x="900" y="5666"/>
                    <a:pt x="947" y="5702"/>
                    <a:pt x="998" y="5702"/>
                  </a:cubicBezTo>
                  <a:cubicBezTo>
                    <a:pt x="1004" y="5702"/>
                    <a:pt x="1010" y="5701"/>
                    <a:pt x="1016" y="5700"/>
                  </a:cubicBezTo>
                  <a:lnTo>
                    <a:pt x="3708" y="5700"/>
                  </a:lnTo>
                  <a:cubicBezTo>
                    <a:pt x="3766" y="5700"/>
                    <a:pt x="3823" y="5653"/>
                    <a:pt x="3823" y="5595"/>
                  </a:cubicBezTo>
                  <a:cubicBezTo>
                    <a:pt x="3852" y="5260"/>
                    <a:pt x="3852" y="4915"/>
                    <a:pt x="3823" y="4580"/>
                  </a:cubicBezTo>
                  <a:cubicBezTo>
                    <a:pt x="4264" y="3804"/>
                    <a:pt x="5279" y="2184"/>
                    <a:pt x="5624" y="1629"/>
                  </a:cubicBezTo>
                  <a:lnTo>
                    <a:pt x="6927" y="4551"/>
                  </a:lnTo>
                  <a:lnTo>
                    <a:pt x="6927" y="5585"/>
                  </a:lnTo>
                  <a:cubicBezTo>
                    <a:pt x="6927" y="5653"/>
                    <a:pt x="6984" y="5700"/>
                    <a:pt x="7052" y="5700"/>
                  </a:cubicBezTo>
                  <a:lnTo>
                    <a:pt x="9485" y="5700"/>
                  </a:lnTo>
                  <a:cubicBezTo>
                    <a:pt x="9533" y="5700"/>
                    <a:pt x="9571" y="5672"/>
                    <a:pt x="9590" y="5633"/>
                  </a:cubicBezTo>
                  <a:cubicBezTo>
                    <a:pt x="9600" y="5605"/>
                    <a:pt x="10663" y="2980"/>
                    <a:pt x="10596" y="115"/>
                  </a:cubicBezTo>
                  <a:cubicBezTo>
                    <a:pt x="10596" y="48"/>
                    <a:pt x="10548" y="0"/>
                    <a:pt x="10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flipH="1">
              <a:off x="6397678" y="3671109"/>
              <a:ext cx="1259213" cy="497271"/>
            </a:xfrm>
            <a:custGeom>
              <a:avLst/>
              <a:gdLst/>
              <a:ahLst/>
              <a:cxnLst/>
              <a:rect l="l" t="t" r="r" b="b"/>
              <a:pathLst>
                <a:path w="11919" h="4707" extrusionOk="0">
                  <a:moveTo>
                    <a:pt x="7058" y="0"/>
                  </a:moveTo>
                  <a:cubicBezTo>
                    <a:pt x="4956" y="0"/>
                    <a:pt x="2454" y="153"/>
                    <a:pt x="537" y="734"/>
                  </a:cubicBezTo>
                  <a:cubicBezTo>
                    <a:pt x="259" y="1750"/>
                    <a:pt x="1" y="4346"/>
                    <a:pt x="1" y="4346"/>
                  </a:cubicBezTo>
                  <a:cubicBezTo>
                    <a:pt x="1" y="4346"/>
                    <a:pt x="1920" y="4707"/>
                    <a:pt x="5203" y="4707"/>
                  </a:cubicBezTo>
                  <a:cubicBezTo>
                    <a:pt x="5587" y="4707"/>
                    <a:pt x="5989" y="4702"/>
                    <a:pt x="6410" y="4691"/>
                  </a:cubicBezTo>
                  <a:cubicBezTo>
                    <a:pt x="10482" y="4586"/>
                    <a:pt x="11890" y="4499"/>
                    <a:pt x="11899" y="4375"/>
                  </a:cubicBezTo>
                  <a:cubicBezTo>
                    <a:pt x="11919" y="4260"/>
                    <a:pt x="11449" y="1108"/>
                    <a:pt x="11229" y="188"/>
                  </a:cubicBezTo>
                  <a:cubicBezTo>
                    <a:pt x="11229" y="188"/>
                    <a:pt x="9390" y="0"/>
                    <a:pt x="7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flipH="1">
              <a:off x="6384472" y="3658960"/>
              <a:ext cx="1285519" cy="521992"/>
            </a:xfrm>
            <a:custGeom>
              <a:avLst/>
              <a:gdLst/>
              <a:ahLst/>
              <a:cxnLst/>
              <a:rect l="l" t="t" r="r" b="b"/>
              <a:pathLst>
                <a:path w="12168" h="4941" extrusionOk="0">
                  <a:moveTo>
                    <a:pt x="7217" y="238"/>
                  </a:moveTo>
                  <a:cubicBezTo>
                    <a:pt x="9229" y="238"/>
                    <a:pt x="10871" y="376"/>
                    <a:pt x="11257" y="409"/>
                  </a:cubicBezTo>
                  <a:cubicBezTo>
                    <a:pt x="11477" y="1386"/>
                    <a:pt x="11861" y="4001"/>
                    <a:pt x="11908" y="4423"/>
                  </a:cubicBezTo>
                  <a:cubicBezTo>
                    <a:pt x="11420" y="4566"/>
                    <a:pt x="7885" y="4653"/>
                    <a:pt x="6534" y="4681"/>
                  </a:cubicBezTo>
                  <a:cubicBezTo>
                    <a:pt x="6104" y="4693"/>
                    <a:pt x="5693" y="4699"/>
                    <a:pt x="5300" y="4699"/>
                  </a:cubicBezTo>
                  <a:cubicBezTo>
                    <a:pt x="2512" y="4699"/>
                    <a:pt x="704" y="4433"/>
                    <a:pt x="259" y="4365"/>
                  </a:cubicBezTo>
                  <a:cubicBezTo>
                    <a:pt x="307" y="3877"/>
                    <a:pt x="527" y="1855"/>
                    <a:pt x="767" y="945"/>
                  </a:cubicBezTo>
                  <a:cubicBezTo>
                    <a:pt x="2661" y="385"/>
                    <a:pt x="5137" y="238"/>
                    <a:pt x="7217" y="238"/>
                  </a:cubicBezTo>
                  <a:close/>
                  <a:moveTo>
                    <a:pt x="7231" y="1"/>
                  </a:moveTo>
                  <a:cubicBezTo>
                    <a:pt x="5106" y="1"/>
                    <a:pt x="2564" y="154"/>
                    <a:pt x="633" y="744"/>
                  </a:cubicBezTo>
                  <a:cubicBezTo>
                    <a:pt x="594" y="754"/>
                    <a:pt x="565" y="782"/>
                    <a:pt x="546" y="821"/>
                  </a:cubicBezTo>
                  <a:cubicBezTo>
                    <a:pt x="268" y="1836"/>
                    <a:pt x="19" y="4346"/>
                    <a:pt x="10" y="4452"/>
                  </a:cubicBezTo>
                  <a:cubicBezTo>
                    <a:pt x="0" y="4509"/>
                    <a:pt x="39" y="4566"/>
                    <a:pt x="106" y="4576"/>
                  </a:cubicBezTo>
                  <a:cubicBezTo>
                    <a:pt x="125" y="4576"/>
                    <a:pt x="2079" y="4940"/>
                    <a:pt x="5356" y="4940"/>
                  </a:cubicBezTo>
                  <a:cubicBezTo>
                    <a:pt x="5729" y="4940"/>
                    <a:pt x="6122" y="4931"/>
                    <a:pt x="6534" y="4921"/>
                  </a:cubicBezTo>
                  <a:cubicBezTo>
                    <a:pt x="12110" y="4777"/>
                    <a:pt x="12119" y="4681"/>
                    <a:pt x="12148" y="4509"/>
                  </a:cubicBezTo>
                  <a:cubicBezTo>
                    <a:pt x="12167" y="4346"/>
                    <a:pt x="11688" y="1175"/>
                    <a:pt x="11468" y="275"/>
                  </a:cubicBezTo>
                  <a:cubicBezTo>
                    <a:pt x="11458" y="227"/>
                    <a:pt x="11420" y="188"/>
                    <a:pt x="11362" y="179"/>
                  </a:cubicBezTo>
                  <a:cubicBezTo>
                    <a:pt x="11328" y="179"/>
                    <a:pt x="9521" y="1"/>
                    <a:pt x="7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flipH="1">
              <a:off x="6468568" y="2594889"/>
              <a:ext cx="1143740" cy="1181639"/>
            </a:xfrm>
            <a:custGeom>
              <a:avLst/>
              <a:gdLst/>
              <a:ahLst/>
              <a:cxnLst/>
              <a:rect l="l" t="t" r="r" b="b"/>
              <a:pathLst>
                <a:path w="10826" h="11185" extrusionOk="0">
                  <a:moveTo>
                    <a:pt x="4609" y="1"/>
                  </a:moveTo>
                  <a:cubicBezTo>
                    <a:pt x="4320" y="1"/>
                    <a:pt x="4030" y="11"/>
                    <a:pt x="3756" y="38"/>
                  </a:cubicBezTo>
                  <a:cubicBezTo>
                    <a:pt x="3756" y="38"/>
                    <a:pt x="2079" y="833"/>
                    <a:pt x="1207" y="1513"/>
                  </a:cubicBezTo>
                  <a:cubicBezTo>
                    <a:pt x="805" y="1810"/>
                    <a:pt x="240" y="4426"/>
                    <a:pt x="115" y="7060"/>
                  </a:cubicBezTo>
                  <a:cubicBezTo>
                    <a:pt x="0" y="9695"/>
                    <a:pt x="115" y="10921"/>
                    <a:pt x="115" y="10921"/>
                  </a:cubicBezTo>
                  <a:cubicBezTo>
                    <a:pt x="115" y="10921"/>
                    <a:pt x="1638" y="11185"/>
                    <a:pt x="3941" y="11185"/>
                  </a:cubicBezTo>
                  <a:cubicBezTo>
                    <a:pt x="4617" y="11185"/>
                    <a:pt x="5360" y="11162"/>
                    <a:pt x="6151" y="11103"/>
                  </a:cubicBezTo>
                  <a:cubicBezTo>
                    <a:pt x="9638" y="10845"/>
                    <a:pt x="10788" y="10471"/>
                    <a:pt x="10807" y="10375"/>
                  </a:cubicBezTo>
                  <a:cubicBezTo>
                    <a:pt x="10826" y="10270"/>
                    <a:pt x="10318" y="4685"/>
                    <a:pt x="9130" y="1734"/>
                  </a:cubicBezTo>
                  <a:cubicBezTo>
                    <a:pt x="8450" y="852"/>
                    <a:pt x="6898" y="172"/>
                    <a:pt x="6898" y="172"/>
                  </a:cubicBezTo>
                  <a:cubicBezTo>
                    <a:pt x="6898" y="172"/>
                    <a:pt x="5764" y="1"/>
                    <a:pt x="4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flipH="1">
              <a:off x="6456419" y="2582106"/>
              <a:ext cx="1169095" cy="1207205"/>
            </a:xfrm>
            <a:custGeom>
              <a:avLst/>
              <a:gdLst/>
              <a:ahLst/>
              <a:cxnLst/>
              <a:rect l="l" t="t" r="r" b="b"/>
              <a:pathLst>
                <a:path w="11066" h="11427" extrusionOk="0">
                  <a:moveTo>
                    <a:pt x="4781" y="246"/>
                  </a:moveTo>
                  <a:cubicBezTo>
                    <a:pt x="5832" y="246"/>
                    <a:pt x="6859" y="386"/>
                    <a:pt x="6994" y="408"/>
                  </a:cubicBezTo>
                  <a:cubicBezTo>
                    <a:pt x="7157" y="475"/>
                    <a:pt x="8537" y="1117"/>
                    <a:pt x="9159" y="1912"/>
                  </a:cubicBezTo>
                  <a:cubicBezTo>
                    <a:pt x="10280" y="4710"/>
                    <a:pt x="10788" y="9921"/>
                    <a:pt x="10817" y="10439"/>
                  </a:cubicBezTo>
                  <a:cubicBezTo>
                    <a:pt x="10616" y="10544"/>
                    <a:pt x="9485" y="10870"/>
                    <a:pt x="6266" y="11109"/>
                  </a:cubicBezTo>
                  <a:cubicBezTo>
                    <a:pt x="5543" y="11166"/>
                    <a:pt x="4819" y="11193"/>
                    <a:pt x="4096" y="11193"/>
                  </a:cubicBezTo>
                  <a:cubicBezTo>
                    <a:pt x="2847" y="11193"/>
                    <a:pt x="1599" y="11110"/>
                    <a:pt x="355" y="10947"/>
                  </a:cubicBezTo>
                  <a:lnTo>
                    <a:pt x="355" y="10937"/>
                  </a:lnTo>
                  <a:cubicBezTo>
                    <a:pt x="336" y="10611"/>
                    <a:pt x="269" y="9385"/>
                    <a:pt x="365" y="7191"/>
                  </a:cubicBezTo>
                  <a:cubicBezTo>
                    <a:pt x="499" y="4432"/>
                    <a:pt x="1083" y="1970"/>
                    <a:pt x="1409" y="1730"/>
                  </a:cubicBezTo>
                  <a:cubicBezTo>
                    <a:pt x="2214" y="1108"/>
                    <a:pt x="3737" y="370"/>
                    <a:pt x="3919" y="284"/>
                  </a:cubicBezTo>
                  <a:cubicBezTo>
                    <a:pt x="4196" y="257"/>
                    <a:pt x="4489" y="246"/>
                    <a:pt x="4781" y="246"/>
                  </a:cubicBezTo>
                  <a:close/>
                  <a:moveTo>
                    <a:pt x="4801" y="1"/>
                  </a:moveTo>
                  <a:cubicBezTo>
                    <a:pt x="4487" y="1"/>
                    <a:pt x="4170" y="13"/>
                    <a:pt x="3871" y="44"/>
                  </a:cubicBezTo>
                  <a:cubicBezTo>
                    <a:pt x="3852" y="44"/>
                    <a:pt x="3842" y="44"/>
                    <a:pt x="3833" y="54"/>
                  </a:cubicBezTo>
                  <a:cubicBezTo>
                    <a:pt x="3766" y="82"/>
                    <a:pt x="2137" y="858"/>
                    <a:pt x="1256" y="1529"/>
                  </a:cubicBezTo>
                  <a:cubicBezTo>
                    <a:pt x="786" y="1893"/>
                    <a:pt x="240" y="4633"/>
                    <a:pt x="125" y="7172"/>
                  </a:cubicBezTo>
                  <a:cubicBezTo>
                    <a:pt x="1" y="9787"/>
                    <a:pt x="125" y="11042"/>
                    <a:pt x="125" y="11052"/>
                  </a:cubicBezTo>
                  <a:cubicBezTo>
                    <a:pt x="125" y="11109"/>
                    <a:pt x="173" y="11157"/>
                    <a:pt x="221" y="11167"/>
                  </a:cubicBezTo>
                  <a:cubicBezTo>
                    <a:pt x="1441" y="11340"/>
                    <a:pt x="2660" y="11426"/>
                    <a:pt x="3888" y="11426"/>
                  </a:cubicBezTo>
                  <a:cubicBezTo>
                    <a:pt x="3953" y="11426"/>
                    <a:pt x="4017" y="11426"/>
                    <a:pt x="4082" y="11426"/>
                  </a:cubicBezTo>
                  <a:cubicBezTo>
                    <a:pt x="4762" y="11426"/>
                    <a:pt x="5500" y="11397"/>
                    <a:pt x="6285" y="11349"/>
                  </a:cubicBezTo>
                  <a:cubicBezTo>
                    <a:pt x="8623" y="11176"/>
                    <a:pt x="10999" y="10851"/>
                    <a:pt x="11047" y="10506"/>
                  </a:cubicBezTo>
                  <a:cubicBezTo>
                    <a:pt x="11066" y="10372"/>
                    <a:pt x="10549" y="4738"/>
                    <a:pt x="9370" y="1807"/>
                  </a:cubicBezTo>
                  <a:cubicBezTo>
                    <a:pt x="9370" y="1797"/>
                    <a:pt x="9361" y="1788"/>
                    <a:pt x="9351" y="1778"/>
                  </a:cubicBezTo>
                  <a:cubicBezTo>
                    <a:pt x="8671" y="887"/>
                    <a:pt x="7138" y="207"/>
                    <a:pt x="7071" y="178"/>
                  </a:cubicBezTo>
                  <a:cubicBezTo>
                    <a:pt x="7061" y="178"/>
                    <a:pt x="7052" y="169"/>
                    <a:pt x="7042" y="169"/>
                  </a:cubicBezTo>
                  <a:cubicBezTo>
                    <a:pt x="7027" y="161"/>
                    <a:pt x="5936" y="1"/>
                    <a:pt x="4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flipH="1">
              <a:off x="6872358" y="2489559"/>
              <a:ext cx="352334" cy="219425"/>
            </a:xfrm>
            <a:custGeom>
              <a:avLst/>
              <a:gdLst/>
              <a:ahLst/>
              <a:cxnLst/>
              <a:rect l="l" t="t" r="r" b="b"/>
              <a:pathLst>
                <a:path w="3335" h="2077" extrusionOk="0">
                  <a:moveTo>
                    <a:pt x="1" y="0"/>
                  </a:moveTo>
                  <a:lnTo>
                    <a:pt x="1" y="1217"/>
                  </a:lnTo>
                  <a:cubicBezTo>
                    <a:pt x="476" y="1754"/>
                    <a:pt x="1237" y="2076"/>
                    <a:pt x="2031" y="2076"/>
                  </a:cubicBezTo>
                  <a:cubicBezTo>
                    <a:pt x="2470" y="2076"/>
                    <a:pt x="2919" y="1978"/>
                    <a:pt x="3334" y="1763"/>
                  </a:cubicBezTo>
                  <a:lnTo>
                    <a:pt x="33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flipH="1">
              <a:off x="6860208" y="2476353"/>
              <a:ext cx="377690" cy="245202"/>
            </a:xfrm>
            <a:custGeom>
              <a:avLst/>
              <a:gdLst/>
              <a:ahLst/>
              <a:cxnLst/>
              <a:rect l="l" t="t" r="r" b="b"/>
              <a:pathLst>
                <a:path w="3575" h="2321" extrusionOk="0">
                  <a:moveTo>
                    <a:pt x="3335" y="240"/>
                  </a:moveTo>
                  <a:lnTo>
                    <a:pt x="3335" y="1812"/>
                  </a:lnTo>
                  <a:cubicBezTo>
                    <a:pt x="2955" y="1996"/>
                    <a:pt x="2541" y="2086"/>
                    <a:pt x="2131" y="2086"/>
                  </a:cubicBezTo>
                  <a:cubicBezTo>
                    <a:pt x="1416" y="2086"/>
                    <a:pt x="716" y="1812"/>
                    <a:pt x="240" y="1294"/>
                  </a:cubicBezTo>
                  <a:lnTo>
                    <a:pt x="240" y="240"/>
                  </a:lnTo>
                  <a:close/>
                  <a:moveTo>
                    <a:pt x="116" y="1"/>
                  </a:moveTo>
                  <a:cubicBezTo>
                    <a:pt x="49" y="1"/>
                    <a:pt x="1" y="49"/>
                    <a:pt x="1" y="116"/>
                  </a:cubicBezTo>
                  <a:lnTo>
                    <a:pt x="1" y="1333"/>
                  </a:lnTo>
                  <a:cubicBezTo>
                    <a:pt x="1" y="1361"/>
                    <a:pt x="11" y="1390"/>
                    <a:pt x="30" y="1419"/>
                  </a:cubicBezTo>
                  <a:cubicBezTo>
                    <a:pt x="552" y="1987"/>
                    <a:pt x="1300" y="2320"/>
                    <a:pt x="2082" y="2320"/>
                  </a:cubicBezTo>
                  <a:cubicBezTo>
                    <a:pt x="2103" y="2320"/>
                    <a:pt x="2125" y="2320"/>
                    <a:pt x="2147" y="2319"/>
                  </a:cubicBezTo>
                  <a:cubicBezTo>
                    <a:pt x="2616" y="2319"/>
                    <a:pt x="3086" y="2204"/>
                    <a:pt x="3507" y="1994"/>
                  </a:cubicBezTo>
                  <a:cubicBezTo>
                    <a:pt x="3546" y="1965"/>
                    <a:pt x="3574" y="1927"/>
                    <a:pt x="3574" y="1888"/>
                  </a:cubicBezTo>
                  <a:lnTo>
                    <a:pt x="3574" y="116"/>
                  </a:lnTo>
                  <a:cubicBezTo>
                    <a:pt x="3574" y="49"/>
                    <a:pt x="3517" y="1"/>
                    <a:pt x="3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flipH="1">
              <a:off x="7754920" y="549680"/>
              <a:ext cx="880678" cy="1047787"/>
            </a:xfrm>
            <a:custGeom>
              <a:avLst/>
              <a:gdLst/>
              <a:ahLst/>
              <a:cxnLst/>
              <a:rect l="l" t="t" r="r" b="b"/>
              <a:pathLst>
                <a:path w="8336" h="9918" extrusionOk="0">
                  <a:moveTo>
                    <a:pt x="3819" y="1"/>
                  </a:moveTo>
                  <a:cubicBezTo>
                    <a:pt x="3797" y="1"/>
                    <a:pt x="3782" y="6"/>
                    <a:pt x="3775" y="16"/>
                  </a:cubicBezTo>
                  <a:cubicBezTo>
                    <a:pt x="3670" y="179"/>
                    <a:pt x="3469" y="1568"/>
                    <a:pt x="3641" y="2325"/>
                  </a:cubicBezTo>
                  <a:cubicBezTo>
                    <a:pt x="2377" y="2335"/>
                    <a:pt x="87" y="3341"/>
                    <a:pt x="49" y="3695"/>
                  </a:cubicBezTo>
                  <a:cubicBezTo>
                    <a:pt x="1" y="4059"/>
                    <a:pt x="729" y="5975"/>
                    <a:pt x="1965" y="6665"/>
                  </a:cubicBezTo>
                  <a:cubicBezTo>
                    <a:pt x="1265" y="7010"/>
                    <a:pt x="508" y="8112"/>
                    <a:pt x="566" y="8179"/>
                  </a:cubicBezTo>
                  <a:cubicBezTo>
                    <a:pt x="623" y="8236"/>
                    <a:pt x="1763" y="8964"/>
                    <a:pt x="3229" y="8983"/>
                  </a:cubicBezTo>
                  <a:cubicBezTo>
                    <a:pt x="2990" y="9261"/>
                    <a:pt x="2856" y="9893"/>
                    <a:pt x="2932" y="9913"/>
                  </a:cubicBezTo>
                  <a:cubicBezTo>
                    <a:pt x="2946" y="9914"/>
                    <a:pt x="3009" y="9918"/>
                    <a:pt x="3110" y="9918"/>
                  </a:cubicBezTo>
                  <a:cubicBezTo>
                    <a:pt x="3552" y="9918"/>
                    <a:pt x="4727" y="9852"/>
                    <a:pt x="5749" y="9290"/>
                  </a:cubicBezTo>
                  <a:cubicBezTo>
                    <a:pt x="7004" y="8610"/>
                    <a:pt x="8335" y="5908"/>
                    <a:pt x="8259" y="4509"/>
                  </a:cubicBezTo>
                  <a:cubicBezTo>
                    <a:pt x="8201" y="3293"/>
                    <a:pt x="7339" y="1693"/>
                    <a:pt x="7157" y="1693"/>
                  </a:cubicBezTo>
                  <a:cubicBezTo>
                    <a:pt x="6975" y="1693"/>
                    <a:pt x="6860" y="2277"/>
                    <a:pt x="6860" y="2277"/>
                  </a:cubicBezTo>
                  <a:cubicBezTo>
                    <a:pt x="6088" y="1101"/>
                    <a:pt x="4147" y="1"/>
                    <a:pt x="3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flipH="1">
              <a:off x="7920892" y="987584"/>
              <a:ext cx="700549" cy="610311"/>
            </a:xfrm>
            <a:custGeom>
              <a:avLst/>
              <a:gdLst/>
              <a:ahLst/>
              <a:cxnLst/>
              <a:rect l="l" t="t" r="r" b="b"/>
              <a:pathLst>
                <a:path w="6631" h="5777" extrusionOk="0">
                  <a:moveTo>
                    <a:pt x="1" y="0"/>
                  </a:moveTo>
                  <a:lnTo>
                    <a:pt x="1" y="0"/>
                  </a:lnTo>
                  <a:cubicBezTo>
                    <a:pt x="221" y="719"/>
                    <a:pt x="873" y="1983"/>
                    <a:pt x="1831" y="2520"/>
                  </a:cubicBezTo>
                  <a:cubicBezTo>
                    <a:pt x="1131" y="2865"/>
                    <a:pt x="374" y="3967"/>
                    <a:pt x="432" y="4034"/>
                  </a:cubicBezTo>
                  <a:cubicBezTo>
                    <a:pt x="489" y="4091"/>
                    <a:pt x="1629" y="4819"/>
                    <a:pt x="3095" y="4838"/>
                  </a:cubicBezTo>
                  <a:cubicBezTo>
                    <a:pt x="2856" y="5126"/>
                    <a:pt x="2722" y="5748"/>
                    <a:pt x="2798" y="5768"/>
                  </a:cubicBezTo>
                  <a:cubicBezTo>
                    <a:pt x="2814" y="5771"/>
                    <a:pt x="2886" y="5776"/>
                    <a:pt x="3003" y="5776"/>
                  </a:cubicBezTo>
                  <a:cubicBezTo>
                    <a:pt x="3464" y="5776"/>
                    <a:pt x="4613" y="5698"/>
                    <a:pt x="5615" y="5154"/>
                  </a:cubicBezTo>
                  <a:cubicBezTo>
                    <a:pt x="6017" y="4905"/>
                    <a:pt x="6362" y="4580"/>
                    <a:pt x="6630" y="4196"/>
                  </a:cubicBezTo>
                  <a:cubicBezTo>
                    <a:pt x="6602" y="3401"/>
                    <a:pt x="6429" y="2587"/>
                    <a:pt x="5912" y="2156"/>
                  </a:cubicBezTo>
                  <a:cubicBezTo>
                    <a:pt x="4705" y="1159"/>
                    <a:pt x="3143" y="403"/>
                    <a:pt x="2951" y="374"/>
                  </a:cubicBezTo>
                  <a:cubicBezTo>
                    <a:pt x="2947" y="373"/>
                    <a:pt x="2943" y="373"/>
                    <a:pt x="2939" y="373"/>
                  </a:cubicBezTo>
                  <a:cubicBezTo>
                    <a:pt x="2756" y="373"/>
                    <a:pt x="2883" y="1024"/>
                    <a:pt x="3277" y="1409"/>
                  </a:cubicBezTo>
                  <a:cubicBezTo>
                    <a:pt x="2319" y="1102"/>
                    <a:pt x="825" y="40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flipH="1">
              <a:off x="7740763" y="537213"/>
              <a:ext cx="907935" cy="1072931"/>
            </a:xfrm>
            <a:custGeom>
              <a:avLst/>
              <a:gdLst/>
              <a:ahLst/>
              <a:cxnLst/>
              <a:rect l="l" t="t" r="r" b="b"/>
              <a:pathLst>
                <a:path w="8594" h="10156" extrusionOk="0">
                  <a:moveTo>
                    <a:pt x="3976" y="249"/>
                  </a:moveTo>
                  <a:cubicBezTo>
                    <a:pt x="4350" y="326"/>
                    <a:pt x="6160" y="1370"/>
                    <a:pt x="6879" y="2472"/>
                  </a:cubicBezTo>
                  <a:cubicBezTo>
                    <a:pt x="6902" y="2506"/>
                    <a:pt x="6937" y="2522"/>
                    <a:pt x="6973" y="2522"/>
                  </a:cubicBezTo>
                  <a:cubicBezTo>
                    <a:pt x="7027" y="2522"/>
                    <a:pt x="7082" y="2487"/>
                    <a:pt x="7099" y="2424"/>
                  </a:cubicBezTo>
                  <a:cubicBezTo>
                    <a:pt x="7128" y="2261"/>
                    <a:pt x="7185" y="2098"/>
                    <a:pt x="7272" y="1945"/>
                  </a:cubicBezTo>
                  <a:cubicBezTo>
                    <a:pt x="7482" y="2156"/>
                    <a:pt x="8210" y="3516"/>
                    <a:pt x="8268" y="4637"/>
                  </a:cubicBezTo>
                  <a:cubicBezTo>
                    <a:pt x="8335" y="5940"/>
                    <a:pt x="7061" y="8632"/>
                    <a:pt x="5815" y="9312"/>
                  </a:cubicBezTo>
                  <a:cubicBezTo>
                    <a:pt x="4813" y="9853"/>
                    <a:pt x="3699" y="9917"/>
                    <a:pt x="3268" y="9917"/>
                  </a:cubicBezTo>
                  <a:cubicBezTo>
                    <a:pt x="3226" y="9917"/>
                    <a:pt x="3190" y="9917"/>
                    <a:pt x="3162" y="9916"/>
                  </a:cubicBezTo>
                  <a:cubicBezTo>
                    <a:pt x="3200" y="9647"/>
                    <a:pt x="3305" y="9398"/>
                    <a:pt x="3459" y="9188"/>
                  </a:cubicBezTo>
                  <a:cubicBezTo>
                    <a:pt x="3516" y="9111"/>
                    <a:pt x="3468" y="8986"/>
                    <a:pt x="3363" y="8986"/>
                  </a:cubicBezTo>
                  <a:cubicBezTo>
                    <a:pt x="2472" y="8967"/>
                    <a:pt x="1600" y="8709"/>
                    <a:pt x="834" y="8249"/>
                  </a:cubicBezTo>
                  <a:cubicBezTo>
                    <a:pt x="958" y="8019"/>
                    <a:pt x="1571" y="7185"/>
                    <a:pt x="2146" y="6898"/>
                  </a:cubicBezTo>
                  <a:cubicBezTo>
                    <a:pt x="2232" y="6850"/>
                    <a:pt x="2232" y="6725"/>
                    <a:pt x="2146" y="6687"/>
                  </a:cubicBezTo>
                  <a:cubicBezTo>
                    <a:pt x="939" y="6007"/>
                    <a:pt x="259" y="4120"/>
                    <a:pt x="288" y="3842"/>
                  </a:cubicBezTo>
                  <a:cubicBezTo>
                    <a:pt x="364" y="3593"/>
                    <a:pt x="2472" y="2587"/>
                    <a:pt x="3765" y="2568"/>
                  </a:cubicBezTo>
                  <a:cubicBezTo>
                    <a:pt x="3803" y="2568"/>
                    <a:pt x="3832" y="2548"/>
                    <a:pt x="3851" y="2520"/>
                  </a:cubicBezTo>
                  <a:cubicBezTo>
                    <a:pt x="3880" y="2491"/>
                    <a:pt x="3890" y="2453"/>
                    <a:pt x="3880" y="2424"/>
                  </a:cubicBezTo>
                  <a:cubicBezTo>
                    <a:pt x="3727" y="1734"/>
                    <a:pt x="3890" y="517"/>
                    <a:pt x="3976" y="249"/>
                  </a:cubicBezTo>
                  <a:close/>
                  <a:moveTo>
                    <a:pt x="3938" y="0"/>
                  </a:moveTo>
                  <a:cubicBezTo>
                    <a:pt x="3880" y="0"/>
                    <a:pt x="3832" y="19"/>
                    <a:pt x="3794" y="67"/>
                  </a:cubicBezTo>
                  <a:cubicBezTo>
                    <a:pt x="3679" y="259"/>
                    <a:pt x="3506" y="1533"/>
                    <a:pt x="3621" y="2328"/>
                  </a:cubicBezTo>
                  <a:cubicBezTo>
                    <a:pt x="2395" y="2405"/>
                    <a:pt x="115" y="3334"/>
                    <a:pt x="58" y="3803"/>
                  </a:cubicBezTo>
                  <a:cubicBezTo>
                    <a:pt x="0" y="4215"/>
                    <a:pt x="690" y="5997"/>
                    <a:pt x="1849" y="6783"/>
                  </a:cubicBezTo>
                  <a:cubicBezTo>
                    <a:pt x="1226" y="7185"/>
                    <a:pt x="604" y="8067"/>
                    <a:pt x="565" y="8258"/>
                  </a:cubicBezTo>
                  <a:cubicBezTo>
                    <a:pt x="565" y="8297"/>
                    <a:pt x="575" y="8344"/>
                    <a:pt x="604" y="8373"/>
                  </a:cubicBezTo>
                  <a:cubicBezTo>
                    <a:pt x="680" y="8459"/>
                    <a:pt x="1734" y="9130"/>
                    <a:pt x="3133" y="9216"/>
                  </a:cubicBezTo>
                  <a:cubicBezTo>
                    <a:pt x="2980" y="9504"/>
                    <a:pt x="2874" y="9916"/>
                    <a:pt x="2922" y="10050"/>
                  </a:cubicBezTo>
                  <a:cubicBezTo>
                    <a:pt x="2941" y="10098"/>
                    <a:pt x="2980" y="10136"/>
                    <a:pt x="3027" y="10146"/>
                  </a:cubicBezTo>
                  <a:cubicBezTo>
                    <a:pt x="3114" y="10155"/>
                    <a:pt x="3190" y="10155"/>
                    <a:pt x="3267" y="10155"/>
                  </a:cubicBezTo>
                  <a:cubicBezTo>
                    <a:pt x="3765" y="10155"/>
                    <a:pt x="4924" y="10069"/>
                    <a:pt x="5940" y="9523"/>
                  </a:cubicBezTo>
                  <a:cubicBezTo>
                    <a:pt x="7272" y="8795"/>
                    <a:pt x="8594" y="6016"/>
                    <a:pt x="8517" y="4618"/>
                  </a:cubicBezTo>
                  <a:cubicBezTo>
                    <a:pt x="8450" y="3459"/>
                    <a:pt x="7597" y="1696"/>
                    <a:pt x="7291" y="1696"/>
                  </a:cubicBezTo>
                  <a:cubicBezTo>
                    <a:pt x="7118" y="1696"/>
                    <a:pt x="7003" y="1907"/>
                    <a:pt x="6936" y="2117"/>
                  </a:cubicBezTo>
                  <a:cubicBezTo>
                    <a:pt x="6064" y="996"/>
                    <a:pt x="4282" y="0"/>
                    <a:pt x="3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flipH="1">
              <a:off x="7711399" y="948495"/>
              <a:ext cx="471716" cy="580836"/>
            </a:xfrm>
            <a:custGeom>
              <a:avLst/>
              <a:gdLst/>
              <a:ahLst/>
              <a:cxnLst/>
              <a:rect l="l" t="t" r="r" b="b"/>
              <a:pathLst>
                <a:path w="4465" h="5498" extrusionOk="0">
                  <a:moveTo>
                    <a:pt x="2800" y="1"/>
                  </a:moveTo>
                  <a:cubicBezTo>
                    <a:pt x="1953" y="1"/>
                    <a:pt x="1006" y="858"/>
                    <a:pt x="546" y="2123"/>
                  </a:cubicBezTo>
                  <a:cubicBezTo>
                    <a:pt x="0" y="3608"/>
                    <a:pt x="316" y="5084"/>
                    <a:pt x="1245" y="5429"/>
                  </a:cubicBezTo>
                  <a:cubicBezTo>
                    <a:pt x="1376" y="5475"/>
                    <a:pt x="1511" y="5498"/>
                    <a:pt x="1649" y="5498"/>
                  </a:cubicBezTo>
                  <a:cubicBezTo>
                    <a:pt x="2502" y="5498"/>
                    <a:pt x="3448" y="4639"/>
                    <a:pt x="3918" y="3369"/>
                  </a:cubicBezTo>
                  <a:cubicBezTo>
                    <a:pt x="4464" y="1884"/>
                    <a:pt x="4148" y="409"/>
                    <a:pt x="3209" y="73"/>
                  </a:cubicBezTo>
                  <a:cubicBezTo>
                    <a:pt x="3077" y="24"/>
                    <a:pt x="2940" y="1"/>
                    <a:pt x="28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flipH="1">
              <a:off x="7697242" y="935923"/>
              <a:ext cx="500135" cy="605346"/>
            </a:xfrm>
            <a:custGeom>
              <a:avLst/>
              <a:gdLst/>
              <a:ahLst/>
              <a:cxnLst/>
              <a:rect l="l" t="t" r="r" b="b"/>
              <a:pathLst>
                <a:path w="4734" h="5730" extrusionOk="0">
                  <a:moveTo>
                    <a:pt x="2932" y="231"/>
                  </a:moveTo>
                  <a:cubicBezTo>
                    <a:pt x="3067" y="240"/>
                    <a:pt x="3191" y="259"/>
                    <a:pt x="3306" y="298"/>
                  </a:cubicBezTo>
                  <a:cubicBezTo>
                    <a:pt x="4178" y="623"/>
                    <a:pt x="4456" y="2032"/>
                    <a:pt x="3938" y="3440"/>
                  </a:cubicBezTo>
                  <a:cubicBezTo>
                    <a:pt x="3491" y="4665"/>
                    <a:pt x="2594" y="5496"/>
                    <a:pt x="1796" y="5496"/>
                  </a:cubicBezTo>
                  <a:cubicBezTo>
                    <a:pt x="1670" y="5496"/>
                    <a:pt x="1547" y="5476"/>
                    <a:pt x="1428" y="5433"/>
                  </a:cubicBezTo>
                  <a:cubicBezTo>
                    <a:pt x="547" y="5107"/>
                    <a:pt x="269" y="3699"/>
                    <a:pt x="786" y="2290"/>
                  </a:cubicBezTo>
                  <a:cubicBezTo>
                    <a:pt x="1237" y="1064"/>
                    <a:pt x="2137" y="231"/>
                    <a:pt x="2932" y="231"/>
                  </a:cubicBezTo>
                  <a:close/>
                  <a:moveTo>
                    <a:pt x="2950" y="0"/>
                  </a:moveTo>
                  <a:cubicBezTo>
                    <a:pt x="2047" y="0"/>
                    <a:pt x="1050" y="891"/>
                    <a:pt x="566" y="2204"/>
                  </a:cubicBezTo>
                  <a:cubicBezTo>
                    <a:pt x="1" y="3737"/>
                    <a:pt x="346" y="5299"/>
                    <a:pt x="1342" y="5653"/>
                  </a:cubicBezTo>
                  <a:cubicBezTo>
                    <a:pt x="1486" y="5711"/>
                    <a:pt x="1630" y="5730"/>
                    <a:pt x="1783" y="5730"/>
                  </a:cubicBezTo>
                  <a:cubicBezTo>
                    <a:pt x="2683" y="5730"/>
                    <a:pt x="3680" y="4839"/>
                    <a:pt x="4168" y="3526"/>
                  </a:cubicBezTo>
                  <a:cubicBezTo>
                    <a:pt x="4734" y="1993"/>
                    <a:pt x="4379" y="441"/>
                    <a:pt x="3392" y="77"/>
                  </a:cubicBezTo>
                  <a:cubicBezTo>
                    <a:pt x="3249" y="25"/>
                    <a:pt x="3101" y="0"/>
                    <a:pt x="2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flipH="1">
              <a:off x="5861004" y="1582690"/>
              <a:ext cx="550952" cy="1040181"/>
            </a:xfrm>
            <a:custGeom>
              <a:avLst/>
              <a:gdLst/>
              <a:ahLst/>
              <a:cxnLst/>
              <a:rect l="l" t="t" r="r" b="b"/>
              <a:pathLst>
                <a:path w="5215" h="9846" extrusionOk="0">
                  <a:moveTo>
                    <a:pt x="115" y="0"/>
                  </a:moveTo>
                  <a:cubicBezTo>
                    <a:pt x="115" y="0"/>
                    <a:pt x="0" y="1811"/>
                    <a:pt x="115" y="4973"/>
                  </a:cubicBezTo>
                  <a:cubicBezTo>
                    <a:pt x="230" y="8134"/>
                    <a:pt x="1437" y="9303"/>
                    <a:pt x="1734" y="9811"/>
                  </a:cubicBezTo>
                  <a:cubicBezTo>
                    <a:pt x="1748" y="9834"/>
                    <a:pt x="1773" y="9846"/>
                    <a:pt x="1807" y="9846"/>
                  </a:cubicBezTo>
                  <a:cubicBezTo>
                    <a:pt x="2078" y="9846"/>
                    <a:pt x="2931" y="9088"/>
                    <a:pt x="3382" y="7444"/>
                  </a:cubicBezTo>
                  <a:cubicBezTo>
                    <a:pt x="3727" y="6170"/>
                    <a:pt x="3880" y="3948"/>
                    <a:pt x="3823" y="2357"/>
                  </a:cubicBezTo>
                  <a:lnTo>
                    <a:pt x="3823" y="2357"/>
                  </a:lnTo>
                  <a:cubicBezTo>
                    <a:pt x="4067" y="2469"/>
                    <a:pt x="4306" y="2512"/>
                    <a:pt x="4510" y="2512"/>
                  </a:cubicBezTo>
                  <a:cubicBezTo>
                    <a:pt x="4938" y="2512"/>
                    <a:pt x="5214" y="2321"/>
                    <a:pt x="5078" y="2166"/>
                  </a:cubicBezTo>
                  <a:cubicBezTo>
                    <a:pt x="4877" y="1945"/>
                    <a:pt x="4283" y="920"/>
                    <a:pt x="4388" y="269"/>
                  </a:cubicBezTo>
                  <a:lnTo>
                    <a:pt x="1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flipH="1">
              <a:off x="5856144" y="1569485"/>
              <a:ext cx="569017" cy="1066064"/>
            </a:xfrm>
            <a:custGeom>
              <a:avLst/>
              <a:gdLst/>
              <a:ahLst/>
              <a:cxnLst/>
              <a:rect l="l" t="t" r="r" b="b"/>
              <a:pathLst>
                <a:path w="5386" h="10091" extrusionOk="0">
                  <a:moveTo>
                    <a:pt x="355" y="250"/>
                  </a:moveTo>
                  <a:lnTo>
                    <a:pt x="4389" y="509"/>
                  </a:lnTo>
                  <a:cubicBezTo>
                    <a:pt x="4360" y="1208"/>
                    <a:pt x="4925" y="2147"/>
                    <a:pt x="5126" y="2367"/>
                  </a:cubicBezTo>
                  <a:cubicBezTo>
                    <a:pt x="5126" y="2377"/>
                    <a:pt x="5098" y="2415"/>
                    <a:pt x="5021" y="2453"/>
                  </a:cubicBezTo>
                  <a:cubicBezTo>
                    <a:pt x="4930" y="2495"/>
                    <a:pt x="4803" y="2520"/>
                    <a:pt x="4657" y="2520"/>
                  </a:cubicBezTo>
                  <a:cubicBezTo>
                    <a:pt x="4463" y="2520"/>
                    <a:pt x="4234" y="2476"/>
                    <a:pt x="4005" y="2367"/>
                  </a:cubicBezTo>
                  <a:cubicBezTo>
                    <a:pt x="3990" y="2363"/>
                    <a:pt x="3972" y="2361"/>
                    <a:pt x="3954" y="2361"/>
                  </a:cubicBezTo>
                  <a:cubicBezTo>
                    <a:pt x="3929" y="2361"/>
                    <a:pt x="3903" y="2366"/>
                    <a:pt x="3881" y="2377"/>
                  </a:cubicBezTo>
                  <a:cubicBezTo>
                    <a:pt x="3852" y="2406"/>
                    <a:pt x="3833" y="2444"/>
                    <a:pt x="3833" y="2482"/>
                  </a:cubicBezTo>
                  <a:cubicBezTo>
                    <a:pt x="3890" y="3996"/>
                    <a:pt x="3756" y="6219"/>
                    <a:pt x="3392" y="7541"/>
                  </a:cubicBezTo>
                  <a:cubicBezTo>
                    <a:pt x="2961" y="9131"/>
                    <a:pt x="2156" y="9821"/>
                    <a:pt x="1955" y="9849"/>
                  </a:cubicBezTo>
                  <a:cubicBezTo>
                    <a:pt x="1907" y="9773"/>
                    <a:pt x="1850" y="9696"/>
                    <a:pt x="1783" y="9600"/>
                  </a:cubicBezTo>
                  <a:cubicBezTo>
                    <a:pt x="1352" y="8997"/>
                    <a:pt x="461" y="7771"/>
                    <a:pt x="365" y="5098"/>
                  </a:cubicBezTo>
                  <a:cubicBezTo>
                    <a:pt x="269" y="2425"/>
                    <a:pt x="336" y="710"/>
                    <a:pt x="355" y="250"/>
                  </a:cubicBezTo>
                  <a:close/>
                  <a:moveTo>
                    <a:pt x="250" y="1"/>
                  </a:moveTo>
                  <a:cubicBezTo>
                    <a:pt x="212" y="1"/>
                    <a:pt x="183" y="20"/>
                    <a:pt x="164" y="39"/>
                  </a:cubicBezTo>
                  <a:cubicBezTo>
                    <a:pt x="135" y="58"/>
                    <a:pt x="125" y="87"/>
                    <a:pt x="116" y="116"/>
                  </a:cubicBezTo>
                  <a:cubicBezTo>
                    <a:pt x="116" y="135"/>
                    <a:pt x="1" y="1965"/>
                    <a:pt x="116" y="5107"/>
                  </a:cubicBezTo>
                  <a:cubicBezTo>
                    <a:pt x="221" y="7838"/>
                    <a:pt x="1141" y="9121"/>
                    <a:pt x="1582" y="9735"/>
                  </a:cubicBezTo>
                  <a:cubicBezTo>
                    <a:pt x="1658" y="9840"/>
                    <a:pt x="1716" y="9926"/>
                    <a:pt x="1764" y="9993"/>
                  </a:cubicBezTo>
                  <a:cubicBezTo>
                    <a:pt x="1789" y="10053"/>
                    <a:pt x="1846" y="10090"/>
                    <a:pt x="1913" y="10090"/>
                  </a:cubicBezTo>
                  <a:cubicBezTo>
                    <a:pt x="1921" y="10090"/>
                    <a:pt x="1928" y="10090"/>
                    <a:pt x="1936" y="10089"/>
                  </a:cubicBezTo>
                  <a:lnTo>
                    <a:pt x="1974" y="10089"/>
                  </a:lnTo>
                  <a:cubicBezTo>
                    <a:pt x="2310" y="10041"/>
                    <a:pt x="3172" y="9246"/>
                    <a:pt x="3622" y="7608"/>
                  </a:cubicBezTo>
                  <a:cubicBezTo>
                    <a:pt x="3977" y="6314"/>
                    <a:pt x="4111" y="4178"/>
                    <a:pt x="4073" y="2664"/>
                  </a:cubicBezTo>
                  <a:lnTo>
                    <a:pt x="4073" y="2664"/>
                  </a:lnTo>
                  <a:cubicBezTo>
                    <a:pt x="4269" y="2731"/>
                    <a:pt x="4459" y="2759"/>
                    <a:pt x="4630" y="2759"/>
                  </a:cubicBezTo>
                  <a:cubicBezTo>
                    <a:pt x="4953" y="2759"/>
                    <a:pt x="5208" y="2658"/>
                    <a:pt x="5308" y="2521"/>
                  </a:cubicBezTo>
                  <a:cubicBezTo>
                    <a:pt x="5385" y="2434"/>
                    <a:pt x="5375" y="2300"/>
                    <a:pt x="5299" y="2214"/>
                  </a:cubicBezTo>
                  <a:cubicBezTo>
                    <a:pt x="5088" y="1984"/>
                    <a:pt x="4532" y="1007"/>
                    <a:pt x="4628" y="413"/>
                  </a:cubicBezTo>
                  <a:cubicBezTo>
                    <a:pt x="4638" y="384"/>
                    <a:pt x="4628" y="346"/>
                    <a:pt x="4609" y="327"/>
                  </a:cubicBezTo>
                  <a:cubicBezTo>
                    <a:pt x="4580" y="298"/>
                    <a:pt x="4552" y="279"/>
                    <a:pt x="4523" y="279"/>
                  </a:cubicBezTo>
                  <a:lnTo>
                    <a:pt x="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flipH="1">
              <a:off x="6063617" y="854998"/>
              <a:ext cx="1928278" cy="1758567"/>
            </a:xfrm>
            <a:custGeom>
              <a:avLst/>
              <a:gdLst/>
              <a:ahLst/>
              <a:cxnLst/>
              <a:rect l="l" t="t" r="r" b="b"/>
              <a:pathLst>
                <a:path w="18252" h="16646" extrusionOk="0">
                  <a:moveTo>
                    <a:pt x="9336" y="0"/>
                  </a:moveTo>
                  <a:cubicBezTo>
                    <a:pt x="5498" y="0"/>
                    <a:pt x="2609" y="1503"/>
                    <a:pt x="1390" y="4800"/>
                  </a:cubicBezTo>
                  <a:cubicBezTo>
                    <a:pt x="1" y="8555"/>
                    <a:pt x="2032" y="12943"/>
                    <a:pt x="3191" y="13758"/>
                  </a:cubicBezTo>
                  <a:cubicBezTo>
                    <a:pt x="3929" y="14993"/>
                    <a:pt x="7377" y="16574"/>
                    <a:pt x="9792" y="16641"/>
                  </a:cubicBezTo>
                  <a:cubicBezTo>
                    <a:pt x="9893" y="16644"/>
                    <a:pt x="9994" y="16646"/>
                    <a:pt x="10096" y="16646"/>
                  </a:cubicBezTo>
                  <a:cubicBezTo>
                    <a:pt x="13336" y="16646"/>
                    <a:pt x="16811" y="15176"/>
                    <a:pt x="17628" y="13049"/>
                  </a:cubicBezTo>
                  <a:cubicBezTo>
                    <a:pt x="17877" y="12378"/>
                    <a:pt x="17772" y="11401"/>
                    <a:pt x="17523" y="10433"/>
                  </a:cubicBezTo>
                  <a:cubicBezTo>
                    <a:pt x="17533" y="9935"/>
                    <a:pt x="18251" y="7664"/>
                    <a:pt x="17734" y="5250"/>
                  </a:cubicBezTo>
                  <a:cubicBezTo>
                    <a:pt x="17130" y="2453"/>
                    <a:pt x="15655" y="556"/>
                    <a:pt x="10989" y="86"/>
                  </a:cubicBezTo>
                  <a:cubicBezTo>
                    <a:pt x="10421" y="29"/>
                    <a:pt x="9869" y="0"/>
                    <a:pt x="9336"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flipH="1">
              <a:off x="7023219" y="1930795"/>
              <a:ext cx="472667" cy="343452"/>
            </a:xfrm>
            <a:custGeom>
              <a:avLst/>
              <a:gdLst/>
              <a:ahLst/>
              <a:cxnLst/>
              <a:rect l="l" t="t" r="r" b="b"/>
              <a:pathLst>
                <a:path w="4474" h="3251" extrusionOk="0">
                  <a:moveTo>
                    <a:pt x="2216" y="0"/>
                  </a:moveTo>
                  <a:cubicBezTo>
                    <a:pt x="1024" y="0"/>
                    <a:pt x="66" y="680"/>
                    <a:pt x="29" y="1563"/>
                  </a:cubicBezTo>
                  <a:cubicBezTo>
                    <a:pt x="0" y="2454"/>
                    <a:pt x="968" y="3211"/>
                    <a:pt x="2184" y="3249"/>
                  </a:cubicBezTo>
                  <a:cubicBezTo>
                    <a:pt x="2216" y="3250"/>
                    <a:pt x="2248" y="3250"/>
                    <a:pt x="2280" y="3250"/>
                  </a:cubicBezTo>
                  <a:cubicBezTo>
                    <a:pt x="3463" y="3250"/>
                    <a:pt x="4417" y="2564"/>
                    <a:pt x="4445" y="1687"/>
                  </a:cubicBezTo>
                  <a:cubicBezTo>
                    <a:pt x="4474" y="796"/>
                    <a:pt x="3506" y="39"/>
                    <a:pt x="2290" y="1"/>
                  </a:cubicBezTo>
                  <a:cubicBezTo>
                    <a:pt x="2265" y="1"/>
                    <a:pt x="2240" y="0"/>
                    <a:pt x="2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flipH="1">
              <a:off x="6104204" y="1961116"/>
              <a:ext cx="352334" cy="343346"/>
            </a:xfrm>
            <a:custGeom>
              <a:avLst/>
              <a:gdLst/>
              <a:ahLst/>
              <a:cxnLst/>
              <a:rect l="l" t="t" r="r" b="b"/>
              <a:pathLst>
                <a:path w="3335" h="3250" extrusionOk="0">
                  <a:moveTo>
                    <a:pt x="2176" y="0"/>
                  </a:moveTo>
                  <a:cubicBezTo>
                    <a:pt x="1003" y="0"/>
                    <a:pt x="48" y="686"/>
                    <a:pt x="20" y="1563"/>
                  </a:cubicBezTo>
                  <a:cubicBezTo>
                    <a:pt x="1" y="2464"/>
                    <a:pt x="969" y="3211"/>
                    <a:pt x="2185" y="3249"/>
                  </a:cubicBezTo>
                  <a:cubicBezTo>
                    <a:pt x="2377" y="3249"/>
                    <a:pt x="2568" y="3240"/>
                    <a:pt x="2770" y="3201"/>
                  </a:cubicBezTo>
                  <a:cubicBezTo>
                    <a:pt x="2894" y="3010"/>
                    <a:pt x="3009" y="2799"/>
                    <a:pt x="3095" y="2579"/>
                  </a:cubicBezTo>
                  <a:cubicBezTo>
                    <a:pt x="3335" y="1946"/>
                    <a:pt x="3249" y="1036"/>
                    <a:pt x="3028" y="126"/>
                  </a:cubicBezTo>
                  <a:cubicBezTo>
                    <a:pt x="2779" y="49"/>
                    <a:pt x="2530" y="11"/>
                    <a:pt x="2271" y="2"/>
                  </a:cubicBezTo>
                  <a:cubicBezTo>
                    <a:pt x="2240" y="1"/>
                    <a:pt x="2208" y="0"/>
                    <a:pt x="2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flipH="1">
              <a:off x="6063617" y="841792"/>
              <a:ext cx="1940428" cy="1784450"/>
            </a:xfrm>
            <a:custGeom>
              <a:avLst/>
              <a:gdLst/>
              <a:ahLst/>
              <a:cxnLst/>
              <a:rect l="l" t="t" r="r" b="b"/>
              <a:pathLst>
                <a:path w="18367" h="16891" extrusionOk="0">
                  <a:moveTo>
                    <a:pt x="9418" y="240"/>
                  </a:moveTo>
                  <a:cubicBezTo>
                    <a:pt x="9974" y="240"/>
                    <a:pt x="10539" y="269"/>
                    <a:pt x="11095" y="326"/>
                  </a:cubicBezTo>
                  <a:cubicBezTo>
                    <a:pt x="16086" y="834"/>
                    <a:pt x="17236" y="3066"/>
                    <a:pt x="17734" y="5394"/>
                  </a:cubicBezTo>
                  <a:cubicBezTo>
                    <a:pt x="18127" y="7253"/>
                    <a:pt x="17791" y="9016"/>
                    <a:pt x="17619" y="9955"/>
                  </a:cubicBezTo>
                  <a:cubicBezTo>
                    <a:pt x="17571" y="10156"/>
                    <a:pt x="17542" y="10357"/>
                    <a:pt x="17523" y="10558"/>
                  </a:cubicBezTo>
                  <a:lnTo>
                    <a:pt x="17523" y="10577"/>
                  </a:lnTo>
                  <a:lnTo>
                    <a:pt x="17523" y="10587"/>
                  </a:lnTo>
                  <a:cubicBezTo>
                    <a:pt x="17810" y="11708"/>
                    <a:pt x="17849" y="12560"/>
                    <a:pt x="17628" y="13135"/>
                  </a:cubicBezTo>
                  <a:cubicBezTo>
                    <a:pt x="16866" y="15117"/>
                    <a:pt x="13583" y="16655"/>
                    <a:pt x="10218" y="16655"/>
                  </a:cubicBezTo>
                  <a:cubicBezTo>
                    <a:pt x="10118" y="16655"/>
                    <a:pt x="10017" y="16654"/>
                    <a:pt x="9916" y="16651"/>
                  </a:cubicBezTo>
                  <a:cubicBezTo>
                    <a:pt x="7435" y="16575"/>
                    <a:pt x="4091" y="14965"/>
                    <a:pt x="3411" y="13825"/>
                  </a:cubicBezTo>
                  <a:lnTo>
                    <a:pt x="3392" y="13796"/>
                  </a:lnTo>
                  <a:lnTo>
                    <a:pt x="3373" y="13787"/>
                  </a:lnTo>
                  <a:cubicBezTo>
                    <a:pt x="2223" y="12982"/>
                    <a:pt x="279" y="8594"/>
                    <a:pt x="1620" y="4973"/>
                  </a:cubicBezTo>
                  <a:cubicBezTo>
                    <a:pt x="2769" y="1859"/>
                    <a:pt x="5442" y="240"/>
                    <a:pt x="9418" y="240"/>
                  </a:cubicBezTo>
                  <a:close/>
                  <a:moveTo>
                    <a:pt x="9446" y="1"/>
                  </a:moveTo>
                  <a:cubicBezTo>
                    <a:pt x="7750" y="1"/>
                    <a:pt x="6268" y="290"/>
                    <a:pt x="5030" y="873"/>
                  </a:cubicBezTo>
                  <a:cubicBezTo>
                    <a:pt x="3296" y="1677"/>
                    <a:pt x="2080" y="3028"/>
                    <a:pt x="1390" y="4887"/>
                  </a:cubicBezTo>
                  <a:cubicBezTo>
                    <a:pt x="1" y="8652"/>
                    <a:pt x="1984" y="13068"/>
                    <a:pt x="3210" y="13969"/>
                  </a:cubicBezTo>
                  <a:cubicBezTo>
                    <a:pt x="4044" y="15291"/>
                    <a:pt x="7521" y="16824"/>
                    <a:pt x="9907" y="16891"/>
                  </a:cubicBezTo>
                  <a:lnTo>
                    <a:pt x="10223" y="16891"/>
                  </a:lnTo>
                  <a:cubicBezTo>
                    <a:pt x="13681" y="16891"/>
                    <a:pt x="17063" y="15281"/>
                    <a:pt x="17849" y="13222"/>
                  </a:cubicBezTo>
                  <a:cubicBezTo>
                    <a:pt x="18088" y="12608"/>
                    <a:pt x="18050" y="11708"/>
                    <a:pt x="17753" y="10549"/>
                  </a:cubicBezTo>
                  <a:cubicBezTo>
                    <a:pt x="17772" y="10367"/>
                    <a:pt x="17801" y="10185"/>
                    <a:pt x="17839" y="10003"/>
                  </a:cubicBezTo>
                  <a:cubicBezTo>
                    <a:pt x="18031" y="9045"/>
                    <a:pt x="18366" y="7253"/>
                    <a:pt x="17964" y="5347"/>
                  </a:cubicBezTo>
                  <a:cubicBezTo>
                    <a:pt x="17446" y="2923"/>
                    <a:pt x="16258" y="614"/>
                    <a:pt x="11114" y="87"/>
                  </a:cubicBezTo>
                  <a:cubicBezTo>
                    <a:pt x="10537" y="29"/>
                    <a:pt x="9981" y="1"/>
                    <a:pt x="9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flipH="1">
              <a:off x="5948247" y="626907"/>
              <a:ext cx="2263286" cy="1782759"/>
            </a:xfrm>
            <a:custGeom>
              <a:avLst/>
              <a:gdLst/>
              <a:ahLst/>
              <a:cxnLst/>
              <a:rect l="l" t="t" r="r" b="b"/>
              <a:pathLst>
                <a:path w="21423" h="16875" extrusionOk="0">
                  <a:moveTo>
                    <a:pt x="11282" y="1"/>
                  </a:moveTo>
                  <a:cubicBezTo>
                    <a:pt x="9859" y="1"/>
                    <a:pt x="8223" y="273"/>
                    <a:pt x="6352" y="1010"/>
                  </a:cubicBezTo>
                  <a:cubicBezTo>
                    <a:pt x="1582" y="2887"/>
                    <a:pt x="1" y="6442"/>
                    <a:pt x="710" y="10992"/>
                  </a:cubicBezTo>
                  <a:cubicBezTo>
                    <a:pt x="1285" y="14719"/>
                    <a:pt x="3842" y="16616"/>
                    <a:pt x="6094" y="16875"/>
                  </a:cubicBezTo>
                  <a:cubicBezTo>
                    <a:pt x="6094" y="16875"/>
                    <a:pt x="6333" y="13148"/>
                    <a:pt x="6554" y="9450"/>
                  </a:cubicBezTo>
                  <a:cubicBezTo>
                    <a:pt x="6774" y="5761"/>
                    <a:pt x="10568" y="4401"/>
                    <a:pt x="10568" y="4401"/>
                  </a:cubicBezTo>
                  <a:cubicBezTo>
                    <a:pt x="10568" y="4401"/>
                    <a:pt x="10986" y="4233"/>
                    <a:pt x="11736" y="4233"/>
                  </a:cubicBezTo>
                  <a:cubicBezTo>
                    <a:pt x="12559" y="4233"/>
                    <a:pt x="13782" y="4435"/>
                    <a:pt x="15291" y="5282"/>
                  </a:cubicBezTo>
                  <a:cubicBezTo>
                    <a:pt x="18184" y="6901"/>
                    <a:pt x="19717" y="11088"/>
                    <a:pt x="19717" y="11088"/>
                  </a:cubicBezTo>
                  <a:cubicBezTo>
                    <a:pt x="21068" y="10916"/>
                    <a:pt x="21422" y="9488"/>
                    <a:pt x="21422" y="9488"/>
                  </a:cubicBezTo>
                  <a:cubicBezTo>
                    <a:pt x="21422" y="4123"/>
                    <a:pt x="18548" y="2226"/>
                    <a:pt x="16460" y="1249"/>
                  </a:cubicBezTo>
                  <a:cubicBezTo>
                    <a:pt x="15184" y="655"/>
                    <a:pt x="13488" y="1"/>
                    <a:pt x="11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flipH="1">
              <a:off x="6007006" y="959271"/>
              <a:ext cx="634730" cy="317358"/>
            </a:xfrm>
            <a:custGeom>
              <a:avLst/>
              <a:gdLst/>
              <a:ahLst/>
              <a:cxnLst/>
              <a:rect l="l" t="t" r="r" b="b"/>
              <a:pathLst>
                <a:path w="6008" h="3004" extrusionOk="0">
                  <a:moveTo>
                    <a:pt x="4369" y="0"/>
                  </a:moveTo>
                  <a:cubicBezTo>
                    <a:pt x="3574" y="479"/>
                    <a:pt x="2156" y="1226"/>
                    <a:pt x="1" y="1906"/>
                  </a:cubicBezTo>
                  <a:cubicBezTo>
                    <a:pt x="144" y="1974"/>
                    <a:pt x="288" y="2050"/>
                    <a:pt x="432" y="2136"/>
                  </a:cubicBezTo>
                  <a:cubicBezTo>
                    <a:pt x="805" y="2347"/>
                    <a:pt x="1160" y="2596"/>
                    <a:pt x="1486" y="2874"/>
                  </a:cubicBezTo>
                  <a:cubicBezTo>
                    <a:pt x="2031" y="2949"/>
                    <a:pt x="2674" y="3004"/>
                    <a:pt x="3373" y="3004"/>
                  </a:cubicBezTo>
                  <a:cubicBezTo>
                    <a:pt x="4196" y="3004"/>
                    <a:pt x="5096" y="2928"/>
                    <a:pt x="6008" y="2721"/>
                  </a:cubicBezTo>
                  <a:cubicBezTo>
                    <a:pt x="5672" y="1705"/>
                    <a:pt x="5107" y="776"/>
                    <a:pt x="4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flipH="1">
              <a:off x="7485736" y="1465317"/>
              <a:ext cx="668115" cy="944361"/>
            </a:xfrm>
            <a:custGeom>
              <a:avLst/>
              <a:gdLst/>
              <a:ahLst/>
              <a:cxnLst/>
              <a:rect l="l" t="t" r="r" b="b"/>
              <a:pathLst>
                <a:path w="6324" h="8939" extrusionOk="0">
                  <a:moveTo>
                    <a:pt x="4983" y="0"/>
                  </a:moveTo>
                  <a:cubicBezTo>
                    <a:pt x="3383" y="632"/>
                    <a:pt x="1122" y="1140"/>
                    <a:pt x="1" y="1370"/>
                  </a:cubicBezTo>
                  <a:cubicBezTo>
                    <a:pt x="20" y="1935"/>
                    <a:pt x="68" y="2491"/>
                    <a:pt x="154" y="3056"/>
                  </a:cubicBezTo>
                  <a:cubicBezTo>
                    <a:pt x="739" y="6783"/>
                    <a:pt x="3287" y="8680"/>
                    <a:pt x="5548" y="8939"/>
                  </a:cubicBezTo>
                  <a:cubicBezTo>
                    <a:pt x="5548" y="8939"/>
                    <a:pt x="5787" y="5212"/>
                    <a:pt x="6008" y="1514"/>
                  </a:cubicBezTo>
                  <a:cubicBezTo>
                    <a:pt x="6036" y="997"/>
                    <a:pt x="6142" y="489"/>
                    <a:pt x="6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flipH="1">
              <a:off x="5925004" y="614863"/>
              <a:ext cx="2304700" cy="1808009"/>
            </a:xfrm>
            <a:custGeom>
              <a:avLst/>
              <a:gdLst/>
              <a:ahLst/>
              <a:cxnLst/>
              <a:rect l="l" t="t" r="r" b="b"/>
              <a:pathLst>
                <a:path w="21815" h="17114" extrusionOk="0">
                  <a:moveTo>
                    <a:pt x="11461" y="0"/>
                  </a:moveTo>
                  <a:cubicBezTo>
                    <a:pt x="10012" y="0"/>
                    <a:pt x="8365" y="280"/>
                    <a:pt x="6486" y="1018"/>
                  </a:cubicBezTo>
                  <a:cubicBezTo>
                    <a:pt x="1926" y="2810"/>
                    <a:pt x="0" y="6211"/>
                    <a:pt x="757" y="11125"/>
                  </a:cubicBezTo>
                  <a:cubicBezTo>
                    <a:pt x="1342" y="14891"/>
                    <a:pt x="3938" y="16845"/>
                    <a:pt x="6256" y="17113"/>
                  </a:cubicBezTo>
                  <a:lnTo>
                    <a:pt x="6266" y="17113"/>
                  </a:lnTo>
                  <a:cubicBezTo>
                    <a:pt x="6295" y="17104"/>
                    <a:pt x="6323" y="17094"/>
                    <a:pt x="6342" y="17075"/>
                  </a:cubicBezTo>
                  <a:cubicBezTo>
                    <a:pt x="6362" y="17056"/>
                    <a:pt x="6381" y="17017"/>
                    <a:pt x="6381" y="16989"/>
                  </a:cubicBezTo>
                  <a:cubicBezTo>
                    <a:pt x="6381" y="16950"/>
                    <a:pt x="6620" y="13214"/>
                    <a:pt x="6841" y="9564"/>
                  </a:cubicBezTo>
                  <a:cubicBezTo>
                    <a:pt x="7051" y="6000"/>
                    <a:pt x="10740" y="4630"/>
                    <a:pt x="10778" y="4620"/>
                  </a:cubicBezTo>
                  <a:cubicBezTo>
                    <a:pt x="10787" y="4616"/>
                    <a:pt x="11188" y="4458"/>
                    <a:pt x="11905" y="4458"/>
                  </a:cubicBezTo>
                  <a:cubicBezTo>
                    <a:pt x="12709" y="4458"/>
                    <a:pt x="13911" y="4657"/>
                    <a:pt x="15405" y="5492"/>
                  </a:cubicBezTo>
                  <a:cubicBezTo>
                    <a:pt x="18222" y="7073"/>
                    <a:pt x="19755" y="11202"/>
                    <a:pt x="19774" y="11240"/>
                  </a:cubicBezTo>
                  <a:cubicBezTo>
                    <a:pt x="19788" y="11305"/>
                    <a:pt x="19833" y="11332"/>
                    <a:pt x="19880" y="11332"/>
                  </a:cubicBezTo>
                  <a:cubicBezTo>
                    <a:pt x="19959" y="11332"/>
                    <a:pt x="20042" y="11256"/>
                    <a:pt x="19994" y="11154"/>
                  </a:cubicBezTo>
                  <a:cubicBezTo>
                    <a:pt x="19927" y="10991"/>
                    <a:pt x="18433" y="6920"/>
                    <a:pt x="15520" y="5291"/>
                  </a:cubicBezTo>
                  <a:cubicBezTo>
                    <a:pt x="13980" y="4430"/>
                    <a:pt x="12739" y="4222"/>
                    <a:pt x="11901" y="4222"/>
                  </a:cubicBezTo>
                  <a:cubicBezTo>
                    <a:pt x="11155" y="4222"/>
                    <a:pt x="10728" y="4387"/>
                    <a:pt x="10692" y="4400"/>
                  </a:cubicBezTo>
                  <a:cubicBezTo>
                    <a:pt x="10654" y="4419"/>
                    <a:pt x="6821" y="5828"/>
                    <a:pt x="6601" y="9554"/>
                  </a:cubicBezTo>
                  <a:cubicBezTo>
                    <a:pt x="6410" y="12831"/>
                    <a:pt x="6199" y="16165"/>
                    <a:pt x="6151" y="16854"/>
                  </a:cubicBezTo>
                  <a:cubicBezTo>
                    <a:pt x="3957" y="16548"/>
                    <a:pt x="1543" y="14661"/>
                    <a:pt x="987" y="11087"/>
                  </a:cubicBezTo>
                  <a:cubicBezTo>
                    <a:pt x="249" y="6297"/>
                    <a:pt x="2127" y="2982"/>
                    <a:pt x="6563" y="1239"/>
                  </a:cubicBezTo>
                  <a:cubicBezTo>
                    <a:pt x="8407" y="513"/>
                    <a:pt x="10023" y="238"/>
                    <a:pt x="11443" y="238"/>
                  </a:cubicBezTo>
                  <a:cubicBezTo>
                    <a:pt x="13549" y="238"/>
                    <a:pt x="15224" y="843"/>
                    <a:pt x="16574" y="1478"/>
                  </a:cubicBezTo>
                  <a:cubicBezTo>
                    <a:pt x="19870" y="3011"/>
                    <a:pt x="21470" y="5713"/>
                    <a:pt x="21470" y="9717"/>
                  </a:cubicBezTo>
                  <a:cubicBezTo>
                    <a:pt x="21470" y="9880"/>
                    <a:pt x="21498" y="10043"/>
                    <a:pt x="21565" y="10196"/>
                  </a:cubicBezTo>
                  <a:cubicBezTo>
                    <a:pt x="21588" y="10238"/>
                    <a:pt x="21626" y="10256"/>
                    <a:pt x="21664" y="10256"/>
                  </a:cubicBezTo>
                  <a:cubicBezTo>
                    <a:pt x="21739" y="10256"/>
                    <a:pt x="21814" y="10186"/>
                    <a:pt x="21776" y="10091"/>
                  </a:cubicBezTo>
                  <a:cubicBezTo>
                    <a:pt x="21738" y="9976"/>
                    <a:pt x="21709" y="9842"/>
                    <a:pt x="21709" y="9717"/>
                  </a:cubicBezTo>
                  <a:cubicBezTo>
                    <a:pt x="21709" y="5607"/>
                    <a:pt x="20071" y="2838"/>
                    <a:pt x="16680" y="1258"/>
                  </a:cubicBezTo>
                  <a:cubicBezTo>
                    <a:pt x="15308" y="612"/>
                    <a:pt x="13602" y="0"/>
                    <a:pt x="11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flipH="1">
              <a:off x="7635546" y="1900580"/>
              <a:ext cx="324972" cy="414128"/>
            </a:xfrm>
            <a:custGeom>
              <a:avLst/>
              <a:gdLst/>
              <a:ahLst/>
              <a:cxnLst/>
              <a:rect l="l" t="t" r="r" b="b"/>
              <a:pathLst>
                <a:path w="3076" h="3920" extrusionOk="0">
                  <a:moveTo>
                    <a:pt x="1332" y="0"/>
                  </a:moveTo>
                  <a:cubicBezTo>
                    <a:pt x="1033" y="0"/>
                    <a:pt x="768" y="96"/>
                    <a:pt x="614" y="258"/>
                  </a:cubicBezTo>
                  <a:cubicBezTo>
                    <a:pt x="144" y="747"/>
                    <a:pt x="1" y="1542"/>
                    <a:pt x="585" y="2673"/>
                  </a:cubicBezTo>
                  <a:cubicBezTo>
                    <a:pt x="1000" y="3480"/>
                    <a:pt x="1772" y="3919"/>
                    <a:pt x="2503" y="3919"/>
                  </a:cubicBezTo>
                  <a:cubicBezTo>
                    <a:pt x="2699" y="3919"/>
                    <a:pt x="2893" y="3887"/>
                    <a:pt x="3076" y="3822"/>
                  </a:cubicBezTo>
                  <a:lnTo>
                    <a:pt x="2501" y="546"/>
                  </a:lnTo>
                  <a:cubicBezTo>
                    <a:pt x="2166" y="161"/>
                    <a:pt x="1720" y="0"/>
                    <a:pt x="1332"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flipH="1">
              <a:off x="7712565" y="2008551"/>
              <a:ext cx="138715" cy="156249"/>
            </a:xfrm>
            <a:custGeom>
              <a:avLst/>
              <a:gdLst/>
              <a:ahLst/>
              <a:cxnLst/>
              <a:rect l="l" t="t" r="r" b="b"/>
              <a:pathLst>
                <a:path w="1313" h="1479" extrusionOk="0">
                  <a:moveTo>
                    <a:pt x="167" y="0"/>
                  </a:moveTo>
                  <a:cubicBezTo>
                    <a:pt x="26" y="0"/>
                    <a:pt x="1" y="215"/>
                    <a:pt x="155" y="242"/>
                  </a:cubicBezTo>
                  <a:cubicBezTo>
                    <a:pt x="174" y="242"/>
                    <a:pt x="614" y="338"/>
                    <a:pt x="931" y="970"/>
                  </a:cubicBezTo>
                  <a:cubicBezTo>
                    <a:pt x="847" y="942"/>
                    <a:pt x="757" y="928"/>
                    <a:pt x="668" y="928"/>
                  </a:cubicBezTo>
                  <a:cubicBezTo>
                    <a:pt x="604" y="928"/>
                    <a:pt x="540" y="935"/>
                    <a:pt x="480" y="951"/>
                  </a:cubicBezTo>
                  <a:cubicBezTo>
                    <a:pt x="270" y="990"/>
                    <a:pt x="97" y="1133"/>
                    <a:pt x="21" y="1325"/>
                  </a:cubicBezTo>
                  <a:cubicBezTo>
                    <a:pt x="1" y="1392"/>
                    <a:pt x="40" y="1459"/>
                    <a:pt x="97" y="1478"/>
                  </a:cubicBezTo>
                  <a:lnTo>
                    <a:pt x="135" y="1478"/>
                  </a:lnTo>
                  <a:cubicBezTo>
                    <a:pt x="193" y="1478"/>
                    <a:pt x="231" y="1440"/>
                    <a:pt x="250" y="1392"/>
                  </a:cubicBezTo>
                  <a:cubicBezTo>
                    <a:pt x="298" y="1277"/>
                    <a:pt x="404" y="1200"/>
                    <a:pt x="528" y="1181"/>
                  </a:cubicBezTo>
                  <a:cubicBezTo>
                    <a:pt x="572" y="1171"/>
                    <a:pt x="616" y="1166"/>
                    <a:pt x="659" y="1166"/>
                  </a:cubicBezTo>
                  <a:cubicBezTo>
                    <a:pt x="818" y="1166"/>
                    <a:pt x="973" y="1231"/>
                    <a:pt x="1093" y="1344"/>
                  </a:cubicBezTo>
                  <a:cubicBezTo>
                    <a:pt x="1118" y="1368"/>
                    <a:pt x="1147" y="1379"/>
                    <a:pt x="1175" y="1379"/>
                  </a:cubicBezTo>
                  <a:cubicBezTo>
                    <a:pt x="1247" y="1379"/>
                    <a:pt x="1313" y="1311"/>
                    <a:pt x="1285" y="1229"/>
                  </a:cubicBezTo>
                  <a:cubicBezTo>
                    <a:pt x="940" y="137"/>
                    <a:pt x="222" y="3"/>
                    <a:pt x="193" y="3"/>
                  </a:cubicBezTo>
                  <a:cubicBezTo>
                    <a:pt x="184" y="1"/>
                    <a:pt x="175" y="0"/>
                    <a:pt x="167"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flipH="1">
              <a:off x="7621284" y="1887903"/>
              <a:ext cx="366491" cy="439800"/>
            </a:xfrm>
            <a:custGeom>
              <a:avLst/>
              <a:gdLst/>
              <a:ahLst/>
              <a:cxnLst/>
              <a:rect l="l" t="t" r="r" b="b"/>
              <a:pathLst>
                <a:path w="3469" h="4163" extrusionOk="0">
                  <a:moveTo>
                    <a:pt x="1519" y="0"/>
                  </a:moveTo>
                  <a:cubicBezTo>
                    <a:pt x="1247" y="0"/>
                    <a:pt x="982" y="104"/>
                    <a:pt x="786" y="292"/>
                  </a:cubicBezTo>
                  <a:cubicBezTo>
                    <a:pt x="450" y="637"/>
                    <a:pt x="0" y="1432"/>
                    <a:pt x="728" y="2841"/>
                  </a:cubicBezTo>
                  <a:cubicBezTo>
                    <a:pt x="1159" y="3664"/>
                    <a:pt x="1954" y="4163"/>
                    <a:pt x="2750" y="4163"/>
                  </a:cubicBezTo>
                  <a:cubicBezTo>
                    <a:pt x="2960" y="4163"/>
                    <a:pt x="3171" y="4124"/>
                    <a:pt x="3372" y="4048"/>
                  </a:cubicBezTo>
                  <a:cubicBezTo>
                    <a:pt x="3430" y="4028"/>
                    <a:pt x="3468" y="3961"/>
                    <a:pt x="3449" y="3894"/>
                  </a:cubicBezTo>
                  <a:cubicBezTo>
                    <a:pt x="3426" y="3849"/>
                    <a:pt x="3379" y="3821"/>
                    <a:pt x="3332" y="3821"/>
                  </a:cubicBezTo>
                  <a:cubicBezTo>
                    <a:pt x="3320" y="3821"/>
                    <a:pt x="3308" y="3823"/>
                    <a:pt x="3296" y="3827"/>
                  </a:cubicBezTo>
                  <a:cubicBezTo>
                    <a:pt x="3114" y="3892"/>
                    <a:pt x="2927" y="3923"/>
                    <a:pt x="2739" y="3923"/>
                  </a:cubicBezTo>
                  <a:cubicBezTo>
                    <a:pt x="2034" y="3923"/>
                    <a:pt x="1325" y="3484"/>
                    <a:pt x="939" y="2735"/>
                  </a:cubicBezTo>
                  <a:cubicBezTo>
                    <a:pt x="450" y="1787"/>
                    <a:pt x="450" y="982"/>
                    <a:pt x="948" y="455"/>
                  </a:cubicBezTo>
                  <a:cubicBezTo>
                    <a:pt x="1112" y="317"/>
                    <a:pt x="1322" y="241"/>
                    <a:pt x="1544" y="241"/>
                  </a:cubicBezTo>
                  <a:cubicBezTo>
                    <a:pt x="1569" y="241"/>
                    <a:pt x="1594" y="242"/>
                    <a:pt x="1619" y="244"/>
                  </a:cubicBezTo>
                  <a:cubicBezTo>
                    <a:pt x="2021" y="254"/>
                    <a:pt x="2405" y="436"/>
                    <a:pt x="2673" y="742"/>
                  </a:cubicBezTo>
                  <a:cubicBezTo>
                    <a:pt x="2697" y="774"/>
                    <a:pt x="2727" y="787"/>
                    <a:pt x="2756" y="787"/>
                  </a:cubicBezTo>
                  <a:cubicBezTo>
                    <a:pt x="2842" y="787"/>
                    <a:pt x="2924" y="673"/>
                    <a:pt x="2845" y="580"/>
                  </a:cubicBezTo>
                  <a:cubicBezTo>
                    <a:pt x="2539" y="225"/>
                    <a:pt x="2098" y="14"/>
                    <a:pt x="1619" y="5"/>
                  </a:cubicBezTo>
                  <a:cubicBezTo>
                    <a:pt x="1586" y="2"/>
                    <a:pt x="1553" y="0"/>
                    <a:pt x="1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flipH="1">
              <a:off x="6578872" y="2281964"/>
              <a:ext cx="412025" cy="236222"/>
            </a:xfrm>
            <a:custGeom>
              <a:avLst/>
              <a:gdLst/>
              <a:ahLst/>
              <a:cxnLst/>
              <a:rect l="l" t="t" r="r" b="b"/>
              <a:pathLst>
                <a:path w="3900" h="2236" extrusionOk="0">
                  <a:moveTo>
                    <a:pt x="1167" y="1"/>
                  </a:moveTo>
                  <a:cubicBezTo>
                    <a:pt x="1064" y="1"/>
                    <a:pt x="982" y="4"/>
                    <a:pt x="930" y="11"/>
                  </a:cubicBezTo>
                  <a:cubicBezTo>
                    <a:pt x="575" y="59"/>
                    <a:pt x="154" y="318"/>
                    <a:pt x="77" y="969"/>
                  </a:cubicBezTo>
                  <a:cubicBezTo>
                    <a:pt x="1" y="1630"/>
                    <a:pt x="614" y="2147"/>
                    <a:pt x="1514" y="2224"/>
                  </a:cubicBezTo>
                  <a:cubicBezTo>
                    <a:pt x="1602" y="2231"/>
                    <a:pt x="1692" y="2235"/>
                    <a:pt x="1782" y="2235"/>
                  </a:cubicBezTo>
                  <a:cubicBezTo>
                    <a:pt x="2765" y="2235"/>
                    <a:pt x="3838" y="1786"/>
                    <a:pt x="3900" y="461"/>
                  </a:cubicBezTo>
                  <a:cubicBezTo>
                    <a:pt x="3900" y="394"/>
                    <a:pt x="3766" y="183"/>
                    <a:pt x="3382" y="145"/>
                  </a:cubicBezTo>
                  <a:cubicBezTo>
                    <a:pt x="3048" y="104"/>
                    <a:pt x="1759" y="1"/>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flipH="1">
              <a:off x="6647648" y="2374405"/>
              <a:ext cx="339234" cy="143043"/>
            </a:xfrm>
            <a:custGeom>
              <a:avLst/>
              <a:gdLst/>
              <a:ahLst/>
              <a:cxnLst/>
              <a:rect l="l" t="t" r="r" b="b"/>
              <a:pathLst>
                <a:path w="3211" h="1354" extrusionOk="0">
                  <a:moveTo>
                    <a:pt x="981" y="0"/>
                  </a:moveTo>
                  <a:cubicBezTo>
                    <a:pt x="672" y="0"/>
                    <a:pt x="354" y="46"/>
                    <a:pt x="39" y="152"/>
                  </a:cubicBezTo>
                  <a:cubicBezTo>
                    <a:pt x="1" y="774"/>
                    <a:pt x="604" y="1272"/>
                    <a:pt x="1476" y="1340"/>
                  </a:cubicBezTo>
                  <a:cubicBezTo>
                    <a:pt x="1572" y="1349"/>
                    <a:pt x="1669" y="1354"/>
                    <a:pt x="1767" y="1354"/>
                  </a:cubicBezTo>
                  <a:cubicBezTo>
                    <a:pt x="2278" y="1354"/>
                    <a:pt x="2808" y="1223"/>
                    <a:pt x="3210" y="918"/>
                  </a:cubicBezTo>
                  <a:cubicBezTo>
                    <a:pt x="2846" y="459"/>
                    <a:pt x="1961" y="0"/>
                    <a:pt x="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flipH="1">
              <a:off x="6640570" y="2367326"/>
              <a:ext cx="352546" cy="110188"/>
            </a:xfrm>
            <a:custGeom>
              <a:avLst/>
              <a:gdLst/>
              <a:ahLst/>
              <a:cxnLst/>
              <a:rect l="l" t="t" r="r" b="b"/>
              <a:pathLst>
                <a:path w="3337" h="1043" extrusionOk="0">
                  <a:moveTo>
                    <a:pt x="1052" y="1"/>
                  </a:moveTo>
                  <a:cubicBezTo>
                    <a:pt x="731" y="1"/>
                    <a:pt x="399" y="49"/>
                    <a:pt x="69" y="161"/>
                  </a:cubicBezTo>
                  <a:cubicBezTo>
                    <a:pt x="1" y="178"/>
                    <a:pt x="24" y="280"/>
                    <a:pt x="92" y="280"/>
                  </a:cubicBezTo>
                  <a:cubicBezTo>
                    <a:pt x="100" y="280"/>
                    <a:pt x="109" y="279"/>
                    <a:pt x="117" y="276"/>
                  </a:cubicBezTo>
                  <a:cubicBezTo>
                    <a:pt x="422" y="173"/>
                    <a:pt x="732" y="128"/>
                    <a:pt x="1034" y="128"/>
                  </a:cubicBezTo>
                  <a:cubicBezTo>
                    <a:pt x="1995" y="128"/>
                    <a:pt x="2874" y="579"/>
                    <a:pt x="3231" y="1023"/>
                  </a:cubicBezTo>
                  <a:cubicBezTo>
                    <a:pt x="3241" y="1033"/>
                    <a:pt x="3250" y="1042"/>
                    <a:pt x="3269" y="1042"/>
                  </a:cubicBezTo>
                  <a:cubicBezTo>
                    <a:pt x="3288" y="1042"/>
                    <a:pt x="3298" y="1033"/>
                    <a:pt x="3308" y="1023"/>
                  </a:cubicBezTo>
                  <a:cubicBezTo>
                    <a:pt x="3336" y="1004"/>
                    <a:pt x="3336" y="966"/>
                    <a:pt x="3317" y="937"/>
                  </a:cubicBezTo>
                  <a:cubicBezTo>
                    <a:pt x="2940" y="466"/>
                    <a:pt x="204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flipH="1">
              <a:off x="6596093" y="2281964"/>
              <a:ext cx="338072" cy="51555"/>
            </a:xfrm>
            <a:custGeom>
              <a:avLst/>
              <a:gdLst/>
              <a:ahLst/>
              <a:cxnLst/>
              <a:rect l="l" t="t" r="r" b="b"/>
              <a:pathLst>
                <a:path w="3200" h="488" extrusionOk="0">
                  <a:moveTo>
                    <a:pt x="630" y="1"/>
                  </a:moveTo>
                  <a:cubicBezTo>
                    <a:pt x="527" y="1"/>
                    <a:pt x="445" y="4"/>
                    <a:pt x="393" y="11"/>
                  </a:cubicBezTo>
                  <a:cubicBezTo>
                    <a:pt x="249" y="30"/>
                    <a:pt x="115" y="78"/>
                    <a:pt x="0" y="155"/>
                  </a:cubicBezTo>
                  <a:cubicBezTo>
                    <a:pt x="427" y="392"/>
                    <a:pt x="1102" y="488"/>
                    <a:pt x="1735" y="488"/>
                  </a:cubicBezTo>
                  <a:cubicBezTo>
                    <a:pt x="2353" y="488"/>
                    <a:pt x="2930" y="397"/>
                    <a:pt x="3200" y="260"/>
                  </a:cubicBezTo>
                  <a:cubicBezTo>
                    <a:pt x="3094" y="193"/>
                    <a:pt x="2970" y="155"/>
                    <a:pt x="2845" y="145"/>
                  </a:cubicBezTo>
                  <a:cubicBezTo>
                    <a:pt x="2511" y="104"/>
                    <a:pt x="1222" y="1"/>
                    <a:pt x="6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flipH="1">
              <a:off x="6589014" y="2291789"/>
              <a:ext cx="352334" cy="47012"/>
            </a:xfrm>
            <a:custGeom>
              <a:avLst/>
              <a:gdLst/>
              <a:ahLst/>
              <a:cxnLst/>
              <a:rect l="l" t="t" r="r" b="b"/>
              <a:pathLst>
                <a:path w="3335" h="445" extrusionOk="0">
                  <a:moveTo>
                    <a:pt x="74" y="1"/>
                  </a:moveTo>
                  <a:cubicBezTo>
                    <a:pt x="51" y="1"/>
                    <a:pt x="27" y="11"/>
                    <a:pt x="20" y="33"/>
                  </a:cubicBezTo>
                  <a:cubicBezTo>
                    <a:pt x="1" y="62"/>
                    <a:pt x="11" y="100"/>
                    <a:pt x="39" y="110"/>
                  </a:cubicBezTo>
                  <a:cubicBezTo>
                    <a:pt x="470" y="349"/>
                    <a:pt x="1170" y="445"/>
                    <a:pt x="1821" y="445"/>
                  </a:cubicBezTo>
                  <a:cubicBezTo>
                    <a:pt x="2434" y="445"/>
                    <a:pt x="3009" y="359"/>
                    <a:pt x="3297" y="215"/>
                  </a:cubicBezTo>
                  <a:cubicBezTo>
                    <a:pt x="3325" y="205"/>
                    <a:pt x="3335" y="167"/>
                    <a:pt x="3325" y="138"/>
                  </a:cubicBezTo>
                  <a:cubicBezTo>
                    <a:pt x="3311" y="117"/>
                    <a:pt x="3291" y="106"/>
                    <a:pt x="3270" y="106"/>
                  </a:cubicBezTo>
                  <a:cubicBezTo>
                    <a:pt x="3263" y="106"/>
                    <a:pt x="3256" y="107"/>
                    <a:pt x="3249" y="110"/>
                  </a:cubicBezTo>
                  <a:cubicBezTo>
                    <a:pt x="2990" y="239"/>
                    <a:pt x="2415" y="330"/>
                    <a:pt x="1798" y="330"/>
                  </a:cubicBezTo>
                  <a:cubicBezTo>
                    <a:pt x="1182" y="330"/>
                    <a:pt x="523" y="239"/>
                    <a:pt x="97" y="4"/>
                  </a:cubicBezTo>
                  <a:cubicBezTo>
                    <a:pt x="90" y="2"/>
                    <a:pt x="8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flipH="1">
              <a:off x="6571793" y="2275942"/>
              <a:ext cx="420160" cy="248160"/>
            </a:xfrm>
            <a:custGeom>
              <a:avLst/>
              <a:gdLst/>
              <a:ahLst/>
              <a:cxnLst/>
              <a:rect l="l" t="t" r="r" b="b"/>
              <a:pathLst>
                <a:path w="3977" h="2349" extrusionOk="0">
                  <a:moveTo>
                    <a:pt x="1170" y="116"/>
                  </a:moveTo>
                  <a:cubicBezTo>
                    <a:pt x="1745" y="116"/>
                    <a:pt x="3038" y="221"/>
                    <a:pt x="3383" y="260"/>
                  </a:cubicBezTo>
                  <a:cubicBezTo>
                    <a:pt x="3728" y="298"/>
                    <a:pt x="3852" y="470"/>
                    <a:pt x="3852" y="518"/>
                  </a:cubicBezTo>
                  <a:cubicBezTo>
                    <a:pt x="3843" y="978"/>
                    <a:pt x="3651" y="1428"/>
                    <a:pt x="3306" y="1735"/>
                  </a:cubicBezTo>
                  <a:cubicBezTo>
                    <a:pt x="2942" y="2049"/>
                    <a:pt x="2415" y="2228"/>
                    <a:pt x="1821" y="2228"/>
                  </a:cubicBezTo>
                  <a:cubicBezTo>
                    <a:pt x="1727" y="2228"/>
                    <a:pt x="1631" y="2223"/>
                    <a:pt x="1534" y="2214"/>
                  </a:cubicBezTo>
                  <a:cubicBezTo>
                    <a:pt x="1016" y="2176"/>
                    <a:pt x="585" y="1975"/>
                    <a:pt x="346" y="1687"/>
                  </a:cubicBezTo>
                  <a:cubicBezTo>
                    <a:pt x="193" y="1505"/>
                    <a:pt x="116" y="1266"/>
                    <a:pt x="145" y="1036"/>
                  </a:cubicBezTo>
                  <a:cubicBezTo>
                    <a:pt x="240" y="279"/>
                    <a:pt x="787" y="154"/>
                    <a:pt x="949" y="126"/>
                  </a:cubicBezTo>
                  <a:cubicBezTo>
                    <a:pt x="994" y="126"/>
                    <a:pt x="1043" y="121"/>
                    <a:pt x="1093" y="121"/>
                  </a:cubicBezTo>
                  <a:cubicBezTo>
                    <a:pt x="1119" y="121"/>
                    <a:pt x="1144" y="122"/>
                    <a:pt x="1170" y="126"/>
                  </a:cubicBezTo>
                  <a:lnTo>
                    <a:pt x="1170" y="116"/>
                  </a:lnTo>
                  <a:close/>
                  <a:moveTo>
                    <a:pt x="1177" y="0"/>
                  </a:moveTo>
                  <a:cubicBezTo>
                    <a:pt x="1071" y="0"/>
                    <a:pt x="986" y="3"/>
                    <a:pt x="930" y="11"/>
                  </a:cubicBezTo>
                  <a:cubicBezTo>
                    <a:pt x="748" y="39"/>
                    <a:pt x="135" y="183"/>
                    <a:pt x="30" y="1017"/>
                  </a:cubicBezTo>
                  <a:cubicBezTo>
                    <a:pt x="1" y="1285"/>
                    <a:pt x="78" y="1553"/>
                    <a:pt x="250" y="1754"/>
                  </a:cubicBezTo>
                  <a:cubicBezTo>
                    <a:pt x="509" y="2080"/>
                    <a:pt x="978" y="2291"/>
                    <a:pt x="1524" y="2339"/>
                  </a:cubicBezTo>
                  <a:cubicBezTo>
                    <a:pt x="1620" y="2348"/>
                    <a:pt x="1706" y="2348"/>
                    <a:pt x="1802" y="2348"/>
                  </a:cubicBezTo>
                  <a:cubicBezTo>
                    <a:pt x="2434" y="2348"/>
                    <a:pt x="3000" y="2166"/>
                    <a:pt x="3383" y="1831"/>
                  </a:cubicBezTo>
                  <a:cubicBezTo>
                    <a:pt x="3756" y="1496"/>
                    <a:pt x="3967" y="1017"/>
                    <a:pt x="3967" y="518"/>
                  </a:cubicBezTo>
                  <a:cubicBezTo>
                    <a:pt x="3977" y="413"/>
                    <a:pt x="3804" y="183"/>
                    <a:pt x="3392" y="135"/>
                  </a:cubicBezTo>
                  <a:cubicBezTo>
                    <a:pt x="3091" y="102"/>
                    <a:pt x="1788"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flipH="1">
              <a:off x="6539320" y="2067767"/>
              <a:ext cx="57789" cy="92545"/>
            </a:xfrm>
            <a:custGeom>
              <a:avLst/>
              <a:gdLst/>
              <a:ahLst/>
              <a:cxnLst/>
              <a:rect l="l" t="t" r="r" b="b"/>
              <a:pathLst>
                <a:path w="547" h="876" extrusionOk="0">
                  <a:moveTo>
                    <a:pt x="288" y="1"/>
                  </a:moveTo>
                  <a:cubicBezTo>
                    <a:pt x="194" y="1"/>
                    <a:pt x="113" y="131"/>
                    <a:pt x="211" y="214"/>
                  </a:cubicBezTo>
                  <a:cubicBezTo>
                    <a:pt x="269" y="262"/>
                    <a:pt x="298" y="339"/>
                    <a:pt x="307" y="416"/>
                  </a:cubicBezTo>
                  <a:cubicBezTo>
                    <a:pt x="298" y="511"/>
                    <a:pt x="192" y="598"/>
                    <a:pt x="106" y="645"/>
                  </a:cubicBezTo>
                  <a:cubicBezTo>
                    <a:pt x="1" y="713"/>
                    <a:pt x="49" y="875"/>
                    <a:pt x="173" y="875"/>
                  </a:cubicBezTo>
                  <a:cubicBezTo>
                    <a:pt x="192" y="866"/>
                    <a:pt x="211" y="866"/>
                    <a:pt x="231" y="856"/>
                  </a:cubicBezTo>
                  <a:cubicBezTo>
                    <a:pt x="394" y="770"/>
                    <a:pt x="518" y="617"/>
                    <a:pt x="547" y="435"/>
                  </a:cubicBezTo>
                  <a:cubicBezTo>
                    <a:pt x="547" y="281"/>
                    <a:pt x="480" y="138"/>
                    <a:pt x="365" y="32"/>
                  </a:cubicBezTo>
                  <a:cubicBezTo>
                    <a:pt x="340" y="10"/>
                    <a:pt x="314" y="1"/>
                    <a:pt x="288" y="1"/>
                  </a:cubicBezTo>
                  <a:close/>
                </a:path>
              </a:pathLst>
            </a:custGeom>
            <a:solidFill>
              <a:srgbClr val="B47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flipH="1">
              <a:off x="7173980" y="2001684"/>
              <a:ext cx="154668" cy="58210"/>
            </a:xfrm>
            <a:custGeom>
              <a:avLst/>
              <a:gdLst/>
              <a:ahLst/>
              <a:cxnLst/>
              <a:rect l="l" t="t" r="r" b="b"/>
              <a:pathLst>
                <a:path w="1464" h="551" extrusionOk="0">
                  <a:moveTo>
                    <a:pt x="123" y="0"/>
                  </a:moveTo>
                  <a:cubicBezTo>
                    <a:pt x="7" y="0"/>
                    <a:pt x="1" y="173"/>
                    <a:pt x="113" y="183"/>
                  </a:cubicBezTo>
                  <a:cubicBezTo>
                    <a:pt x="228" y="183"/>
                    <a:pt x="333" y="202"/>
                    <a:pt x="448" y="221"/>
                  </a:cubicBezTo>
                  <a:cubicBezTo>
                    <a:pt x="563" y="231"/>
                    <a:pt x="668" y="259"/>
                    <a:pt x="774" y="288"/>
                  </a:cubicBezTo>
                  <a:cubicBezTo>
                    <a:pt x="889" y="317"/>
                    <a:pt x="994" y="355"/>
                    <a:pt x="1099" y="394"/>
                  </a:cubicBezTo>
                  <a:cubicBezTo>
                    <a:pt x="1205" y="432"/>
                    <a:pt x="1301" y="489"/>
                    <a:pt x="1396" y="547"/>
                  </a:cubicBezTo>
                  <a:lnTo>
                    <a:pt x="1406" y="547"/>
                  </a:lnTo>
                  <a:cubicBezTo>
                    <a:pt x="1409" y="550"/>
                    <a:pt x="1412" y="551"/>
                    <a:pt x="1416" y="551"/>
                  </a:cubicBezTo>
                  <a:cubicBezTo>
                    <a:pt x="1426" y="551"/>
                    <a:pt x="1438" y="544"/>
                    <a:pt x="1444" y="537"/>
                  </a:cubicBezTo>
                  <a:cubicBezTo>
                    <a:pt x="1464" y="518"/>
                    <a:pt x="1454" y="499"/>
                    <a:pt x="1444" y="489"/>
                  </a:cubicBezTo>
                  <a:cubicBezTo>
                    <a:pt x="1349" y="422"/>
                    <a:pt x="1243" y="355"/>
                    <a:pt x="1138" y="307"/>
                  </a:cubicBezTo>
                  <a:cubicBezTo>
                    <a:pt x="1032" y="250"/>
                    <a:pt x="927" y="211"/>
                    <a:pt x="822" y="164"/>
                  </a:cubicBezTo>
                  <a:cubicBezTo>
                    <a:pt x="707" y="125"/>
                    <a:pt x="592" y="97"/>
                    <a:pt x="477" y="68"/>
                  </a:cubicBezTo>
                  <a:cubicBezTo>
                    <a:pt x="371" y="39"/>
                    <a:pt x="256" y="20"/>
                    <a:pt x="132" y="1"/>
                  </a:cubicBezTo>
                  <a:cubicBezTo>
                    <a:pt x="129" y="0"/>
                    <a:pt x="126" y="0"/>
                    <a:pt x="123"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flipH="1">
              <a:off x="7220571" y="2043203"/>
              <a:ext cx="106387" cy="37927"/>
            </a:xfrm>
            <a:custGeom>
              <a:avLst/>
              <a:gdLst/>
              <a:ahLst/>
              <a:cxnLst/>
              <a:rect l="l" t="t" r="r" b="b"/>
              <a:pathLst>
                <a:path w="1007" h="359" extrusionOk="0">
                  <a:moveTo>
                    <a:pt x="87" y="1"/>
                  </a:moveTo>
                  <a:cubicBezTo>
                    <a:pt x="39" y="1"/>
                    <a:pt x="1" y="39"/>
                    <a:pt x="1" y="87"/>
                  </a:cubicBezTo>
                  <a:cubicBezTo>
                    <a:pt x="1" y="144"/>
                    <a:pt x="39" y="183"/>
                    <a:pt x="87" y="183"/>
                  </a:cubicBezTo>
                  <a:cubicBezTo>
                    <a:pt x="240" y="183"/>
                    <a:pt x="384" y="202"/>
                    <a:pt x="528" y="230"/>
                  </a:cubicBezTo>
                  <a:cubicBezTo>
                    <a:pt x="672" y="250"/>
                    <a:pt x="815" y="298"/>
                    <a:pt x="959" y="355"/>
                  </a:cubicBezTo>
                  <a:cubicBezTo>
                    <a:pt x="965" y="358"/>
                    <a:pt x="969" y="359"/>
                    <a:pt x="974" y="359"/>
                  </a:cubicBezTo>
                  <a:cubicBezTo>
                    <a:pt x="984" y="359"/>
                    <a:pt x="990" y="352"/>
                    <a:pt x="997" y="345"/>
                  </a:cubicBezTo>
                  <a:cubicBezTo>
                    <a:pt x="1007" y="326"/>
                    <a:pt x="1007" y="307"/>
                    <a:pt x="988" y="298"/>
                  </a:cubicBezTo>
                  <a:cubicBezTo>
                    <a:pt x="854" y="211"/>
                    <a:pt x="710" y="154"/>
                    <a:pt x="566" y="106"/>
                  </a:cubicBezTo>
                  <a:cubicBezTo>
                    <a:pt x="413" y="58"/>
                    <a:pt x="260" y="20"/>
                    <a:pt x="97"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flipH="1">
              <a:off x="7265048" y="2084722"/>
              <a:ext cx="64868" cy="19544"/>
            </a:xfrm>
            <a:custGeom>
              <a:avLst/>
              <a:gdLst/>
              <a:ahLst/>
              <a:cxnLst/>
              <a:rect l="l" t="t" r="r" b="b"/>
              <a:pathLst>
                <a:path w="614" h="185" extrusionOk="0">
                  <a:moveTo>
                    <a:pt x="86" y="0"/>
                  </a:moveTo>
                  <a:cubicBezTo>
                    <a:pt x="38" y="19"/>
                    <a:pt x="0" y="67"/>
                    <a:pt x="10" y="115"/>
                  </a:cubicBezTo>
                  <a:cubicBezTo>
                    <a:pt x="18" y="157"/>
                    <a:pt x="55" y="184"/>
                    <a:pt x="97" y="184"/>
                  </a:cubicBezTo>
                  <a:cubicBezTo>
                    <a:pt x="103" y="184"/>
                    <a:pt x="109" y="184"/>
                    <a:pt x="115" y="182"/>
                  </a:cubicBezTo>
                  <a:cubicBezTo>
                    <a:pt x="200" y="167"/>
                    <a:pt x="281" y="159"/>
                    <a:pt x="363" y="159"/>
                  </a:cubicBezTo>
                  <a:cubicBezTo>
                    <a:pt x="430" y="159"/>
                    <a:pt x="497" y="164"/>
                    <a:pt x="565" y="173"/>
                  </a:cubicBezTo>
                  <a:lnTo>
                    <a:pt x="575" y="173"/>
                  </a:lnTo>
                  <a:cubicBezTo>
                    <a:pt x="585" y="173"/>
                    <a:pt x="604" y="163"/>
                    <a:pt x="604" y="144"/>
                  </a:cubicBezTo>
                  <a:cubicBezTo>
                    <a:pt x="613" y="134"/>
                    <a:pt x="604" y="106"/>
                    <a:pt x="585" y="106"/>
                  </a:cubicBezTo>
                  <a:cubicBezTo>
                    <a:pt x="431" y="48"/>
                    <a:pt x="268" y="19"/>
                    <a:pt x="106"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flipH="1">
              <a:off x="6188830" y="2032955"/>
              <a:ext cx="103746" cy="52400"/>
            </a:xfrm>
            <a:custGeom>
              <a:avLst/>
              <a:gdLst/>
              <a:ahLst/>
              <a:cxnLst/>
              <a:rect l="l" t="t" r="r" b="b"/>
              <a:pathLst>
                <a:path w="982" h="496" extrusionOk="0">
                  <a:moveTo>
                    <a:pt x="861" y="0"/>
                  </a:moveTo>
                  <a:cubicBezTo>
                    <a:pt x="855" y="0"/>
                    <a:pt x="850" y="1"/>
                    <a:pt x="844" y="2"/>
                  </a:cubicBezTo>
                  <a:cubicBezTo>
                    <a:pt x="681" y="30"/>
                    <a:pt x="528" y="78"/>
                    <a:pt x="384" y="155"/>
                  </a:cubicBezTo>
                  <a:cubicBezTo>
                    <a:pt x="250" y="222"/>
                    <a:pt x="116" y="318"/>
                    <a:pt x="11" y="433"/>
                  </a:cubicBezTo>
                  <a:cubicBezTo>
                    <a:pt x="1" y="452"/>
                    <a:pt x="1" y="471"/>
                    <a:pt x="11" y="481"/>
                  </a:cubicBezTo>
                  <a:cubicBezTo>
                    <a:pt x="20" y="490"/>
                    <a:pt x="30" y="495"/>
                    <a:pt x="38" y="495"/>
                  </a:cubicBezTo>
                  <a:cubicBezTo>
                    <a:pt x="46" y="495"/>
                    <a:pt x="54" y="490"/>
                    <a:pt x="58" y="481"/>
                  </a:cubicBezTo>
                  <a:cubicBezTo>
                    <a:pt x="173" y="385"/>
                    <a:pt x="298" y="318"/>
                    <a:pt x="442" y="270"/>
                  </a:cubicBezTo>
                  <a:cubicBezTo>
                    <a:pt x="576" y="212"/>
                    <a:pt x="710" y="193"/>
                    <a:pt x="854" y="184"/>
                  </a:cubicBezTo>
                  <a:lnTo>
                    <a:pt x="873" y="184"/>
                  </a:lnTo>
                  <a:cubicBezTo>
                    <a:pt x="982" y="166"/>
                    <a:pt x="961" y="0"/>
                    <a:pt x="861"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flipH="1">
              <a:off x="6193267" y="2075425"/>
              <a:ext cx="71946" cy="33067"/>
            </a:xfrm>
            <a:custGeom>
              <a:avLst/>
              <a:gdLst/>
              <a:ahLst/>
              <a:cxnLst/>
              <a:rect l="l" t="t" r="r" b="b"/>
              <a:pathLst>
                <a:path w="681" h="313" extrusionOk="0">
                  <a:moveTo>
                    <a:pt x="590" y="1"/>
                  </a:moveTo>
                  <a:cubicBezTo>
                    <a:pt x="585" y="1"/>
                    <a:pt x="580" y="1"/>
                    <a:pt x="575" y="2"/>
                  </a:cubicBezTo>
                  <a:cubicBezTo>
                    <a:pt x="470" y="12"/>
                    <a:pt x="365" y="40"/>
                    <a:pt x="269" y="88"/>
                  </a:cubicBezTo>
                  <a:cubicBezTo>
                    <a:pt x="173" y="127"/>
                    <a:pt x="87" y="184"/>
                    <a:pt x="10" y="261"/>
                  </a:cubicBezTo>
                  <a:cubicBezTo>
                    <a:pt x="1" y="270"/>
                    <a:pt x="1" y="280"/>
                    <a:pt x="1" y="299"/>
                  </a:cubicBezTo>
                  <a:cubicBezTo>
                    <a:pt x="7" y="306"/>
                    <a:pt x="24" y="313"/>
                    <a:pt x="36" y="313"/>
                  </a:cubicBezTo>
                  <a:cubicBezTo>
                    <a:pt x="41" y="313"/>
                    <a:pt x="46" y="311"/>
                    <a:pt x="48" y="309"/>
                  </a:cubicBezTo>
                  <a:cubicBezTo>
                    <a:pt x="135" y="261"/>
                    <a:pt x="221" y="222"/>
                    <a:pt x="307" y="203"/>
                  </a:cubicBezTo>
                  <a:cubicBezTo>
                    <a:pt x="403" y="184"/>
                    <a:pt x="489" y="175"/>
                    <a:pt x="585" y="175"/>
                  </a:cubicBezTo>
                  <a:lnTo>
                    <a:pt x="595" y="175"/>
                  </a:lnTo>
                  <a:cubicBezTo>
                    <a:pt x="652" y="175"/>
                    <a:pt x="681" y="127"/>
                    <a:pt x="681" y="79"/>
                  </a:cubicBezTo>
                  <a:cubicBezTo>
                    <a:pt x="672" y="36"/>
                    <a:pt x="633" y="1"/>
                    <a:pt x="590"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flipH="1">
              <a:off x="6885987" y="1582585"/>
              <a:ext cx="231051" cy="103426"/>
            </a:xfrm>
            <a:custGeom>
              <a:avLst/>
              <a:gdLst/>
              <a:ahLst/>
              <a:cxnLst/>
              <a:rect l="l" t="t" r="r" b="b"/>
              <a:pathLst>
                <a:path w="2187" h="979" extrusionOk="0">
                  <a:moveTo>
                    <a:pt x="940" y="0"/>
                  </a:moveTo>
                  <a:cubicBezTo>
                    <a:pt x="462" y="0"/>
                    <a:pt x="1" y="107"/>
                    <a:pt x="45" y="164"/>
                  </a:cubicBezTo>
                  <a:cubicBezTo>
                    <a:pt x="112" y="260"/>
                    <a:pt x="1242" y="931"/>
                    <a:pt x="2028" y="979"/>
                  </a:cubicBezTo>
                  <a:cubicBezTo>
                    <a:pt x="2029" y="979"/>
                    <a:pt x="2030" y="979"/>
                    <a:pt x="2031" y="979"/>
                  </a:cubicBezTo>
                  <a:cubicBezTo>
                    <a:pt x="2187" y="979"/>
                    <a:pt x="1854" y="202"/>
                    <a:pt x="1626" y="107"/>
                  </a:cubicBezTo>
                  <a:cubicBezTo>
                    <a:pt x="1437" y="29"/>
                    <a:pt x="1186" y="0"/>
                    <a:pt x="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flipH="1">
              <a:off x="6307258" y="1600122"/>
              <a:ext cx="187736" cy="98039"/>
            </a:xfrm>
            <a:custGeom>
              <a:avLst/>
              <a:gdLst/>
              <a:ahLst/>
              <a:cxnLst/>
              <a:rect l="l" t="t" r="r" b="b"/>
              <a:pathLst>
                <a:path w="1777" h="928" extrusionOk="0">
                  <a:moveTo>
                    <a:pt x="909" y="0"/>
                  </a:moveTo>
                  <a:cubicBezTo>
                    <a:pt x="756" y="0"/>
                    <a:pt x="608" y="21"/>
                    <a:pt x="489" y="75"/>
                  </a:cubicBezTo>
                  <a:cubicBezTo>
                    <a:pt x="298" y="161"/>
                    <a:pt x="1" y="928"/>
                    <a:pt x="125" y="928"/>
                  </a:cubicBezTo>
                  <a:cubicBezTo>
                    <a:pt x="748" y="918"/>
                    <a:pt x="1677" y="305"/>
                    <a:pt x="1735" y="219"/>
                  </a:cubicBezTo>
                  <a:cubicBezTo>
                    <a:pt x="1777" y="156"/>
                    <a:pt x="1327" y="0"/>
                    <a:pt x="909"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2"/>
            <p:cNvSpPr/>
            <p:nvPr/>
          </p:nvSpPr>
          <p:spPr>
            <a:xfrm flipH="1">
              <a:off x="6163894" y="1724890"/>
              <a:ext cx="319901" cy="316829"/>
            </a:xfrm>
            <a:custGeom>
              <a:avLst/>
              <a:gdLst/>
              <a:ahLst/>
              <a:cxnLst/>
              <a:rect l="l" t="t" r="r" b="b"/>
              <a:pathLst>
                <a:path w="3028" h="2999" extrusionOk="0">
                  <a:moveTo>
                    <a:pt x="1571" y="1"/>
                  </a:moveTo>
                  <a:cubicBezTo>
                    <a:pt x="1027" y="1"/>
                    <a:pt x="630" y="453"/>
                    <a:pt x="412" y="733"/>
                  </a:cubicBezTo>
                  <a:cubicBezTo>
                    <a:pt x="182" y="1040"/>
                    <a:pt x="0" y="1605"/>
                    <a:pt x="173" y="2400"/>
                  </a:cubicBezTo>
                  <a:cubicBezTo>
                    <a:pt x="431" y="2827"/>
                    <a:pt x="1071" y="2999"/>
                    <a:pt x="1631" y="2999"/>
                  </a:cubicBezTo>
                  <a:cubicBezTo>
                    <a:pt x="1775" y="2999"/>
                    <a:pt x="1915" y="2987"/>
                    <a:pt x="2041" y="2966"/>
                  </a:cubicBezTo>
                  <a:cubicBezTo>
                    <a:pt x="2654" y="2851"/>
                    <a:pt x="2932" y="2180"/>
                    <a:pt x="2980" y="1691"/>
                  </a:cubicBezTo>
                  <a:cubicBezTo>
                    <a:pt x="3028" y="1203"/>
                    <a:pt x="2826" y="111"/>
                    <a:pt x="1667" y="5"/>
                  </a:cubicBezTo>
                  <a:cubicBezTo>
                    <a:pt x="1635" y="2"/>
                    <a:pt x="1603" y="1"/>
                    <a:pt x="15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2"/>
            <p:cNvSpPr/>
            <p:nvPr/>
          </p:nvSpPr>
          <p:spPr>
            <a:xfrm flipH="1">
              <a:off x="6128502" y="1708410"/>
              <a:ext cx="358356" cy="212452"/>
            </a:xfrm>
            <a:custGeom>
              <a:avLst/>
              <a:gdLst/>
              <a:ahLst/>
              <a:cxnLst/>
              <a:rect l="l" t="t" r="r" b="b"/>
              <a:pathLst>
                <a:path w="3392" h="2011" extrusionOk="0">
                  <a:moveTo>
                    <a:pt x="1682" y="0"/>
                  </a:moveTo>
                  <a:cubicBezTo>
                    <a:pt x="664" y="0"/>
                    <a:pt x="78" y="894"/>
                    <a:pt x="1" y="2010"/>
                  </a:cubicBezTo>
                  <a:cubicBezTo>
                    <a:pt x="96" y="1522"/>
                    <a:pt x="623" y="334"/>
                    <a:pt x="1639" y="334"/>
                  </a:cubicBezTo>
                  <a:cubicBezTo>
                    <a:pt x="2645" y="343"/>
                    <a:pt x="3066" y="1225"/>
                    <a:pt x="2980" y="1972"/>
                  </a:cubicBezTo>
                  <a:cubicBezTo>
                    <a:pt x="3172" y="1924"/>
                    <a:pt x="3392" y="1656"/>
                    <a:pt x="3392" y="1656"/>
                  </a:cubicBezTo>
                  <a:cubicBezTo>
                    <a:pt x="3392" y="1656"/>
                    <a:pt x="3191" y="257"/>
                    <a:pt x="2051" y="37"/>
                  </a:cubicBezTo>
                  <a:cubicBezTo>
                    <a:pt x="1922" y="12"/>
                    <a:pt x="1799"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2"/>
            <p:cNvSpPr/>
            <p:nvPr/>
          </p:nvSpPr>
          <p:spPr>
            <a:xfrm flipH="1">
              <a:off x="6176045" y="1733448"/>
              <a:ext cx="221754" cy="296651"/>
            </a:xfrm>
            <a:custGeom>
              <a:avLst/>
              <a:gdLst/>
              <a:ahLst/>
              <a:cxnLst/>
              <a:rect l="l" t="t" r="r" b="b"/>
              <a:pathLst>
                <a:path w="2099" h="2808" extrusionOk="0">
                  <a:moveTo>
                    <a:pt x="1045" y="1"/>
                  </a:moveTo>
                  <a:cubicBezTo>
                    <a:pt x="470" y="1"/>
                    <a:pt x="1" y="633"/>
                    <a:pt x="1" y="1409"/>
                  </a:cubicBezTo>
                  <a:cubicBezTo>
                    <a:pt x="1" y="2185"/>
                    <a:pt x="470" y="2808"/>
                    <a:pt x="1045" y="2808"/>
                  </a:cubicBezTo>
                  <a:cubicBezTo>
                    <a:pt x="1629" y="2808"/>
                    <a:pt x="2099" y="2185"/>
                    <a:pt x="2099" y="1409"/>
                  </a:cubicBezTo>
                  <a:cubicBezTo>
                    <a:pt x="2099" y="633"/>
                    <a:pt x="1629" y="1"/>
                    <a:pt x="10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2"/>
            <p:cNvSpPr/>
            <p:nvPr/>
          </p:nvSpPr>
          <p:spPr>
            <a:xfrm flipH="1">
              <a:off x="6178052" y="1733448"/>
              <a:ext cx="219747" cy="149910"/>
            </a:xfrm>
            <a:custGeom>
              <a:avLst/>
              <a:gdLst/>
              <a:ahLst/>
              <a:cxnLst/>
              <a:rect l="l" t="t" r="r" b="b"/>
              <a:pathLst>
                <a:path w="2080" h="1419" extrusionOk="0">
                  <a:moveTo>
                    <a:pt x="1045" y="1"/>
                  </a:moveTo>
                  <a:cubicBezTo>
                    <a:pt x="470" y="1"/>
                    <a:pt x="1" y="633"/>
                    <a:pt x="1" y="1409"/>
                  </a:cubicBezTo>
                  <a:lnTo>
                    <a:pt x="1" y="1419"/>
                  </a:lnTo>
                  <a:cubicBezTo>
                    <a:pt x="473" y="1193"/>
                    <a:pt x="992" y="1077"/>
                    <a:pt x="1516" y="1077"/>
                  </a:cubicBezTo>
                  <a:cubicBezTo>
                    <a:pt x="1704" y="1077"/>
                    <a:pt x="1892" y="1092"/>
                    <a:pt x="2079" y="1122"/>
                  </a:cubicBezTo>
                  <a:cubicBezTo>
                    <a:pt x="1984" y="480"/>
                    <a:pt x="1553" y="1"/>
                    <a:pt x="1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2"/>
            <p:cNvSpPr/>
            <p:nvPr/>
          </p:nvSpPr>
          <p:spPr>
            <a:xfrm flipH="1">
              <a:off x="6165903" y="1724362"/>
              <a:ext cx="242038" cy="315879"/>
            </a:xfrm>
            <a:custGeom>
              <a:avLst/>
              <a:gdLst/>
              <a:ahLst/>
              <a:cxnLst/>
              <a:rect l="l" t="t" r="r" b="b"/>
              <a:pathLst>
                <a:path w="2291" h="2990" extrusionOk="0">
                  <a:moveTo>
                    <a:pt x="1141" y="183"/>
                  </a:moveTo>
                  <a:cubicBezTo>
                    <a:pt x="1677" y="183"/>
                    <a:pt x="2099" y="767"/>
                    <a:pt x="2099" y="1495"/>
                  </a:cubicBezTo>
                  <a:cubicBezTo>
                    <a:pt x="2099" y="2223"/>
                    <a:pt x="1668" y="2817"/>
                    <a:pt x="1141" y="2817"/>
                  </a:cubicBezTo>
                  <a:cubicBezTo>
                    <a:pt x="614" y="2817"/>
                    <a:pt x="183" y="2223"/>
                    <a:pt x="183" y="1495"/>
                  </a:cubicBezTo>
                  <a:cubicBezTo>
                    <a:pt x="183" y="767"/>
                    <a:pt x="614" y="183"/>
                    <a:pt x="1141" y="183"/>
                  </a:cubicBezTo>
                  <a:close/>
                  <a:moveTo>
                    <a:pt x="1141" y="1"/>
                  </a:moveTo>
                  <a:cubicBezTo>
                    <a:pt x="518" y="1"/>
                    <a:pt x="1" y="671"/>
                    <a:pt x="1" y="1495"/>
                  </a:cubicBezTo>
                  <a:cubicBezTo>
                    <a:pt x="1" y="2319"/>
                    <a:pt x="518" y="2990"/>
                    <a:pt x="1141" y="2990"/>
                  </a:cubicBezTo>
                  <a:cubicBezTo>
                    <a:pt x="1773" y="2990"/>
                    <a:pt x="2290" y="2319"/>
                    <a:pt x="2290" y="1495"/>
                  </a:cubicBezTo>
                  <a:cubicBezTo>
                    <a:pt x="2290" y="671"/>
                    <a:pt x="1773" y="1"/>
                    <a:pt x="1141"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2"/>
            <p:cNvSpPr/>
            <p:nvPr/>
          </p:nvSpPr>
          <p:spPr>
            <a:xfrm flipH="1">
              <a:off x="6222636" y="1817542"/>
              <a:ext cx="97196" cy="129626"/>
            </a:xfrm>
            <a:custGeom>
              <a:avLst/>
              <a:gdLst/>
              <a:ahLst/>
              <a:cxnLst/>
              <a:rect l="l" t="t" r="r" b="b"/>
              <a:pathLst>
                <a:path w="920" h="1227" extrusionOk="0">
                  <a:moveTo>
                    <a:pt x="460" y="0"/>
                  </a:moveTo>
                  <a:cubicBezTo>
                    <a:pt x="201" y="0"/>
                    <a:pt x="0" y="268"/>
                    <a:pt x="0" y="613"/>
                  </a:cubicBezTo>
                  <a:cubicBezTo>
                    <a:pt x="0" y="949"/>
                    <a:pt x="201" y="1226"/>
                    <a:pt x="460" y="1226"/>
                  </a:cubicBezTo>
                  <a:cubicBezTo>
                    <a:pt x="719" y="1226"/>
                    <a:pt x="920" y="949"/>
                    <a:pt x="920" y="613"/>
                  </a:cubicBezTo>
                  <a:cubicBezTo>
                    <a:pt x="920" y="268"/>
                    <a:pt x="719"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2"/>
            <p:cNvSpPr/>
            <p:nvPr/>
          </p:nvSpPr>
          <p:spPr>
            <a:xfrm flipH="1">
              <a:off x="6326803" y="1871633"/>
              <a:ext cx="127411" cy="75959"/>
            </a:xfrm>
            <a:custGeom>
              <a:avLst/>
              <a:gdLst/>
              <a:ahLst/>
              <a:cxnLst/>
              <a:rect l="l" t="t" r="r" b="b"/>
              <a:pathLst>
                <a:path w="1206" h="719" extrusionOk="0">
                  <a:moveTo>
                    <a:pt x="790" y="1"/>
                  </a:moveTo>
                  <a:cubicBezTo>
                    <a:pt x="585" y="1"/>
                    <a:pt x="353" y="34"/>
                    <a:pt x="228" y="101"/>
                  </a:cubicBezTo>
                  <a:cubicBezTo>
                    <a:pt x="0" y="220"/>
                    <a:pt x="76" y="719"/>
                    <a:pt x="347" y="719"/>
                  </a:cubicBezTo>
                  <a:cubicBezTo>
                    <a:pt x="361" y="719"/>
                    <a:pt x="376" y="717"/>
                    <a:pt x="391" y="714"/>
                  </a:cubicBezTo>
                  <a:cubicBezTo>
                    <a:pt x="697" y="657"/>
                    <a:pt x="1205" y="235"/>
                    <a:pt x="1186" y="101"/>
                  </a:cubicBezTo>
                  <a:cubicBezTo>
                    <a:pt x="1172" y="34"/>
                    <a:pt x="994" y="1"/>
                    <a:pt x="7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2"/>
            <p:cNvSpPr/>
            <p:nvPr/>
          </p:nvSpPr>
          <p:spPr>
            <a:xfrm flipH="1">
              <a:off x="6926025" y="1711473"/>
              <a:ext cx="422167" cy="339015"/>
            </a:xfrm>
            <a:custGeom>
              <a:avLst/>
              <a:gdLst/>
              <a:ahLst/>
              <a:cxnLst/>
              <a:rect l="l" t="t" r="r" b="b"/>
              <a:pathLst>
                <a:path w="3996" h="3209" extrusionOk="0">
                  <a:moveTo>
                    <a:pt x="2041" y="1"/>
                  </a:moveTo>
                  <a:cubicBezTo>
                    <a:pt x="1824" y="1"/>
                    <a:pt x="1587" y="38"/>
                    <a:pt x="1332" y="123"/>
                  </a:cubicBezTo>
                  <a:cubicBezTo>
                    <a:pt x="58" y="554"/>
                    <a:pt x="1" y="1713"/>
                    <a:pt x="192" y="2297"/>
                  </a:cubicBezTo>
                  <a:cubicBezTo>
                    <a:pt x="641" y="2671"/>
                    <a:pt x="1672" y="3209"/>
                    <a:pt x="2496" y="3209"/>
                  </a:cubicBezTo>
                  <a:cubicBezTo>
                    <a:pt x="2517" y="3209"/>
                    <a:pt x="2538" y="3208"/>
                    <a:pt x="2559" y="3208"/>
                  </a:cubicBezTo>
                  <a:cubicBezTo>
                    <a:pt x="3392" y="3169"/>
                    <a:pt x="3651" y="2786"/>
                    <a:pt x="3651" y="2786"/>
                  </a:cubicBezTo>
                  <a:cubicBezTo>
                    <a:pt x="3651" y="2786"/>
                    <a:pt x="3996" y="1713"/>
                    <a:pt x="3699" y="1081"/>
                  </a:cubicBezTo>
                  <a:cubicBezTo>
                    <a:pt x="3469" y="583"/>
                    <a:pt x="2904" y="1"/>
                    <a:pt x="2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2"/>
            <p:cNvSpPr/>
            <p:nvPr/>
          </p:nvSpPr>
          <p:spPr>
            <a:xfrm flipH="1">
              <a:off x="6962475" y="1742639"/>
              <a:ext cx="242989" cy="296651"/>
            </a:xfrm>
            <a:custGeom>
              <a:avLst/>
              <a:gdLst/>
              <a:ahLst/>
              <a:cxnLst/>
              <a:rect l="l" t="t" r="r" b="b"/>
              <a:pathLst>
                <a:path w="2300" h="2808" extrusionOk="0">
                  <a:moveTo>
                    <a:pt x="1150" y="0"/>
                  </a:moveTo>
                  <a:cubicBezTo>
                    <a:pt x="518" y="0"/>
                    <a:pt x="1" y="632"/>
                    <a:pt x="1" y="1408"/>
                  </a:cubicBezTo>
                  <a:cubicBezTo>
                    <a:pt x="1" y="2184"/>
                    <a:pt x="518" y="2807"/>
                    <a:pt x="1150" y="2807"/>
                  </a:cubicBezTo>
                  <a:cubicBezTo>
                    <a:pt x="1792" y="2807"/>
                    <a:pt x="2300" y="2184"/>
                    <a:pt x="2300" y="1408"/>
                  </a:cubicBezTo>
                  <a:cubicBezTo>
                    <a:pt x="2300" y="632"/>
                    <a:pt x="1792"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2"/>
            <p:cNvSpPr/>
            <p:nvPr/>
          </p:nvSpPr>
          <p:spPr>
            <a:xfrm flipH="1">
              <a:off x="6964482" y="1742639"/>
              <a:ext cx="240982" cy="149910"/>
            </a:xfrm>
            <a:custGeom>
              <a:avLst/>
              <a:gdLst/>
              <a:ahLst/>
              <a:cxnLst/>
              <a:rect l="l" t="t" r="r" b="b"/>
              <a:pathLst>
                <a:path w="2281" h="1419" extrusionOk="0">
                  <a:moveTo>
                    <a:pt x="1150" y="0"/>
                  </a:moveTo>
                  <a:cubicBezTo>
                    <a:pt x="518" y="0"/>
                    <a:pt x="1" y="632"/>
                    <a:pt x="1" y="1408"/>
                  </a:cubicBezTo>
                  <a:lnTo>
                    <a:pt x="1" y="1418"/>
                  </a:lnTo>
                  <a:cubicBezTo>
                    <a:pt x="524" y="1188"/>
                    <a:pt x="1084" y="1074"/>
                    <a:pt x="1649" y="1074"/>
                  </a:cubicBezTo>
                  <a:cubicBezTo>
                    <a:pt x="1859" y="1074"/>
                    <a:pt x="2070" y="1090"/>
                    <a:pt x="2281" y="1121"/>
                  </a:cubicBezTo>
                  <a:cubicBezTo>
                    <a:pt x="2175" y="479"/>
                    <a:pt x="1706" y="0"/>
                    <a:pt x="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2"/>
            <p:cNvSpPr/>
            <p:nvPr/>
          </p:nvSpPr>
          <p:spPr>
            <a:xfrm flipH="1">
              <a:off x="6952333" y="1733448"/>
              <a:ext cx="262217" cy="315879"/>
            </a:xfrm>
            <a:custGeom>
              <a:avLst/>
              <a:gdLst/>
              <a:ahLst/>
              <a:cxnLst/>
              <a:rect l="l" t="t" r="r" b="b"/>
              <a:pathLst>
                <a:path w="2482" h="2990" extrusionOk="0">
                  <a:moveTo>
                    <a:pt x="1246" y="183"/>
                  </a:moveTo>
                  <a:cubicBezTo>
                    <a:pt x="1821" y="183"/>
                    <a:pt x="2309" y="767"/>
                    <a:pt x="2309" y="1495"/>
                  </a:cubicBezTo>
                  <a:cubicBezTo>
                    <a:pt x="2309" y="2224"/>
                    <a:pt x="1830" y="2818"/>
                    <a:pt x="1246" y="2818"/>
                  </a:cubicBezTo>
                  <a:cubicBezTo>
                    <a:pt x="661" y="2818"/>
                    <a:pt x="182" y="2224"/>
                    <a:pt x="182" y="1495"/>
                  </a:cubicBezTo>
                  <a:cubicBezTo>
                    <a:pt x="182" y="767"/>
                    <a:pt x="661" y="183"/>
                    <a:pt x="1246" y="183"/>
                  </a:cubicBezTo>
                  <a:close/>
                  <a:moveTo>
                    <a:pt x="1246" y="1"/>
                  </a:moveTo>
                  <a:cubicBezTo>
                    <a:pt x="556" y="1"/>
                    <a:pt x="0" y="672"/>
                    <a:pt x="0" y="1495"/>
                  </a:cubicBezTo>
                  <a:cubicBezTo>
                    <a:pt x="0" y="2319"/>
                    <a:pt x="556" y="2990"/>
                    <a:pt x="1246" y="2990"/>
                  </a:cubicBezTo>
                  <a:cubicBezTo>
                    <a:pt x="1926" y="2990"/>
                    <a:pt x="2482" y="2319"/>
                    <a:pt x="2482" y="1495"/>
                  </a:cubicBezTo>
                  <a:cubicBezTo>
                    <a:pt x="2482" y="672"/>
                    <a:pt x="1926" y="1"/>
                    <a:pt x="1246"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2"/>
            <p:cNvSpPr/>
            <p:nvPr/>
          </p:nvSpPr>
          <p:spPr>
            <a:xfrm flipH="1">
              <a:off x="7013081" y="1825571"/>
              <a:ext cx="106387" cy="130683"/>
            </a:xfrm>
            <a:custGeom>
              <a:avLst/>
              <a:gdLst/>
              <a:ahLst/>
              <a:cxnLst/>
              <a:rect l="l" t="t" r="r" b="b"/>
              <a:pathLst>
                <a:path w="1007" h="1237" extrusionOk="0">
                  <a:moveTo>
                    <a:pt x="499" y="1"/>
                  </a:moveTo>
                  <a:cubicBezTo>
                    <a:pt x="221" y="1"/>
                    <a:pt x="1" y="279"/>
                    <a:pt x="1" y="623"/>
                  </a:cubicBezTo>
                  <a:cubicBezTo>
                    <a:pt x="1" y="959"/>
                    <a:pt x="221" y="1237"/>
                    <a:pt x="499" y="1237"/>
                  </a:cubicBezTo>
                  <a:cubicBezTo>
                    <a:pt x="777" y="1237"/>
                    <a:pt x="1007" y="959"/>
                    <a:pt x="1007" y="623"/>
                  </a:cubicBezTo>
                  <a:cubicBezTo>
                    <a:pt x="1007" y="279"/>
                    <a:pt x="777"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2"/>
            <p:cNvSpPr/>
            <p:nvPr/>
          </p:nvSpPr>
          <p:spPr>
            <a:xfrm flipH="1">
              <a:off x="7128447" y="1880719"/>
              <a:ext cx="138398" cy="75959"/>
            </a:xfrm>
            <a:custGeom>
              <a:avLst/>
              <a:gdLst/>
              <a:ahLst/>
              <a:cxnLst/>
              <a:rect l="l" t="t" r="r" b="b"/>
              <a:pathLst>
                <a:path w="1310" h="719" extrusionOk="0">
                  <a:moveTo>
                    <a:pt x="865" y="1"/>
                  </a:moveTo>
                  <a:cubicBezTo>
                    <a:pt x="641" y="1"/>
                    <a:pt x="385" y="34"/>
                    <a:pt x="246" y="101"/>
                  </a:cubicBezTo>
                  <a:cubicBezTo>
                    <a:pt x="0" y="211"/>
                    <a:pt x="75" y="719"/>
                    <a:pt x="371" y="719"/>
                  </a:cubicBezTo>
                  <a:cubicBezTo>
                    <a:pt x="386" y="719"/>
                    <a:pt x="402" y="717"/>
                    <a:pt x="419" y="715"/>
                  </a:cubicBezTo>
                  <a:cubicBezTo>
                    <a:pt x="754" y="657"/>
                    <a:pt x="1310" y="236"/>
                    <a:pt x="1290" y="101"/>
                  </a:cubicBezTo>
                  <a:cubicBezTo>
                    <a:pt x="1281" y="34"/>
                    <a:pt x="1089" y="1"/>
                    <a:pt x="8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2"/>
            <p:cNvSpPr/>
            <p:nvPr/>
          </p:nvSpPr>
          <p:spPr>
            <a:xfrm flipH="1">
              <a:off x="6979698" y="1897200"/>
              <a:ext cx="49654" cy="41835"/>
            </a:xfrm>
            <a:custGeom>
              <a:avLst/>
              <a:gdLst/>
              <a:ahLst/>
              <a:cxnLst/>
              <a:rect l="l" t="t" r="r" b="b"/>
              <a:pathLst>
                <a:path w="470" h="396" extrusionOk="0">
                  <a:moveTo>
                    <a:pt x="117" y="1"/>
                  </a:moveTo>
                  <a:cubicBezTo>
                    <a:pt x="63" y="1"/>
                    <a:pt x="23" y="11"/>
                    <a:pt x="20" y="32"/>
                  </a:cubicBezTo>
                  <a:cubicBezTo>
                    <a:pt x="1" y="80"/>
                    <a:pt x="250" y="396"/>
                    <a:pt x="317" y="396"/>
                  </a:cubicBezTo>
                  <a:cubicBezTo>
                    <a:pt x="393" y="386"/>
                    <a:pt x="470" y="214"/>
                    <a:pt x="412" y="118"/>
                  </a:cubicBezTo>
                  <a:cubicBezTo>
                    <a:pt x="363" y="37"/>
                    <a:pt x="21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2"/>
            <p:cNvSpPr/>
            <p:nvPr/>
          </p:nvSpPr>
          <p:spPr>
            <a:xfrm flipH="1">
              <a:off x="6914509" y="1686541"/>
              <a:ext cx="495381" cy="271719"/>
            </a:xfrm>
            <a:custGeom>
              <a:avLst/>
              <a:gdLst/>
              <a:ahLst/>
              <a:cxnLst/>
              <a:rect l="l" t="t" r="r" b="b"/>
              <a:pathLst>
                <a:path w="4689" h="2572" extrusionOk="0">
                  <a:moveTo>
                    <a:pt x="2407" y="0"/>
                  </a:moveTo>
                  <a:cubicBezTo>
                    <a:pt x="2359" y="0"/>
                    <a:pt x="2310" y="2"/>
                    <a:pt x="2261" y="4"/>
                  </a:cubicBezTo>
                  <a:cubicBezTo>
                    <a:pt x="738" y="81"/>
                    <a:pt x="0" y="1997"/>
                    <a:pt x="0" y="1997"/>
                  </a:cubicBezTo>
                  <a:cubicBezTo>
                    <a:pt x="0" y="1997"/>
                    <a:pt x="412" y="2409"/>
                    <a:pt x="776" y="2533"/>
                  </a:cubicBezTo>
                  <a:cubicBezTo>
                    <a:pt x="688" y="1603"/>
                    <a:pt x="1402" y="411"/>
                    <a:pt x="2601" y="411"/>
                  </a:cubicBezTo>
                  <a:cubicBezTo>
                    <a:pt x="2698" y="411"/>
                    <a:pt x="2799" y="419"/>
                    <a:pt x="2903" y="435"/>
                  </a:cubicBezTo>
                  <a:cubicBezTo>
                    <a:pt x="4273" y="656"/>
                    <a:pt x="4513" y="2572"/>
                    <a:pt x="4513" y="2572"/>
                  </a:cubicBezTo>
                  <a:cubicBezTo>
                    <a:pt x="4689" y="1282"/>
                    <a:pt x="3894" y="0"/>
                    <a:pt x="2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2"/>
            <p:cNvSpPr/>
            <p:nvPr/>
          </p:nvSpPr>
          <p:spPr>
            <a:xfrm flipH="1">
              <a:off x="6003927" y="872746"/>
              <a:ext cx="1869538" cy="1750538"/>
            </a:xfrm>
            <a:custGeom>
              <a:avLst/>
              <a:gdLst/>
              <a:ahLst/>
              <a:cxnLst/>
              <a:rect l="l" t="t" r="r" b="b"/>
              <a:pathLst>
                <a:path w="17696" h="16570" extrusionOk="0">
                  <a:moveTo>
                    <a:pt x="9000" y="1"/>
                  </a:moveTo>
                  <a:cubicBezTo>
                    <a:pt x="8343" y="1"/>
                    <a:pt x="7753" y="61"/>
                    <a:pt x="7291" y="148"/>
                  </a:cubicBezTo>
                  <a:cubicBezTo>
                    <a:pt x="4455" y="350"/>
                    <a:pt x="2741" y="2246"/>
                    <a:pt x="2252" y="3348"/>
                  </a:cubicBezTo>
                  <a:cubicBezTo>
                    <a:pt x="1361" y="5207"/>
                    <a:pt x="1179" y="7123"/>
                    <a:pt x="1112" y="8071"/>
                  </a:cubicBezTo>
                  <a:cubicBezTo>
                    <a:pt x="1" y="10917"/>
                    <a:pt x="987" y="14643"/>
                    <a:pt x="1112" y="14672"/>
                  </a:cubicBezTo>
                  <a:cubicBezTo>
                    <a:pt x="1117" y="14674"/>
                    <a:pt x="1123" y="14675"/>
                    <a:pt x="1129" y="14675"/>
                  </a:cubicBezTo>
                  <a:cubicBezTo>
                    <a:pt x="1253" y="14675"/>
                    <a:pt x="1518" y="14314"/>
                    <a:pt x="1600" y="14040"/>
                  </a:cubicBezTo>
                  <a:cubicBezTo>
                    <a:pt x="2097" y="15423"/>
                    <a:pt x="4037" y="16569"/>
                    <a:pt x="4204" y="16569"/>
                  </a:cubicBezTo>
                  <a:cubicBezTo>
                    <a:pt x="4205" y="16569"/>
                    <a:pt x="4206" y="16569"/>
                    <a:pt x="4206" y="16569"/>
                  </a:cubicBezTo>
                  <a:cubicBezTo>
                    <a:pt x="4360" y="16559"/>
                    <a:pt x="4130" y="14883"/>
                    <a:pt x="4206" y="13091"/>
                  </a:cubicBezTo>
                  <a:cubicBezTo>
                    <a:pt x="4254" y="12066"/>
                    <a:pt x="4312" y="10601"/>
                    <a:pt x="4446" y="9020"/>
                  </a:cubicBezTo>
                  <a:cubicBezTo>
                    <a:pt x="5998" y="7362"/>
                    <a:pt x="7032" y="5772"/>
                    <a:pt x="7799" y="3463"/>
                  </a:cubicBezTo>
                  <a:cubicBezTo>
                    <a:pt x="9694" y="7061"/>
                    <a:pt x="12597" y="8741"/>
                    <a:pt x="12875" y="8741"/>
                  </a:cubicBezTo>
                  <a:cubicBezTo>
                    <a:pt x="12886" y="8741"/>
                    <a:pt x="12893" y="8738"/>
                    <a:pt x="12896" y="8732"/>
                  </a:cubicBezTo>
                  <a:cubicBezTo>
                    <a:pt x="12953" y="8598"/>
                    <a:pt x="12512" y="6816"/>
                    <a:pt x="12512" y="6816"/>
                  </a:cubicBezTo>
                  <a:lnTo>
                    <a:pt x="12512" y="6816"/>
                  </a:lnTo>
                  <a:cubicBezTo>
                    <a:pt x="13410" y="7751"/>
                    <a:pt x="16866" y="9553"/>
                    <a:pt x="17176" y="9553"/>
                  </a:cubicBezTo>
                  <a:cubicBezTo>
                    <a:pt x="17187" y="9553"/>
                    <a:pt x="17194" y="9551"/>
                    <a:pt x="17197" y="9547"/>
                  </a:cubicBezTo>
                  <a:cubicBezTo>
                    <a:pt x="17274" y="9403"/>
                    <a:pt x="17695" y="5753"/>
                    <a:pt x="15693" y="3549"/>
                  </a:cubicBezTo>
                  <a:cubicBezTo>
                    <a:pt x="14390" y="728"/>
                    <a:pt x="11289" y="1"/>
                    <a:pt x="90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2"/>
            <p:cNvSpPr/>
            <p:nvPr/>
          </p:nvSpPr>
          <p:spPr>
            <a:xfrm flipH="1">
              <a:off x="6193262" y="1054353"/>
              <a:ext cx="527392" cy="221538"/>
            </a:xfrm>
            <a:custGeom>
              <a:avLst/>
              <a:gdLst/>
              <a:ahLst/>
              <a:cxnLst/>
              <a:rect l="l" t="t" r="r" b="b"/>
              <a:pathLst>
                <a:path w="4992" h="2097" extrusionOk="0">
                  <a:moveTo>
                    <a:pt x="3411" y="1"/>
                  </a:moveTo>
                  <a:cubicBezTo>
                    <a:pt x="2472" y="422"/>
                    <a:pt x="1505" y="777"/>
                    <a:pt x="527" y="1074"/>
                  </a:cubicBezTo>
                  <a:cubicBezTo>
                    <a:pt x="183" y="1179"/>
                    <a:pt x="0" y="1447"/>
                    <a:pt x="527" y="1629"/>
                  </a:cubicBezTo>
                  <a:cubicBezTo>
                    <a:pt x="836" y="1729"/>
                    <a:pt x="2295" y="2097"/>
                    <a:pt x="4138" y="2097"/>
                  </a:cubicBezTo>
                  <a:cubicBezTo>
                    <a:pt x="4415" y="2097"/>
                    <a:pt x="4700" y="2089"/>
                    <a:pt x="4992" y="2070"/>
                  </a:cubicBezTo>
                  <a:cubicBezTo>
                    <a:pt x="4925" y="1993"/>
                    <a:pt x="4858" y="1907"/>
                    <a:pt x="4781" y="1821"/>
                  </a:cubicBezTo>
                  <a:cubicBezTo>
                    <a:pt x="4455" y="1121"/>
                    <a:pt x="3986" y="499"/>
                    <a:pt x="3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2"/>
            <p:cNvSpPr/>
            <p:nvPr/>
          </p:nvSpPr>
          <p:spPr>
            <a:xfrm flipH="1">
              <a:off x="6469000" y="1287937"/>
              <a:ext cx="340079" cy="123499"/>
            </a:xfrm>
            <a:custGeom>
              <a:avLst/>
              <a:gdLst/>
              <a:ahLst/>
              <a:cxnLst/>
              <a:rect l="l" t="t" r="r" b="b"/>
              <a:pathLst>
                <a:path w="3219" h="1169" extrusionOk="0">
                  <a:moveTo>
                    <a:pt x="599" y="0"/>
                  </a:moveTo>
                  <a:cubicBezTo>
                    <a:pt x="205" y="0"/>
                    <a:pt x="0" y="113"/>
                    <a:pt x="263" y="405"/>
                  </a:cubicBezTo>
                  <a:cubicBezTo>
                    <a:pt x="700" y="877"/>
                    <a:pt x="2106" y="1169"/>
                    <a:pt x="2797" y="1169"/>
                  </a:cubicBezTo>
                  <a:cubicBezTo>
                    <a:pt x="3059" y="1169"/>
                    <a:pt x="3219" y="1127"/>
                    <a:pt x="3185" y="1037"/>
                  </a:cubicBezTo>
                  <a:cubicBezTo>
                    <a:pt x="3060" y="721"/>
                    <a:pt x="2581" y="462"/>
                    <a:pt x="2437" y="405"/>
                  </a:cubicBezTo>
                  <a:cubicBezTo>
                    <a:pt x="1897" y="180"/>
                    <a:pt x="1097" y="0"/>
                    <a:pt x="5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2"/>
            <p:cNvSpPr/>
            <p:nvPr/>
          </p:nvSpPr>
          <p:spPr>
            <a:xfrm flipH="1">
              <a:off x="7628154" y="1221380"/>
              <a:ext cx="116740" cy="323062"/>
            </a:xfrm>
            <a:custGeom>
              <a:avLst/>
              <a:gdLst/>
              <a:ahLst/>
              <a:cxnLst/>
              <a:rect l="l" t="t" r="r" b="b"/>
              <a:pathLst>
                <a:path w="1105" h="3058" extrusionOk="0">
                  <a:moveTo>
                    <a:pt x="1041" y="1"/>
                  </a:moveTo>
                  <a:cubicBezTo>
                    <a:pt x="1024" y="1"/>
                    <a:pt x="1007" y="9"/>
                    <a:pt x="997" y="29"/>
                  </a:cubicBezTo>
                  <a:cubicBezTo>
                    <a:pt x="537" y="939"/>
                    <a:pt x="211" y="1916"/>
                    <a:pt x="10" y="2913"/>
                  </a:cubicBezTo>
                  <a:lnTo>
                    <a:pt x="10" y="2922"/>
                  </a:lnTo>
                  <a:cubicBezTo>
                    <a:pt x="0" y="2989"/>
                    <a:pt x="48" y="3047"/>
                    <a:pt x="115" y="3056"/>
                  </a:cubicBezTo>
                  <a:cubicBezTo>
                    <a:pt x="122" y="3057"/>
                    <a:pt x="129" y="3058"/>
                    <a:pt x="135" y="3058"/>
                  </a:cubicBezTo>
                  <a:cubicBezTo>
                    <a:pt x="194" y="3058"/>
                    <a:pt x="241" y="3021"/>
                    <a:pt x="249" y="2961"/>
                  </a:cubicBezTo>
                  <a:cubicBezTo>
                    <a:pt x="403" y="1964"/>
                    <a:pt x="680" y="997"/>
                    <a:pt x="1092" y="67"/>
                  </a:cubicBezTo>
                  <a:cubicBezTo>
                    <a:pt x="1105" y="30"/>
                    <a:pt x="1073" y="1"/>
                    <a:pt x="1041"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flipH="1">
              <a:off x="5987763" y="1226239"/>
              <a:ext cx="1891724" cy="1410149"/>
            </a:xfrm>
            <a:custGeom>
              <a:avLst/>
              <a:gdLst/>
              <a:ahLst/>
              <a:cxnLst/>
              <a:rect l="l" t="t" r="r" b="b"/>
              <a:pathLst>
                <a:path w="17906" h="13348" extrusionOk="0">
                  <a:moveTo>
                    <a:pt x="7865" y="0"/>
                  </a:moveTo>
                  <a:cubicBezTo>
                    <a:pt x="7859" y="0"/>
                    <a:pt x="7853" y="1"/>
                    <a:pt x="7846" y="2"/>
                  </a:cubicBezTo>
                  <a:cubicBezTo>
                    <a:pt x="7798" y="2"/>
                    <a:pt x="7760" y="41"/>
                    <a:pt x="7741" y="79"/>
                  </a:cubicBezTo>
                  <a:cubicBezTo>
                    <a:pt x="7032" y="2225"/>
                    <a:pt x="6074" y="3825"/>
                    <a:pt x="4417" y="5597"/>
                  </a:cubicBezTo>
                  <a:cubicBezTo>
                    <a:pt x="4397" y="5616"/>
                    <a:pt x="4388" y="5645"/>
                    <a:pt x="4388" y="5674"/>
                  </a:cubicBezTo>
                  <a:cubicBezTo>
                    <a:pt x="4254" y="7187"/>
                    <a:pt x="4196" y="8596"/>
                    <a:pt x="4148" y="9621"/>
                  </a:cubicBezTo>
                  <a:lnTo>
                    <a:pt x="4148" y="9745"/>
                  </a:lnTo>
                  <a:cubicBezTo>
                    <a:pt x="4120" y="10636"/>
                    <a:pt x="4148" y="11518"/>
                    <a:pt x="4187" y="12150"/>
                  </a:cubicBezTo>
                  <a:cubicBezTo>
                    <a:pt x="4196" y="12524"/>
                    <a:pt x="4215" y="12907"/>
                    <a:pt x="4196" y="13070"/>
                  </a:cubicBezTo>
                  <a:cubicBezTo>
                    <a:pt x="3784" y="12888"/>
                    <a:pt x="2204" y="11834"/>
                    <a:pt x="1782" y="10656"/>
                  </a:cubicBezTo>
                  <a:cubicBezTo>
                    <a:pt x="1763" y="10598"/>
                    <a:pt x="1715" y="10569"/>
                    <a:pt x="1667" y="10569"/>
                  </a:cubicBezTo>
                  <a:cubicBezTo>
                    <a:pt x="1610" y="10569"/>
                    <a:pt x="1562" y="10608"/>
                    <a:pt x="1552" y="10656"/>
                  </a:cubicBezTo>
                  <a:cubicBezTo>
                    <a:pt x="1485" y="10847"/>
                    <a:pt x="1370" y="11029"/>
                    <a:pt x="1226" y="11173"/>
                  </a:cubicBezTo>
                  <a:cubicBezTo>
                    <a:pt x="996" y="10608"/>
                    <a:pt x="278" y="7331"/>
                    <a:pt x="1284" y="4764"/>
                  </a:cubicBezTo>
                  <a:cubicBezTo>
                    <a:pt x="1284" y="4754"/>
                    <a:pt x="1284" y="4744"/>
                    <a:pt x="1293" y="4725"/>
                  </a:cubicBezTo>
                  <a:cubicBezTo>
                    <a:pt x="1332" y="4122"/>
                    <a:pt x="1408" y="3509"/>
                    <a:pt x="1514" y="2915"/>
                  </a:cubicBezTo>
                  <a:cubicBezTo>
                    <a:pt x="1536" y="2821"/>
                    <a:pt x="1467" y="2766"/>
                    <a:pt x="1396" y="2766"/>
                  </a:cubicBezTo>
                  <a:cubicBezTo>
                    <a:pt x="1344" y="2766"/>
                    <a:pt x="1291" y="2797"/>
                    <a:pt x="1274" y="2867"/>
                  </a:cubicBezTo>
                  <a:cubicBezTo>
                    <a:pt x="1169" y="3470"/>
                    <a:pt x="1092" y="4083"/>
                    <a:pt x="1044" y="4687"/>
                  </a:cubicBezTo>
                  <a:cubicBezTo>
                    <a:pt x="0" y="7398"/>
                    <a:pt x="824" y="10905"/>
                    <a:pt x="1035" y="11345"/>
                  </a:cubicBezTo>
                  <a:cubicBezTo>
                    <a:pt x="1054" y="11384"/>
                    <a:pt x="1083" y="11422"/>
                    <a:pt x="1131" y="11441"/>
                  </a:cubicBezTo>
                  <a:cubicBezTo>
                    <a:pt x="1145" y="11445"/>
                    <a:pt x="1160" y="11447"/>
                    <a:pt x="1176" y="11447"/>
                  </a:cubicBezTo>
                  <a:cubicBezTo>
                    <a:pt x="1347" y="11447"/>
                    <a:pt x="1534" y="11211"/>
                    <a:pt x="1657" y="10991"/>
                  </a:cubicBezTo>
                  <a:cubicBezTo>
                    <a:pt x="2280" y="12275"/>
                    <a:pt x="4014" y="13338"/>
                    <a:pt x="4273" y="13338"/>
                  </a:cubicBezTo>
                  <a:lnTo>
                    <a:pt x="4282" y="13348"/>
                  </a:lnTo>
                  <a:cubicBezTo>
                    <a:pt x="4474" y="13328"/>
                    <a:pt x="4464" y="13108"/>
                    <a:pt x="4426" y="12150"/>
                  </a:cubicBezTo>
                  <a:cubicBezTo>
                    <a:pt x="4388" y="11518"/>
                    <a:pt x="4359" y="10646"/>
                    <a:pt x="4388" y="9755"/>
                  </a:cubicBezTo>
                  <a:lnTo>
                    <a:pt x="4397" y="9640"/>
                  </a:lnTo>
                  <a:cubicBezTo>
                    <a:pt x="4436" y="8624"/>
                    <a:pt x="4503" y="7235"/>
                    <a:pt x="4627" y="5731"/>
                  </a:cubicBezTo>
                  <a:cubicBezTo>
                    <a:pt x="6218" y="4016"/>
                    <a:pt x="7176" y="2455"/>
                    <a:pt x="7885" y="424"/>
                  </a:cubicBezTo>
                  <a:cubicBezTo>
                    <a:pt x="9752" y="3787"/>
                    <a:pt x="12558" y="5521"/>
                    <a:pt x="12946" y="5521"/>
                  </a:cubicBezTo>
                  <a:cubicBezTo>
                    <a:pt x="12949" y="5521"/>
                    <a:pt x="12951" y="5521"/>
                    <a:pt x="12953" y="5520"/>
                  </a:cubicBezTo>
                  <a:cubicBezTo>
                    <a:pt x="13000" y="5520"/>
                    <a:pt x="13048" y="5482"/>
                    <a:pt x="13068" y="5434"/>
                  </a:cubicBezTo>
                  <a:cubicBezTo>
                    <a:pt x="13115" y="5338"/>
                    <a:pt x="13020" y="4792"/>
                    <a:pt x="12790" y="3825"/>
                  </a:cubicBezTo>
                  <a:lnTo>
                    <a:pt x="12790" y="3825"/>
                  </a:lnTo>
                  <a:cubicBezTo>
                    <a:pt x="13945" y="4762"/>
                    <a:pt x="16868" y="6326"/>
                    <a:pt x="17251" y="6326"/>
                  </a:cubicBezTo>
                  <a:cubicBezTo>
                    <a:pt x="17256" y="6326"/>
                    <a:pt x="17260" y="6326"/>
                    <a:pt x="17264" y="6325"/>
                  </a:cubicBezTo>
                  <a:cubicBezTo>
                    <a:pt x="17302" y="6325"/>
                    <a:pt x="17340" y="6296"/>
                    <a:pt x="17360" y="6258"/>
                  </a:cubicBezTo>
                  <a:cubicBezTo>
                    <a:pt x="17446" y="6105"/>
                    <a:pt x="17906" y="2388"/>
                    <a:pt x="15846" y="117"/>
                  </a:cubicBezTo>
                  <a:cubicBezTo>
                    <a:pt x="15819" y="81"/>
                    <a:pt x="15786" y="66"/>
                    <a:pt x="15754" y="66"/>
                  </a:cubicBezTo>
                  <a:cubicBezTo>
                    <a:pt x="15659" y="66"/>
                    <a:pt x="15571" y="194"/>
                    <a:pt x="15664" y="280"/>
                  </a:cubicBezTo>
                  <a:cubicBezTo>
                    <a:pt x="17484" y="2282"/>
                    <a:pt x="17273" y="5520"/>
                    <a:pt x="17168" y="6076"/>
                  </a:cubicBezTo>
                  <a:cubicBezTo>
                    <a:pt x="16593" y="5894"/>
                    <a:pt x="13480" y="4246"/>
                    <a:pt x="12665" y="3394"/>
                  </a:cubicBezTo>
                  <a:cubicBezTo>
                    <a:pt x="12640" y="3368"/>
                    <a:pt x="12606" y="3355"/>
                    <a:pt x="12572" y="3355"/>
                  </a:cubicBezTo>
                  <a:cubicBezTo>
                    <a:pt x="12554" y="3355"/>
                    <a:pt x="12537" y="3359"/>
                    <a:pt x="12521" y="3365"/>
                  </a:cubicBezTo>
                  <a:cubicBezTo>
                    <a:pt x="12474" y="3394"/>
                    <a:pt x="12445" y="3451"/>
                    <a:pt x="12464" y="3499"/>
                  </a:cubicBezTo>
                  <a:cubicBezTo>
                    <a:pt x="12636" y="4189"/>
                    <a:pt x="12799" y="4955"/>
                    <a:pt x="12838" y="5243"/>
                  </a:cubicBezTo>
                  <a:cubicBezTo>
                    <a:pt x="12224" y="4994"/>
                    <a:pt x="9667" y="3288"/>
                    <a:pt x="7961" y="60"/>
                  </a:cubicBezTo>
                  <a:cubicBezTo>
                    <a:pt x="7945" y="26"/>
                    <a:pt x="7906" y="0"/>
                    <a:pt x="7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2"/>
            <p:cNvSpPr/>
            <p:nvPr/>
          </p:nvSpPr>
          <p:spPr>
            <a:xfrm flipH="1">
              <a:off x="7349037" y="1451477"/>
              <a:ext cx="67509" cy="387823"/>
            </a:xfrm>
            <a:custGeom>
              <a:avLst/>
              <a:gdLst/>
              <a:ahLst/>
              <a:cxnLst/>
              <a:rect l="l" t="t" r="r" b="b"/>
              <a:pathLst>
                <a:path w="639" h="3671" extrusionOk="0">
                  <a:moveTo>
                    <a:pt x="570" y="1"/>
                  </a:moveTo>
                  <a:cubicBezTo>
                    <a:pt x="548" y="1"/>
                    <a:pt x="526" y="11"/>
                    <a:pt x="514" y="35"/>
                  </a:cubicBezTo>
                  <a:cubicBezTo>
                    <a:pt x="284" y="1195"/>
                    <a:pt x="130" y="2363"/>
                    <a:pt x="6" y="3542"/>
                  </a:cubicBezTo>
                  <a:cubicBezTo>
                    <a:pt x="1" y="3627"/>
                    <a:pt x="64" y="3670"/>
                    <a:pt x="127" y="3670"/>
                  </a:cubicBezTo>
                  <a:cubicBezTo>
                    <a:pt x="184" y="3670"/>
                    <a:pt x="241" y="3634"/>
                    <a:pt x="245" y="3561"/>
                  </a:cubicBezTo>
                  <a:cubicBezTo>
                    <a:pt x="332" y="2383"/>
                    <a:pt x="447" y="1214"/>
                    <a:pt x="638" y="55"/>
                  </a:cubicBezTo>
                  <a:cubicBezTo>
                    <a:pt x="633" y="21"/>
                    <a:pt x="601" y="1"/>
                    <a:pt x="570"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2"/>
            <p:cNvSpPr/>
            <p:nvPr/>
          </p:nvSpPr>
          <p:spPr>
            <a:xfrm flipH="1">
              <a:off x="7181056" y="4418663"/>
              <a:ext cx="338178" cy="175159"/>
            </a:xfrm>
            <a:custGeom>
              <a:avLst/>
              <a:gdLst/>
              <a:ahLst/>
              <a:cxnLst/>
              <a:rect l="l" t="t" r="r" b="b"/>
              <a:pathLst>
                <a:path w="3201" h="1658" extrusionOk="0">
                  <a:moveTo>
                    <a:pt x="1115" y="1"/>
                  </a:moveTo>
                  <a:cubicBezTo>
                    <a:pt x="968" y="1"/>
                    <a:pt x="820" y="4"/>
                    <a:pt x="671" y="10"/>
                  </a:cubicBezTo>
                  <a:cubicBezTo>
                    <a:pt x="556" y="29"/>
                    <a:pt x="58" y="250"/>
                    <a:pt x="20" y="662"/>
                  </a:cubicBezTo>
                  <a:cubicBezTo>
                    <a:pt x="1" y="920"/>
                    <a:pt x="1" y="1179"/>
                    <a:pt x="20" y="1438"/>
                  </a:cubicBezTo>
                  <a:cubicBezTo>
                    <a:pt x="20" y="1524"/>
                    <a:pt x="29" y="1658"/>
                    <a:pt x="250" y="1658"/>
                  </a:cubicBezTo>
                  <a:lnTo>
                    <a:pt x="3038" y="1658"/>
                  </a:lnTo>
                  <a:cubicBezTo>
                    <a:pt x="3124" y="1639"/>
                    <a:pt x="3200" y="1562"/>
                    <a:pt x="3200" y="1466"/>
                  </a:cubicBezTo>
                  <a:lnTo>
                    <a:pt x="3200" y="1131"/>
                  </a:lnTo>
                  <a:cubicBezTo>
                    <a:pt x="3200" y="1131"/>
                    <a:pt x="3200" y="1016"/>
                    <a:pt x="3038" y="1016"/>
                  </a:cubicBezTo>
                  <a:lnTo>
                    <a:pt x="2875" y="1016"/>
                  </a:lnTo>
                  <a:cubicBezTo>
                    <a:pt x="2875" y="1016"/>
                    <a:pt x="2377" y="96"/>
                    <a:pt x="2060" y="48"/>
                  </a:cubicBezTo>
                  <a:cubicBezTo>
                    <a:pt x="1746" y="16"/>
                    <a:pt x="1432"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2"/>
            <p:cNvSpPr/>
            <p:nvPr/>
          </p:nvSpPr>
          <p:spPr>
            <a:xfrm flipH="1">
              <a:off x="7167850" y="4405774"/>
              <a:ext cx="363533" cy="200514"/>
            </a:xfrm>
            <a:custGeom>
              <a:avLst/>
              <a:gdLst/>
              <a:ahLst/>
              <a:cxnLst/>
              <a:rect l="l" t="t" r="r" b="b"/>
              <a:pathLst>
                <a:path w="3441" h="1898" extrusionOk="0">
                  <a:moveTo>
                    <a:pt x="1112" y="237"/>
                  </a:moveTo>
                  <a:cubicBezTo>
                    <a:pt x="1457" y="237"/>
                    <a:pt x="1811" y="247"/>
                    <a:pt x="2166" y="285"/>
                  </a:cubicBezTo>
                  <a:cubicBezTo>
                    <a:pt x="2319" y="314"/>
                    <a:pt x="2664" y="774"/>
                    <a:pt x="2894" y="1195"/>
                  </a:cubicBezTo>
                  <a:cubicBezTo>
                    <a:pt x="2913" y="1234"/>
                    <a:pt x="2951" y="1253"/>
                    <a:pt x="2990" y="1253"/>
                  </a:cubicBezTo>
                  <a:lnTo>
                    <a:pt x="3153" y="1253"/>
                  </a:lnTo>
                  <a:cubicBezTo>
                    <a:pt x="3172" y="1253"/>
                    <a:pt x="3181" y="1253"/>
                    <a:pt x="3201" y="1263"/>
                  </a:cubicBezTo>
                  <a:lnTo>
                    <a:pt x="3201" y="1588"/>
                  </a:lnTo>
                  <a:cubicBezTo>
                    <a:pt x="3201" y="1617"/>
                    <a:pt x="3181" y="1646"/>
                    <a:pt x="3153" y="1655"/>
                  </a:cubicBezTo>
                  <a:lnTo>
                    <a:pt x="365" y="1655"/>
                  </a:lnTo>
                  <a:cubicBezTo>
                    <a:pt x="259" y="1655"/>
                    <a:pt x="259" y="1627"/>
                    <a:pt x="259" y="1560"/>
                  </a:cubicBezTo>
                  <a:lnTo>
                    <a:pt x="259" y="1464"/>
                  </a:lnTo>
                  <a:cubicBezTo>
                    <a:pt x="240" y="1243"/>
                    <a:pt x="240" y="1013"/>
                    <a:pt x="259" y="793"/>
                  </a:cubicBezTo>
                  <a:cubicBezTo>
                    <a:pt x="298" y="458"/>
                    <a:pt x="729" y="257"/>
                    <a:pt x="815" y="247"/>
                  </a:cubicBezTo>
                  <a:cubicBezTo>
                    <a:pt x="844" y="237"/>
                    <a:pt x="959" y="237"/>
                    <a:pt x="1112" y="237"/>
                  </a:cubicBezTo>
                  <a:close/>
                  <a:moveTo>
                    <a:pt x="1142" y="0"/>
                  </a:moveTo>
                  <a:cubicBezTo>
                    <a:pt x="1020" y="0"/>
                    <a:pt x="898" y="3"/>
                    <a:pt x="777" y="8"/>
                  </a:cubicBezTo>
                  <a:cubicBezTo>
                    <a:pt x="633" y="36"/>
                    <a:pt x="68" y="285"/>
                    <a:pt x="20" y="774"/>
                  </a:cubicBezTo>
                  <a:cubicBezTo>
                    <a:pt x="1" y="1004"/>
                    <a:pt x="1" y="1243"/>
                    <a:pt x="20" y="1473"/>
                  </a:cubicBezTo>
                  <a:lnTo>
                    <a:pt x="20" y="1560"/>
                  </a:lnTo>
                  <a:cubicBezTo>
                    <a:pt x="2" y="1737"/>
                    <a:pt x="140" y="1898"/>
                    <a:pt x="321" y="1898"/>
                  </a:cubicBezTo>
                  <a:cubicBezTo>
                    <a:pt x="335" y="1898"/>
                    <a:pt x="350" y="1897"/>
                    <a:pt x="365" y="1895"/>
                  </a:cubicBezTo>
                  <a:lnTo>
                    <a:pt x="3153" y="1895"/>
                  </a:lnTo>
                  <a:cubicBezTo>
                    <a:pt x="3306" y="1885"/>
                    <a:pt x="3440" y="1751"/>
                    <a:pt x="3440" y="1598"/>
                  </a:cubicBezTo>
                  <a:lnTo>
                    <a:pt x="3440" y="1243"/>
                  </a:lnTo>
                  <a:cubicBezTo>
                    <a:pt x="3422" y="1115"/>
                    <a:pt x="3307" y="1013"/>
                    <a:pt x="3171" y="1013"/>
                  </a:cubicBezTo>
                  <a:cubicBezTo>
                    <a:pt x="3165" y="1013"/>
                    <a:pt x="3159" y="1013"/>
                    <a:pt x="3153" y="1013"/>
                  </a:cubicBezTo>
                  <a:lnTo>
                    <a:pt x="3066" y="1013"/>
                  </a:lnTo>
                  <a:cubicBezTo>
                    <a:pt x="2923" y="774"/>
                    <a:pt x="2520" y="103"/>
                    <a:pt x="2204" y="55"/>
                  </a:cubicBezTo>
                  <a:cubicBezTo>
                    <a:pt x="1849" y="20"/>
                    <a:pt x="1494" y="0"/>
                    <a:pt x="1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2"/>
            <p:cNvSpPr/>
            <p:nvPr/>
          </p:nvSpPr>
          <p:spPr>
            <a:xfrm flipH="1">
              <a:off x="6487805" y="4427326"/>
              <a:ext cx="367442" cy="166497"/>
            </a:xfrm>
            <a:custGeom>
              <a:avLst/>
              <a:gdLst/>
              <a:ahLst/>
              <a:cxnLst/>
              <a:rect l="l" t="t" r="r" b="b"/>
              <a:pathLst>
                <a:path w="3478" h="1576" extrusionOk="0">
                  <a:moveTo>
                    <a:pt x="2524" y="0"/>
                  </a:moveTo>
                  <a:cubicBezTo>
                    <a:pt x="2401" y="0"/>
                    <a:pt x="2279" y="15"/>
                    <a:pt x="2156" y="43"/>
                  </a:cubicBezTo>
                  <a:cubicBezTo>
                    <a:pt x="1868" y="110"/>
                    <a:pt x="1476" y="934"/>
                    <a:pt x="1476" y="934"/>
                  </a:cubicBezTo>
                  <a:lnTo>
                    <a:pt x="163" y="934"/>
                  </a:lnTo>
                  <a:cubicBezTo>
                    <a:pt x="0" y="934"/>
                    <a:pt x="0" y="1049"/>
                    <a:pt x="0" y="1049"/>
                  </a:cubicBezTo>
                  <a:lnTo>
                    <a:pt x="0" y="1394"/>
                  </a:lnTo>
                  <a:cubicBezTo>
                    <a:pt x="0" y="1480"/>
                    <a:pt x="67" y="1557"/>
                    <a:pt x="163" y="1576"/>
                  </a:cubicBezTo>
                  <a:lnTo>
                    <a:pt x="3258" y="1576"/>
                  </a:lnTo>
                  <a:cubicBezTo>
                    <a:pt x="3468" y="1576"/>
                    <a:pt x="3478" y="1442"/>
                    <a:pt x="3478" y="1356"/>
                  </a:cubicBezTo>
                  <a:cubicBezTo>
                    <a:pt x="3478" y="944"/>
                    <a:pt x="2913" y="43"/>
                    <a:pt x="2788" y="24"/>
                  </a:cubicBezTo>
                  <a:cubicBezTo>
                    <a:pt x="2700" y="8"/>
                    <a:pt x="2612" y="0"/>
                    <a:pt x="2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2"/>
            <p:cNvSpPr/>
            <p:nvPr/>
          </p:nvSpPr>
          <p:spPr>
            <a:xfrm flipH="1">
              <a:off x="6472697" y="4414226"/>
              <a:ext cx="395756" cy="192063"/>
            </a:xfrm>
            <a:custGeom>
              <a:avLst/>
              <a:gdLst/>
              <a:ahLst/>
              <a:cxnLst/>
              <a:rect l="l" t="t" r="r" b="b"/>
              <a:pathLst>
                <a:path w="3746" h="1818" extrusionOk="0">
                  <a:moveTo>
                    <a:pt x="2669" y="247"/>
                  </a:moveTo>
                  <a:cubicBezTo>
                    <a:pt x="2741" y="247"/>
                    <a:pt x="2813" y="252"/>
                    <a:pt x="2884" y="263"/>
                  </a:cubicBezTo>
                  <a:cubicBezTo>
                    <a:pt x="3009" y="368"/>
                    <a:pt x="3488" y="1135"/>
                    <a:pt x="3488" y="1480"/>
                  </a:cubicBezTo>
                  <a:cubicBezTo>
                    <a:pt x="3488" y="1547"/>
                    <a:pt x="3488" y="1575"/>
                    <a:pt x="3383" y="1575"/>
                  </a:cubicBezTo>
                  <a:lnTo>
                    <a:pt x="288" y="1575"/>
                  </a:lnTo>
                  <a:cubicBezTo>
                    <a:pt x="259" y="1566"/>
                    <a:pt x="250" y="1547"/>
                    <a:pt x="240" y="1518"/>
                  </a:cubicBezTo>
                  <a:lnTo>
                    <a:pt x="240" y="1183"/>
                  </a:lnTo>
                  <a:cubicBezTo>
                    <a:pt x="253" y="1183"/>
                    <a:pt x="262" y="1178"/>
                    <a:pt x="271" y="1178"/>
                  </a:cubicBezTo>
                  <a:cubicBezTo>
                    <a:pt x="276" y="1178"/>
                    <a:pt x="282" y="1179"/>
                    <a:pt x="288" y="1183"/>
                  </a:cubicBezTo>
                  <a:lnTo>
                    <a:pt x="1601" y="1183"/>
                  </a:lnTo>
                  <a:cubicBezTo>
                    <a:pt x="1649" y="1183"/>
                    <a:pt x="1696" y="1154"/>
                    <a:pt x="1716" y="1106"/>
                  </a:cubicBezTo>
                  <a:cubicBezTo>
                    <a:pt x="1859" y="799"/>
                    <a:pt x="2147" y="320"/>
                    <a:pt x="2310" y="292"/>
                  </a:cubicBezTo>
                  <a:cubicBezTo>
                    <a:pt x="2429" y="262"/>
                    <a:pt x="2549" y="247"/>
                    <a:pt x="2669" y="247"/>
                  </a:cubicBezTo>
                  <a:close/>
                  <a:moveTo>
                    <a:pt x="2665" y="0"/>
                  </a:moveTo>
                  <a:cubicBezTo>
                    <a:pt x="2530" y="0"/>
                    <a:pt x="2394" y="18"/>
                    <a:pt x="2262" y="52"/>
                  </a:cubicBezTo>
                  <a:cubicBezTo>
                    <a:pt x="1965" y="119"/>
                    <a:pt x="1649" y="704"/>
                    <a:pt x="1524" y="933"/>
                  </a:cubicBezTo>
                  <a:lnTo>
                    <a:pt x="288" y="933"/>
                  </a:lnTo>
                  <a:cubicBezTo>
                    <a:pt x="282" y="933"/>
                    <a:pt x="276" y="933"/>
                    <a:pt x="270" y="933"/>
                  </a:cubicBezTo>
                  <a:cubicBezTo>
                    <a:pt x="133" y="933"/>
                    <a:pt x="10" y="1035"/>
                    <a:pt x="1" y="1173"/>
                  </a:cubicBezTo>
                  <a:lnTo>
                    <a:pt x="1" y="1518"/>
                  </a:lnTo>
                  <a:cubicBezTo>
                    <a:pt x="1" y="1671"/>
                    <a:pt x="125" y="1805"/>
                    <a:pt x="288" y="1815"/>
                  </a:cubicBezTo>
                  <a:lnTo>
                    <a:pt x="3383" y="1815"/>
                  </a:lnTo>
                  <a:cubicBezTo>
                    <a:pt x="3397" y="1817"/>
                    <a:pt x="3412" y="1818"/>
                    <a:pt x="3427" y="1818"/>
                  </a:cubicBezTo>
                  <a:cubicBezTo>
                    <a:pt x="3607" y="1818"/>
                    <a:pt x="3745" y="1657"/>
                    <a:pt x="3727" y="1480"/>
                  </a:cubicBezTo>
                  <a:cubicBezTo>
                    <a:pt x="3727" y="1077"/>
                    <a:pt x="3172" y="62"/>
                    <a:pt x="2932" y="23"/>
                  </a:cubicBezTo>
                  <a:cubicBezTo>
                    <a:pt x="2844" y="8"/>
                    <a:pt x="2755" y="0"/>
                    <a:pt x="2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flipH="1">
              <a:off x="7588957" y="3623357"/>
              <a:ext cx="273416" cy="274466"/>
            </a:xfrm>
            <a:custGeom>
              <a:avLst/>
              <a:gdLst/>
              <a:ahLst/>
              <a:cxnLst/>
              <a:rect l="l" t="t" r="r" b="b"/>
              <a:pathLst>
                <a:path w="2588" h="2598" extrusionOk="0">
                  <a:moveTo>
                    <a:pt x="534" y="1"/>
                  </a:moveTo>
                  <a:cubicBezTo>
                    <a:pt x="428" y="1"/>
                    <a:pt x="349" y="22"/>
                    <a:pt x="317" y="75"/>
                  </a:cubicBezTo>
                  <a:cubicBezTo>
                    <a:pt x="49" y="573"/>
                    <a:pt x="1" y="1378"/>
                    <a:pt x="116" y="1771"/>
                  </a:cubicBezTo>
                  <a:cubicBezTo>
                    <a:pt x="231" y="2154"/>
                    <a:pt x="394" y="2259"/>
                    <a:pt x="719" y="2422"/>
                  </a:cubicBezTo>
                  <a:cubicBezTo>
                    <a:pt x="931" y="2531"/>
                    <a:pt x="1380" y="2597"/>
                    <a:pt x="1696" y="2597"/>
                  </a:cubicBezTo>
                  <a:cubicBezTo>
                    <a:pt x="1852" y="2597"/>
                    <a:pt x="1975" y="2581"/>
                    <a:pt x="2022" y="2547"/>
                  </a:cubicBezTo>
                  <a:cubicBezTo>
                    <a:pt x="2166" y="2451"/>
                    <a:pt x="2157" y="2087"/>
                    <a:pt x="2147" y="2001"/>
                  </a:cubicBezTo>
                  <a:lnTo>
                    <a:pt x="2147" y="2001"/>
                  </a:lnTo>
                  <a:cubicBezTo>
                    <a:pt x="2165" y="2006"/>
                    <a:pt x="2188" y="2009"/>
                    <a:pt x="2214" y="2009"/>
                  </a:cubicBezTo>
                  <a:cubicBezTo>
                    <a:pt x="2326" y="2009"/>
                    <a:pt x="2491" y="1958"/>
                    <a:pt x="2530" y="1857"/>
                  </a:cubicBezTo>
                  <a:cubicBezTo>
                    <a:pt x="2588" y="1732"/>
                    <a:pt x="2358" y="1119"/>
                    <a:pt x="2291" y="937"/>
                  </a:cubicBezTo>
                  <a:cubicBezTo>
                    <a:pt x="2233" y="765"/>
                    <a:pt x="1965" y="449"/>
                    <a:pt x="1572" y="276"/>
                  </a:cubicBezTo>
                  <a:cubicBezTo>
                    <a:pt x="1287" y="151"/>
                    <a:pt x="816" y="1"/>
                    <a:pt x="534"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2"/>
            <p:cNvSpPr/>
            <p:nvPr/>
          </p:nvSpPr>
          <p:spPr>
            <a:xfrm flipH="1">
              <a:off x="7577758" y="3611207"/>
              <a:ext cx="297715" cy="299715"/>
            </a:xfrm>
            <a:custGeom>
              <a:avLst/>
              <a:gdLst/>
              <a:ahLst/>
              <a:cxnLst/>
              <a:rect l="l" t="t" r="r" b="b"/>
              <a:pathLst>
                <a:path w="2818" h="2837" extrusionOk="0">
                  <a:moveTo>
                    <a:pt x="660" y="237"/>
                  </a:moveTo>
                  <a:cubicBezTo>
                    <a:pt x="858" y="237"/>
                    <a:pt x="1276" y="336"/>
                    <a:pt x="1658" y="497"/>
                  </a:cubicBezTo>
                  <a:cubicBezTo>
                    <a:pt x="2022" y="659"/>
                    <a:pt x="2261" y="947"/>
                    <a:pt x="2309" y="1091"/>
                  </a:cubicBezTo>
                  <a:lnTo>
                    <a:pt x="2348" y="1186"/>
                  </a:lnTo>
                  <a:cubicBezTo>
                    <a:pt x="2491" y="1608"/>
                    <a:pt x="2578" y="1876"/>
                    <a:pt x="2558" y="1924"/>
                  </a:cubicBezTo>
                  <a:cubicBezTo>
                    <a:pt x="2534" y="1965"/>
                    <a:pt x="2414" y="2005"/>
                    <a:pt x="2337" y="2005"/>
                  </a:cubicBezTo>
                  <a:cubicBezTo>
                    <a:pt x="2323" y="2005"/>
                    <a:pt x="2310" y="2004"/>
                    <a:pt x="2300" y="2001"/>
                  </a:cubicBezTo>
                  <a:cubicBezTo>
                    <a:pt x="2292" y="1999"/>
                    <a:pt x="2283" y="1998"/>
                    <a:pt x="2275" y="1998"/>
                  </a:cubicBezTo>
                  <a:cubicBezTo>
                    <a:pt x="2206" y="1998"/>
                    <a:pt x="2139" y="2067"/>
                    <a:pt x="2156" y="2144"/>
                  </a:cubicBezTo>
                  <a:cubicBezTo>
                    <a:pt x="2175" y="2250"/>
                    <a:pt x="2156" y="2518"/>
                    <a:pt x="2089" y="2566"/>
                  </a:cubicBezTo>
                  <a:cubicBezTo>
                    <a:pt x="2057" y="2584"/>
                    <a:pt x="1963" y="2593"/>
                    <a:pt x="1839" y="2593"/>
                  </a:cubicBezTo>
                  <a:cubicBezTo>
                    <a:pt x="1559" y="2593"/>
                    <a:pt x="1127" y="2545"/>
                    <a:pt x="901" y="2432"/>
                  </a:cubicBezTo>
                  <a:cubicBezTo>
                    <a:pt x="585" y="2269"/>
                    <a:pt x="460" y="2183"/>
                    <a:pt x="364" y="1847"/>
                  </a:cubicBezTo>
                  <a:cubicBezTo>
                    <a:pt x="250" y="1483"/>
                    <a:pt x="317" y="698"/>
                    <a:pt x="556" y="257"/>
                  </a:cubicBezTo>
                  <a:cubicBezTo>
                    <a:pt x="574" y="243"/>
                    <a:pt x="610" y="237"/>
                    <a:pt x="660" y="237"/>
                  </a:cubicBezTo>
                  <a:close/>
                  <a:moveTo>
                    <a:pt x="681" y="1"/>
                  </a:moveTo>
                  <a:cubicBezTo>
                    <a:pt x="526" y="1"/>
                    <a:pt x="400" y="39"/>
                    <a:pt x="345" y="142"/>
                  </a:cubicBezTo>
                  <a:cubicBezTo>
                    <a:pt x="58" y="659"/>
                    <a:pt x="0" y="1483"/>
                    <a:pt x="125" y="1924"/>
                  </a:cubicBezTo>
                  <a:cubicBezTo>
                    <a:pt x="259" y="2365"/>
                    <a:pt x="460" y="2489"/>
                    <a:pt x="796" y="2652"/>
                  </a:cubicBezTo>
                  <a:cubicBezTo>
                    <a:pt x="1121" y="2777"/>
                    <a:pt x="1476" y="2834"/>
                    <a:pt x="1830" y="2834"/>
                  </a:cubicBezTo>
                  <a:cubicBezTo>
                    <a:pt x="1852" y="2836"/>
                    <a:pt x="1874" y="2837"/>
                    <a:pt x="1895" y="2837"/>
                  </a:cubicBezTo>
                  <a:cubicBezTo>
                    <a:pt x="2008" y="2837"/>
                    <a:pt x="2119" y="2815"/>
                    <a:pt x="2223" y="2767"/>
                  </a:cubicBezTo>
                  <a:cubicBezTo>
                    <a:pt x="2376" y="2662"/>
                    <a:pt x="2405" y="2413"/>
                    <a:pt x="2405" y="2240"/>
                  </a:cubicBezTo>
                  <a:cubicBezTo>
                    <a:pt x="2549" y="2231"/>
                    <a:pt x="2692" y="2154"/>
                    <a:pt x="2769" y="2020"/>
                  </a:cubicBezTo>
                  <a:cubicBezTo>
                    <a:pt x="2817" y="1905"/>
                    <a:pt x="2769" y="1685"/>
                    <a:pt x="2568" y="1110"/>
                  </a:cubicBezTo>
                  <a:lnTo>
                    <a:pt x="2539" y="1024"/>
                  </a:lnTo>
                  <a:cubicBezTo>
                    <a:pt x="2463" y="794"/>
                    <a:pt x="2156" y="468"/>
                    <a:pt x="1744" y="286"/>
                  </a:cubicBezTo>
                  <a:cubicBezTo>
                    <a:pt x="1737" y="279"/>
                    <a:pt x="1101"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2"/>
            <p:cNvSpPr/>
            <p:nvPr/>
          </p:nvSpPr>
          <p:spPr>
            <a:xfrm flipH="1">
              <a:off x="7614526" y="3809717"/>
              <a:ext cx="55888" cy="38877"/>
            </a:xfrm>
            <a:custGeom>
              <a:avLst/>
              <a:gdLst/>
              <a:ahLst/>
              <a:cxnLst/>
              <a:rect l="l" t="t" r="r" b="b"/>
              <a:pathLst>
                <a:path w="529" h="368" extrusionOk="0">
                  <a:moveTo>
                    <a:pt x="84" y="0"/>
                  </a:moveTo>
                  <a:cubicBezTo>
                    <a:pt x="37" y="0"/>
                    <a:pt x="0" y="63"/>
                    <a:pt x="33" y="112"/>
                  </a:cubicBezTo>
                  <a:lnTo>
                    <a:pt x="263" y="342"/>
                  </a:lnTo>
                  <a:cubicBezTo>
                    <a:pt x="272" y="342"/>
                    <a:pt x="282" y="352"/>
                    <a:pt x="292" y="352"/>
                  </a:cubicBezTo>
                  <a:cubicBezTo>
                    <a:pt x="314" y="363"/>
                    <a:pt x="335" y="368"/>
                    <a:pt x="355" y="368"/>
                  </a:cubicBezTo>
                  <a:cubicBezTo>
                    <a:pt x="470" y="368"/>
                    <a:pt x="528" y="198"/>
                    <a:pt x="397" y="141"/>
                  </a:cubicBezTo>
                  <a:lnTo>
                    <a:pt x="119" y="7"/>
                  </a:lnTo>
                  <a:lnTo>
                    <a:pt x="110" y="7"/>
                  </a:lnTo>
                  <a:cubicBezTo>
                    <a:pt x="101" y="2"/>
                    <a:pt x="92" y="0"/>
                    <a:pt x="84"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flipH="1">
              <a:off x="7377451" y="3138334"/>
              <a:ext cx="483866" cy="604289"/>
            </a:xfrm>
            <a:custGeom>
              <a:avLst/>
              <a:gdLst/>
              <a:ahLst/>
              <a:cxnLst/>
              <a:rect l="l" t="t" r="r" b="b"/>
              <a:pathLst>
                <a:path w="4580" h="5720" extrusionOk="0">
                  <a:moveTo>
                    <a:pt x="1533" y="0"/>
                  </a:moveTo>
                  <a:cubicBezTo>
                    <a:pt x="1533" y="0"/>
                    <a:pt x="250" y="2779"/>
                    <a:pt x="1" y="5126"/>
                  </a:cubicBezTo>
                  <a:cubicBezTo>
                    <a:pt x="1466" y="5720"/>
                    <a:pt x="2568" y="5720"/>
                    <a:pt x="2568" y="5720"/>
                  </a:cubicBezTo>
                  <a:cubicBezTo>
                    <a:pt x="3047" y="4925"/>
                    <a:pt x="4264" y="1974"/>
                    <a:pt x="4580" y="776"/>
                  </a:cubicBezTo>
                  <a:lnTo>
                    <a:pt x="15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flipH="1">
              <a:off x="7364245" y="3125973"/>
              <a:ext cx="510277" cy="629010"/>
            </a:xfrm>
            <a:custGeom>
              <a:avLst/>
              <a:gdLst/>
              <a:ahLst/>
              <a:cxnLst/>
              <a:rect l="l" t="t" r="r" b="b"/>
              <a:pathLst>
                <a:path w="4830" h="5954" extrusionOk="0">
                  <a:moveTo>
                    <a:pt x="1725" y="261"/>
                  </a:moveTo>
                  <a:lnTo>
                    <a:pt x="4561" y="980"/>
                  </a:lnTo>
                  <a:cubicBezTo>
                    <a:pt x="4216" y="2215"/>
                    <a:pt x="3115" y="4879"/>
                    <a:pt x="2636" y="5712"/>
                  </a:cubicBezTo>
                  <a:cubicBezTo>
                    <a:pt x="1821" y="5655"/>
                    <a:pt x="1017" y="5473"/>
                    <a:pt x="250" y="5176"/>
                  </a:cubicBezTo>
                  <a:cubicBezTo>
                    <a:pt x="490" y="3116"/>
                    <a:pt x="1505" y="750"/>
                    <a:pt x="1725" y="261"/>
                  </a:cubicBezTo>
                  <a:close/>
                  <a:moveTo>
                    <a:pt x="1668" y="1"/>
                  </a:moveTo>
                  <a:cubicBezTo>
                    <a:pt x="1625" y="1"/>
                    <a:pt x="1578" y="28"/>
                    <a:pt x="1553" y="70"/>
                  </a:cubicBezTo>
                  <a:cubicBezTo>
                    <a:pt x="1543" y="98"/>
                    <a:pt x="260" y="2886"/>
                    <a:pt x="11" y="5233"/>
                  </a:cubicBezTo>
                  <a:cubicBezTo>
                    <a:pt x="1" y="5291"/>
                    <a:pt x="30" y="5339"/>
                    <a:pt x="78" y="5358"/>
                  </a:cubicBezTo>
                  <a:cubicBezTo>
                    <a:pt x="1553" y="5952"/>
                    <a:pt x="2655" y="5952"/>
                    <a:pt x="2703" y="5952"/>
                  </a:cubicBezTo>
                  <a:cubicBezTo>
                    <a:pt x="2708" y="5953"/>
                    <a:pt x="2713" y="5954"/>
                    <a:pt x="2718" y="5954"/>
                  </a:cubicBezTo>
                  <a:cubicBezTo>
                    <a:pt x="2751" y="5954"/>
                    <a:pt x="2783" y="5929"/>
                    <a:pt x="2808" y="5904"/>
                  </a:cubicBezTo>
                  <a:cubicBezTo>
                    <a:pt x="3287" y="5099"/>
                    <a:pt x="4504" y="2148"/>
                    <a:pt x="4820" y="932"/>
                  </a:cubicBezTo>
                  <a:cubicBezTo>
                    <a:pt x="4829" y="903"/>
                    <a:pt x="4829" y="865"/>
                    <a:pt x="4810" y="836"/>
                  </a:cubicBezTo>
                  <a:cubicBezTo>
                    <a:pt x="4791" y="807"/>
                    <a:pt x="4762" y="788"/>
                    <a:pt x="4734" y="778"/>
                  </a:cubicBezTo>
                  <a:lnTo>
                    <a:pt x="1687" y="2"/>
                  </a:lnTo>
                  <a:cubicBezTo>
                    <a:pt x="1681" y="1"/>
                    <a:pt x="1675"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2"/>
            <p:cNvSpPr/>
            <p:nvPr/>
          </p:nvSpPr>
          <p:spPr>
            <a:xfrm flipH="1">
              <a:off x="7284270" y="2754732"/>
              <a:ext cx="513236" cy="631651"/>
            </a:xfrm>
            <a:custGeom>
              <a:avLst/>
              <a:gdLst/>
              <a:ahLst/>
              <a:cxnLst/>
              <a:rect l="l" t="t" r="r" b="b"/>
              <a:pathLst>
                <a:path w="4858" h="5979" extrusionOk="0">
                  <a:moveTo>
                    <a:pt x="2960" y="0"/>
                  </a:moveTo>
                  <a:cubicBezTo>
                    <a:pt x="2960" y="0"/>
                    <a:pt x="872" y="1945"/>
                    <a:pt x="0" y="4082"/>
                  </a:cubicBezTo>
                  <a:cubicBezTo>
                    <a:pt x="1255" y="5001"/>
                    <a:pt x="2826" y="5729"/>
                    <a:pt x="4196" y="5979"/>
                  </a:cubicBezTo>
                  <a:cubicBezTo>
                    <a:pt x="4560" y="4992"/>
                    <a:pt x="4809" y="3603"/>
                    <a:pt x="4857" y="2482"/>
                  </a:cubicBezTo>
                  <a:lnTo>
                    <a:pt x="29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2"/>
            <p:cNvSpPr/>
            <p:nvPr/>
          </p:nvSpPr>
          <p:spPr>
            <a:xfrm flipH="1">
              <a:off x="7271170" y="2741737"/>
              <a:ext cx="540598" cy="656795"/>
            </a:xfrm>
            <a:custGeom>
              <a:avLst/>
              <a:gdLst/>
              <a:ahLst/>
              <a:cxnLst/>
              <a:rect l="l" t="t" r="r" b="b"/>
              <a:pathLst>
                <a:path w="5117" h="6217" extrusionOk="0">
                  <a:moveTo>
                    <a:pt x="3091" y="1"/>
                  </a:moveTo>
                  <a:cubicBezTo>
                    <a:pt x="3063" y="1"/>
                    <a:pt x="3035" y="11"/>
                    <a:pt x="3009" y="37"/>
                  </a:cubicBezTo>
                  <a:cubicBezTo>
                    <a:pt x="2990" y="56"/>
                    <a:pt x="892" y="2020"/>
                    <a:pt x="20" y="4166"/>
                  </a:cubicBezTo>
                  <a:cubicBezTo>
                    <a:pt x="1" y="4214"/>
                    <a:pt x="20" y="4272"/>
                    <a:pt x="68" y="4300"/>
                  </a:cubicBezTo>
                  <a:cubicBezTo>
                    <a:pt x="1371" y="5259"/>
                    <a:pt x="2952" y="5977"/>
                    <a:pt x="4303" y="6217"/>
                  </a:cubicBezTo>
                  <a:lnTo>
                    <a:pt x="4331" y="6217"/>
                  </a:lnTo>
                  <a:cubicBezTo>
                    <a:pt x="4379" y="6217"/>
                    <a:pt x="4427" y="6188"/>
                    <a:pt x="4437" y="6130"/>
                  </a:cubicBezTo>
                  <a:cubicBezTo>
                    <a:pt x="4801" y="5182"/>
                    <a:pt x="5059" y="3793"/>
                    <a:pt x="5117" y="2605"/>
                  </a:cubicBezTo>
                  <a:cubicBezTo>
                    <a:pt x="5117" y="2538"/>
                    <a:pt x="5059" y="2490"/>
                    <a:pt x="4992" y="2490"/>
                  </a:cubicBezTo>
                  <a:cubicBezTo>
                    <a:pt x="4925" y="2490"/>
                    <a:pt x="4877" y="2538"/>
                    <a:pt x="4877" y="2605"/>
                  </a:cubicBezTo>
                  <a:cubicBezTo>
                    <a:pt x="4820" y="3754"/>
                    <a:pt x="4609" y="4885"/>
                    <a:pt x="4245" y="5967"/>
                  </a:cubicBezTo>
                  <a:cubicBezTo>
                    <a:pt x="2980" y="5718"/>
                    <a:pt x="1515" y="5048"/>
                    <a:pt x="279" y="4166"/>
                  </a:cubicBezTo>
                  <a:cubicBezTo>
                    <a:pt x="1151" y="2107"/>
                    <a:pt x="3153" y="229"/>
                    <a:pt x="3172" y="210"/>
                  </a:cubicBezTo>
                  <a:cubicBezTo>
                    <a:pt x="3261" y="128"/>
                    <a:pt x="3183" y="1"/>
                    <a:pt x="3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2"/>
            <p:cNvSpPr/>
            <p:nvPr/>
          </p:nvSpPr>
          <p:spPr>
            <a:xfrm flipH="1">
              <a:off x="6115296" y="3051281"/>
              <a:ext cx="379697" cy="373561"/>
            </a:xfrm>
            <a:custGeom>
              <a:avLst/>
              <a:gdLst/>
              <a:ahLst/>
              <a:cxnLst/>
              <a:rect l="l" t="t" r="r" b="b"/>
              <a:pathLst>
                <a:path w="3594" h="3536" extrusionOk="0">
                  <a:moveTo>
                    <a:pt x="1" y="1"/>
                  </a:moveTo>
                  <a:lnTo>
                    <a:pt x="1" y="3411"/>
                  </a:lnTo>
                  <a:cubicBezTo>
                    <a:pt x="392" y="3494"/>
                    <a:pt x="790" y="3535"/>
                    <a:pt x="1193" y="3535"/>
                  </a:cubicBezTo>
                  <a:cubicBezTo>
                    <a:pt x="1303" y="3535"/>
                    <a:pt x="1413" y="3532"/>
                    <a:pt x="1524" y="3526"/>
                  </a:cubicBezTo>
                  <a:cubicBezTo>
                    <a:pt x="3105" y="3478"/>
                    <a:pt x="3584" y="1390"/>
                    <a:pt x="3584" y="1390"/>
                  </a:cubicBezTo>
                  <a:lnTo>
                    <a:pt x="35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2"/>
            <p:cNvSpPr/>
            <p:nvPr/>
          </p:nvSpPr>
          <p:spPr>
            <a:xfrm flipH="1">
              <a:off x="6103147" y="3038076"/>
              <a:ext cx="404947" cy="399127"/>
            </a:xfrm>
            <a:custGeom>
              <a:avLst/>
              <a:gdLst/>
              <a:ahLst/>
              <a:cxnLst/>
              <a:rect l="l" t="t" r="r" b="b"/>
              <a:pathLst>
                <a:path w="3833" h="3778" extrusionOk="0">
                  <a:moveTo>
                    <a:pt x="3593" y="240"/>
                  </a:moveTo>
                  <a:lnTo>
                    <a:pt x="3593" y="1505"/>
                  </a:lnTo>
                  <a:cubicBezTo>
                    <a:pt x="3555" y="1668"/>
                    <a:pt x="3056" y="3488"/>
                    <a:pt x="1648" y="3536"/>
                  </a:cubicBezTo>
                  <a:cubicBezTo>
                    <a:pt x="1556" y="3540"/>
                    <a:pt x="1464" y="3542"/>
                    <a:pt x="1372" y="3542"/>
                  </a:cubicBezTo>
                  <a:cubicBezTo>
                    <a:pt x="995" y="3542"/>
                    <a:pt x="617" y="3510"/>
                    <a:pt x="240" y="3440"/>
                  </a:cubicBezTo>
                  <a:lnTo>
                    <a:pt x="240" y="240"/>
                  </a:lnTo>
                  <a:close/>
                  <a:moveTo>
                    <a:pt x="125" y="1"/>
                  </a:moveTo>
                  <a:cubicBezTo>
                    <a:pt x="58" y="1"/>
                    <a:pt x="0" y="58"/>
                    <a:pt x="0" y="126"/>
                  </a:cubicBezTo>
                  <a:lnTo>
                    <a:pt x="0" y="3536"/>
                  </a:lnTo>
                  <a:cubicBezTo>
                    <a:pt x="0" y="3594"/>
                    <a:pt x="39" y="3641"/>
                    <a:pt x="96" y="3661"/>
                  </a:cubicBezTo>
                  <a:cubicBezTo>
                    <a:pt x="476" y="3738"/>
                    <a:pt x="863" y="3777"/>
                    <a:pt x="1251" y="3777"/>
                  </a:cubicBezTo>
                  <a:cubicBezTo>
                    <a:pt x="1294" y="3777"/>
                    <a:pt x="1337" y="3777"/>
                    <a:pt x="1380" y="3776"/>
                  </a:cubicBezTo>
                  <a:lnTo>
                    <a:pt x="1658" y="3776"/>
                  </a:lnTo>
                  <a:cubicBezTo>
                    <a:pt x="3315" y="3718"/>
                    <a:pt x="3813" y="1630"/>
                    <a:pt x="3832" y="1534"/>
                  </a:cubicBezTo>
                  <a:cubicBezTo>
                    <a:pt x="3832" y="1524"/>
                    <a:pt x="3832" y="1515"/>
                    <a:pt x="3832" y="1505"/>
                  </a:cubicBezTo>
                  <a:lnTo>
                    <a:pt x="3832" y="126"/>
                  </a:lnTo>
                  <a:cubicBezTo>
                    <a:pt x="3832" y="58"/>
                    <a:pt x="3785" y="1"/>
                    <a:pt x="3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2"/>
            <p:cNvSpPr/>
            <p:nvPr/>
          </p:nvSpPr>
          <p:spPr>
            <a:xfrm flipH="1">
              <a:off x="6354164" y="2422791"/>
              <a:ext cx="227882" cy="669050"/>
            </a:xfrm>
            <a:custGeom>
              <a:avLst/>
              <a:gdLst/>
              <a:ahLst/>
              <a:cxnLst/>
              <a:rect l="l" t="t" r="r" b="b"/>
              <a:pathLst>
                <a:path w="2157" h="6333" extrusionOk="0">
                  <a:moveTo>
                    <a:pt x="739" y="0"/>
                  </a:moveTo>
                  <a:lnTo>
                    <a:pt x="1" y="613"/>
                  </a:lnTo>
                  <a:lnTo>
                    <a:pt x="1189" y="2031"/>
                  </a:lnTo>
                  <a:lnTo>
                    <a:pt x="997" y="6285"/>
                  </a:lnTo>
                  <a:lnTo>
                    <a:pt x="1955" y="6333"/>
                  </a:lnTo>
                  <a:lnTo>
                    <a:pt x="2157" y="1887"/>
                  </a:lnTo>
                  <a:cubicBezTo>
                    <a:pt x="2157" y="1772"/>
                    <a:pt x="2118" y="1658"/>
                    <a:pt x="2042" y="1562"/>
                  </a:cubicBezTo>
                  <a:lnTo>
                    <a:pt x="7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2"/>
            <p:cNvSpPr/>
            <p:nvPr/>
          </p:nvSpPr>
          <p:spPr>
            <a:xfrm flipH="1">
              <a:off x="6340958" y="2410641"/>
              <a:ext cx="255244" cy="693348"/>
            </a:xfrm>
            <a:custGeom>
              <a:avLst/>
              <a:gdLst/>
              <a:ahLst/>
              <a:cxnLst/>
              <a:rect l="l" t="t" r="r" b="b"/>
              <a:pathLst>
                <a:path w="2416" h="6563" extrusionOk="0">
                  <a:moveTo>
                    <a:pt x="853" y="278"/>
                  </a:moveTo>
                  <a:lnTo>
                    <a:pt x="2080" y="1753"/>
                  </a:lnTo>
                  <a:cubicBezTo>
                    <a:pt x="2137" y="1820"/>
                    <a:pt x="2166" y="1907"/>
                    <a:pt x="2166" y="2002"/>
                  </a:cubicBezTo>
                  <a:lnTo>
                    <a:pt x="1974" y="6323"/>
                  </a:lnTo>
                  <a:lnTo>
                    <a:pt x="1256" y="6285"/>
                  </a:lnTo>
                  <a:lnTo>
                    <a:pt x="1438" y="2156"/>
                  </a:lnTo>
                  <a:cubicBezTo>
                    <a:pt x="1438" y="2127"/>
                    <a:pt x="1428" y="2098"/>
                    <a:pt x="1409" y="2070"/>
                  </a:cubicBezTo>
                  <a:lnTo>
                    <a:pt x="298" y="738"/>
                  </a:lnTo>
                  <a:lnTo>
                    <a:pt x="853" y="278"/>
                  </a:lnTo>
                  <a:close/>
                  <a:moveTo>
                    <a:pt x="882" y="0"/>
                  </a:moveTo>
                  <a:cubicBezTo>
                    <a:pt x="844" y="0"/>
                    <a:pt x="815" y="10"/>
                    <a:pt x="796" y="29"/>
                  </a:cubicBezTo>
                  <a:lnTo>
                    <a:pt x="58" y="642"/>
                  </a:lnTo>
                  <a:cubicBezTo>
                    <a:pt x="1" y="680"/>
                    <a:pt x="1" y="757"/>
                    <a:pt x="39" y="805"/>
                  </a:cubicBezTo>
                  <a:lnTo>
                    <a:pt x="1198" y="2194"/>
                  </a:lnTo>
                  <a:lnTo>
                    <a:pt x="1007" y="6400"/>
                  </a:lnTo>
                  <a:cubicBezTo>
                    <a:pt x="1007" y="6467"/>
                    <a:pt x="1064" y="6524"/>
                    <a:pt x="1131" y="6524"/>
                  </a:cubicBezTo>
                  <a:lnTo>
                    <a:pt x="2089" y="6563"/>
                  </a:lnTo>
                  <a:cubicBezTo>
                    <a:pt x="2156" y="6563"/>
                    <a:pt x="2204" y="6515"/>
                    <a:pt x="2204" y="6448"/>
                  </a:cubicBezTo>
                  <a:lnTo>
                    <a:pt x="2405" y="2012"/>
                  </a:lnTo>
                  <a:cubicBezTo>
                    <a:pt x="2415" y="1868"/>
                    <a:pt x="2358" y="1725"/>
                    <a:pt x="2262" y="1610"/>
                  </a:cubicBezTo>
                  <a:lnTo>
                    <a:pt x="959" y="38"/>
                  </a:lnTo>
                  <a:cubicBezTo>
                    <a:pt x="940" y="19"/>
                    <a:pt x="911"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flipH="1">
              <a:off x="6049476" y="2778819"/>
              <a:ext cx="603353" cy="228616"/>
            </a:xfrm>
            <a:custGeom>
              <a:avLst/>
              <a:gdLst/>
              <a:ahLst/>
              <a:cxnLst/>
              <a:rect l="l" t="t" r="r" b="b"/>
              <a:pathLst>
                <a:path w="5711" h="2164" extrusionOk="0">
                  <a:moveTo>
                    <a:pt x="1792" y="1"/>
                  </a:moveTo>
                  <a:cubicBezTo>
                    <a:pt x="916" y="1"/>
                    <a:pt x="264" y="200"/>
                    <a:pt x="154" y="558"/>
                  </a:cubicBezTo>
                  <a:cubicBezTo>
                    <a:pt x="0" y="1075"/>
                    <a:pt x="1083" y="1736"/>
                    <a:pt x="2577" y="2024"/>
                  </a:cubicBezTo>
                  <a:cubicBezTo>
                    <a:pt x="3056" y="2119"/>
                    <a:pt x="3517" y="2164"/>
                    <a:pt x="3929" y="2164"/>
                  </a:cubicBezTo>
                  <a:cubicBezTo>
                    <a:pt x="4804" y="2164"/>
                    <a:pt x="5453" y="1961"/>
                    <a:pt x="5557" y="1602"/>
                  </a:cubicBezTo>
                  <a:cubicBezTo>
                    <a:pt x="5710" y="1085"/>
                    <a:pt x="4628" y="424"/>
                    <a:pt x="3143" y="137"/>
                  </a:cubicBezTo>
                  <a:cubicBezTo>
                    <a:pt x="2665" y="45"/>
                    <a:pt x="2204" y="1"/>
                    <a:pt x="1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2"/>
            <p:cNvSpPr/>
            <p:nvPr/>
          </p:nvSpPr>
          <p:spPr>
            <a:xfrm flipH="1">
              <a:off x="6049476" y="2766142"/>
              <a:ext cx="603353" cy="253865"/>
            </a:xfrm>
            <a:custGeom>
              <a:avLst/>
              <a:gdLst/>
              <a:ahLst/>
              <a:cxnLst/>
              <a:rect l="l" t="t" r="r" b="b"/>
              <a:pathLst>
                <a:path w="5711" h="2403" extrusionOk="0">
                  <a:moveTo>
                    <a:pt x="1792" y="237"/>
                  </a:moveTo>
                  <a:cubicBezTo>
                    <a:pt x="2233" y="237"/>
                    <a:pt x="2673" y="285"/>
                    <a:pt x="3114" y="371"/>
                  </a:cubicBezTo>
                  <a:cubicBezTo>
                    <a:pt x="4197" y="582"/>
                    <a:pt x="5135" y="1023"/>
                    <a:pt x="5384" y="1444"/>
                  </a:cubicBezTo>
                  <a:cubicBezTo>
                    <a:pt x="5442" y="1512"/>
                    <a:pt x="5461" y="1607"/>
                    <a:pt x="5442" y="1694"/>
                  </a:cubicBezTo>
                  <a:cubicBezTo>
                    <a:pt x="5356" y="1964"/>
                    <a:pt x="4762" y="2162"/>
                    <a:pt x="3902" y="2162"/>
                  </a:cubicBezTo>
                  <a:cubicBezTo>
                    <a:pt x="3514" y="2162"/>
                    <a:pt x="3071" y="2121"/>
                    <a:pt x="2597" y="2029"/>
                  </a:cubicBezTo>
                  <a:cubicBezTo>
                    <a:pt x="1504" y="1818"/>
                    <a:pt x="566" y="1377"/>
                    <a:pt x="317" y="965"/>
                  </a:cubicBezTo>
                  <a:cubicBezTo>
                    <a:pt x="269" y="889"/>
                    <a:pt x="249" y="793"/>
                    <a:pt x="269" y="707"/>
                  </a:cubicBezTo>
                  <a:cubicBezTo>
                    <a:pt x="345" y="439"/>
                    <a:pt x="939" y="237"/>
                    <a:pt x="1792" y="237"/>
                  </a:cubicBezTo>
                  <a:close/>
                  <a:moveTo>
                    <a:pt x="1767" y="0"/>
                  </a:moveTo>
                  <a:cubicBezTo>
                    <a:pt x="902" y="0"/>
                    <a:pt x="178" y="190"/>
                    <a:pt x="39" y="640"/>
                  </a:cubicBezTo>
                  <a:cubicBezTo>
                    <a:pt x="0" y="793"/>
                    <a:pt x="29" y="956"/>
                    <a:pt x="115" y="1090"/>
                  </a:cubicBezTo>
                  <a:cubicBezTo>
                    <a:pt x="412" y="1569"/>
                    <a:pt x="1370" y="2029"/>
                    <a:pt x="2558" y="2259"/>
                  </a:cubicBezTo>
                  <a:cubicBezTo>
                    <a:pt x="3009" y="2355"/>
                    <a:pt x="3478" y="2403"/>
                    <a:pt x="3938" y="2403"/>
                  </a:cubicBezTo>
                  <a:cubicBezTo>
                    <a:pt x="4810" y="2403"/>
                    <a:pt x="5538" y="2211"/>
                    <a:pt x="5672" y="1761"/>
                  </a:cubicBezTo>
                  <a:cubicBezTo>
                    <a:pt x="5710" y="1607"/>
                    <a:pt x="5681" y="1444"/>
                    <a:pt x="5595" y="1310"/>
                  </a:cubicBezTo>
                  <a:cubicBezTo>
                    <a:pt x="5298" y="831"/>
                    <a:pt x="4340" y="371"/>
                    <a:pt x="3152" y="142"/>
                  </a:cubicBezTo>
                  <a:cubicBezTo>
                    <a:pt x="2694" y="51"/>
                    <a:pt x="2212" y="0"/>
                    <a:pt x="1767"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2"/>
            <p:cNvSpPr/>
            <p:nvPr/>
          </p:nvSpPr>
          <p:spPr>
            <a:xfrm flipH="1">
              <a:off x="6037327" y="2680674"/>
              <a:ext cx="600289" cy="263373"/>
            </a:xfrm>
            <a:custGeom>
              <a:avLst/>
              <a:gdLst/>
              <a:ahLst/>
              <a:cxnLst/>
              <a:rect l="l" t="t" r="r" b="b"/>
              <a:pathLst>
                <a:path w="5682" h="2493" extrusionOk="0">
                  <a:moveTo>
                    <a:pt x="1811" y="0"/>
                  </a:moveTo>
                  <a:cubicBezTo>
                    <a:pt x="936" y="0"/>
                    <a:pt x="286" y="199"/>
                    <a:pt x="182" y="558"/>
                  </a:cubicBezTo>
                  <a:cubicBezTo>
                    <a:pt x="173" y="567"/>
                    <a:pt x="173" y="587"/>
                    <a:pt x="173" y="596"/>
                  </a:cubicBezTo>
                  <a:cubicBezTo>
                    <a:pt x="144" y="721"/>
                    <a:pt x="125" y="845"/>
                    <a:pt x="105" y="960"/>
                  </a:cubicBezTo>
                  <a:cubicBezTo>
                    <a:pt x="96" y="989"/>
                    <a:pt x="96" y="1027"/>
                    <a:pt x="86" y="1056"/>
                  </a:cubicBezTo>
                  <a:cubicBezTo>
                    <a:pt x="58" y="1190"/>
                    <a:pt x="38" y="1334"/>
                    <a:pt x="10" y="1468"/>
                  </a:cubicBezTo>
                  <a:lnTo>
                    <a:pt x="0" y="1516"/>
                  </a:lnTo>
                  <a:cubicBezTo>
                    <a:pt x="10" y="1506"/>
                    <a:pt x="10" y="1487"/>
                    <a:pt x="10" y="1477"/>
                  </a:cubicBezTo>
                  <a:cubicBezTo>
                    <a:pt x="114" y="1124"/>
                    <a:pt x="775" y="922"/>
                    <a:pt x="1657" y="922"/>
                  </a:cubicBezTo>
                  <a:cubicBezTo>
                    <a:pt x="2065" y="922"/>
                    <a:pt x="2520" y="965"/>
                    <a:pt x="2989" y="1056"/>
                  </a:cubicBezTo>
                  <a:cubicBezTo>
                    <a:pt x="4448" y="1342"/>
                    <a:pt x="5508" y="1979"/>
                    <a:pt x="5424" y="2485"/>
                  </a:cubicBezTo>
                  <a:lnTo>
                    <a:pt x="5424" y="2485"/>
                  </a:lnTo>
                  <a:lnTo>
                    <a:pt x="5585" y="1573"/>
                  </a:lnTo>
                  <a:cubicBezTo>
                    <a:pt x="5681" y="1056"/>
                    <a:pt x="4618" y="424"/>
                    <a:pt x="3162" y="136"/>
                  </a:cubicBezTo>
                  <a:cubicBezTo>
                    <a:pt x="2684" y="44"/>
                    <a:pt x="2223" y="0"/>
                    <a:pt x="1811" y="0"/>
                  </a:cubicBezTo>
                  <a:close/>
                  <a:moveTo>
                    <a:pt x="5424" y="2485"/>
                  </a:moveTo>
                  <a:lnTo>
                    <a:pt x="5422" y="2493"/>
                  </a:lnTo>
                  <a:cubicBezTo>
                    <a:pt x="5423" y="2490"/>
                    <a:pt x="5423" y="2488"/>
                    <a:pt x="5424" y="248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flipH="1">
              <a:off x="6023170" y="2669686"/>
              <a:ext cx="628391" cy="287566"/>
            </a:xfrm>
            <a:custGeom>
              <a:avLst/>
              <a:gdLst/>
              <a:ahLst/>
              <a:cxnLst/>
              <a:rect l="l" t="t" r="r" b="b"/>
              <a:pathLst>
                <a:path w="5948" h="2722" extrusionOk="0">
                  <a:moveTo>
                    <a:pt x="1962" y="232"/>
                  </a:moveTo>
                  <a:cubicBezTo>
                    <a:pt x="2352" y="232"/>
                    <a:pt x="2797" y="272"/>
                    <a:pt x="3274" y="365"/>
                  </a:cubicBezTo>
                  <a:cubicBezTo>
                    <a:pt x="4750" y="652"/>
                    <a:pt x="5679" y="1265"/>
                    <a:pt x="5602" y="1658"/>
                  </a:cubicBezTo>
                  <a:lnTo>
                    <a:pt x="5516" y="2137"/>
                  </a:lnTo>
                  <a:cubicBezTo>
                    <a:pt x="5171" y="1696"/>
                    <a:pt x="4280" y="1275"/>
                    <a:pt x="3150" y="1055"/>
                  </a:cubicBezTo>
                  <a:cubicBezTo>
                    <a:pt x="2690" y="959"/>
                    <a:pt x="2230" y="911"/>
                    <a:pt x="1761" y="911"/>
                  </a:cubicBezTo>
                  <a:cubicBezTo>
                    <a:pt x="1176" y="911"/>
                    <a:pt x="659" y="997"/>
                    <a:pt x="343" y="1189"/>
                  </a:cubicBezTo>
                  <a:lnTo>
                    <a:pt x="429" y="729"/>
                  </a:lnTo>
                  <a:cubicBezTo>
                    <a:pt x="429" y="719"/>
                    <a:pt x="429" y="710"/>
                    <a:pt x="429" y="700"/>
                  </a:cubicBezTo>
                  <a:cubicBezTo>
                    <a:pt x="508" y="430"/>
                    <a:pt x="1101" y="232"/>
                    <a:pt x="1962" y="232"/>
                  </a:cubicBezTo>
                  <a:close/>
                  <a:moveTo>
                    <a:pt x="1941" y="0"/>
                  </a:moveTo>
                  <a:cubicBezTo>
                    <a:pt x="1065" y="0"/>
                    <a:pt x="333" y="190"/>
                    <a:pt x="199" y="643"/>
                  </a:cubicBezTo>
                  <a:cubicBezTo>
                    <a:pt x="190" y="662"/>
                    <a:pt x="180" y="671"/>
                    <a:pt x="180" y="691"/>
                  </a:cubicBezTo>
                  <a:lnTo>
                    <a:pt x="17" y="1610"/>
                  </a:lnTo>
                  <a:cubicBezTo>
                    <a:pt x="1" y="1697"/>
                    <a:pt x="71" y="1750"/>
                    <a:pt x="140" y="1750"/>
                  </a:cubicBezTo>
                  <a:cubicBezTo>
                    <a:pt x="192" y="1750"/>
                    <a:pt x="244" y="1719"/>
                    <a:pt x="257" y="1649"/>
                  </a:cubicBezTo>
                  <a:lnTo>
                    <a:pt x="257" y="1620"/>
                  </a:lnTo>
                  <a:cubicBezTo>
                    <a:pt x="342" y="1349"/>
                    <a:pt x="937" y="1152"/>
                    <a:pt x="1796" y="1152"/>
                  </a:cubicBezTo>
                  <a:cubicBezTo>
                    <a:pt x="2185" y="1152"/>
                    <a:pt x="2628" y="1192"/>
                    <a:pt x="3102" y="1284"/>
                  </a:cubicBezTo>
                  <a:cubicBezTo>
                    <a:pt x="4587" y="1572"/>
                    <a:pt x="5507" y="2185"/>
                    <a:pt x="5440" y="2578"/>
                  </a:cubicBezTo>
                  <a:cubicBezTo>
                    <a:pt x="5430" y="2645"/>
                    <a:pt x="5468" y="2712"/>
                    <a:pt x="5535" y="2722"/>
                  </a:cubicBezTo>
                  <a:lnTo>
                    <a:pt x="5554" y="2722"/>
                  </a:lnTo>
                  <a:cubicBezTo>
                    <a:pt x="5612" y="2722"/>
                    <a:pt x="5660" y="2683"/>
                    <a:pt x="5679" y="2635"/>
                  </a:cubicBezTo>
                  <a:lnTo>
                    <a:pt x="5842" y="1706"/>
                  </a:lnTo>
                  <a:cubicBezTo>
                    <a:pt x="5947" y="1112"/>
                    <a:pt x="4865" y="441"/>
                    <a:pt x="3313" y="135"/>
                  </a:cubicBezTo>
                  <a:cubicBezTo>
                    <a:pt x="2858" y="48"/>
                    <a:pt x="2381"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2"/>
            <p:cNvSpPr/>
            <p:nvPr/>
          </p:nvSpPr>
          <p:spPr>
            <a:xfrm flipH="1">
              <a:off x="6103145" y="2816641"/>
              <a:ext cx="538591" cy="572807"/>
            </a:xfrm>
            <a:custGeom>
              <a:avLst/>
              <a:gdLst/>
              <a:ahLst/>
              <a:cxnLst/>
              <a:rect l="l" t="t" r="r" b="b"/>
              <a:pathLst>
                <a:path w="5098" h="5422" extrusionOk="0">
                  <a:moveTo>
                    <a:pt x="2" y="4701"/>
                  </a:moveTo>
                  <a:lnTo>
                    <a:pt x="2" y="4701"/>
                  </a:lnTo>
                  <a:cubicBezTo>
                    <a:pt x="1" y="4704"/>
                    <a:pt x="1" y="4708"/>
                    <a:pt x="1" y="4712"/>
                  </a:cubicBezTo>
                  <a:lnTo>
                    <a:pt x="2" y="4701"/>
                  </a:lnTo>
                  <a:close/>
                  <a:moveTo>
                    <a:pt x="1809" y="1"/>
                  </a:moveTo>
                  <a:cubicBezTo>
                    <a:pt x="1076" y="1"/>
                    <a:pt x="533" y="166"/>
                    <a:pt x="441" y="459"/>
                  </a:cubicBezTo>
                  <a:cubicBezTo>
                    <a:pt x="441" y="478"/>
                    <a:pt x="432" y="497"/>
                    <a:pt x="432" y="516"/>
                  </a:cubicBezTo>
                  <a:lnTo>
                    <a:pt x="2" y="4701"/>
                  </a:lnTo>
                  <a:lnTo>
                    <a:pt x="2" y="4701"/>
                  </a:lnTo>
                  <a:cubicBezTo>
                    <a:pt x="4" y="4689"/>
                    <a:pt x="10" y="4679"/>
                    <a:pt x="10" y="4664"/>
                  </a:cubicBezTo>
                  <a:lnTo>
                    <a:pt x="3900" y="5421"/>
                  </a:lnTo>
                  <a:lnTo>
                    <a:pt x="4963" y="1340"/>
                  </a:lnTo>
                  <a:cubicBezTo>
                    <a:pt x="5097" y="899"/>
                    <a:pt x="4187" y="353"/>
                    <a:pt x="2942" y="114"/>
                  </a:cubicBezTo>
                  <a:cubicBezTo>
                    <a:pt x="2540" y="37"/>
                    <a:pt x="2154" y="1"/>
                    <a:pt x="18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2"/>
            <p:cNvSpPr/>
            <p:nvPr/>
          </p:nvSpPr>
          <p:spPr>
            <a:xfrm flipH="1">
              <a:off x="6101138" y="2803435"/>
              <a:ext cx="553382" cy="598162"/>
            </a:xfrm>
            <a:custGeom>
              <a:avLst/>
              <a:gdLst/>
              <a:ahLst/>
              <a:cxnLst/>
              <a:rect l="l" t="t" r="r" b="b"/>
              <a:pathLst>
                <a:path w="5238" h="5662" extrusionOk="0">
                  <a:moveTo>
                    <a:pt x="1930" y="240"/>
                  </a:moveTo>
                  <a:cubicBezTo>
                    <a:pt x="2258" y="240"/>
                    <a:pt x="2632" y="275"/>
                    <a:pt x="3034" y="354"/>
                  </a:cubicBezTo>
                  <a:cubicBezTo>
                    <a:pt x="3944" y="526"/>
                    <a:pt x="4720" y="890"/>
                    <a:pt x="4931" y="1235"/>
                  </a:cubicBezTo>
                  <a:cubicBezTo>
                    <a:pt x="4969" y="1293"/>
                    <a:pt x="4989" y="1369"/>
                    <a:pt x="4969" y="1436"/>
                  </a:cubicBezTo>
                  <a:lnTo>
                    <a:pt x="3935" y="5403"/>
                  </a:lnTo>
                  <a:lnTo>
                    <a:pt x="256" y="4684"/>
                  </a:lnTo>
                  <a:lnTo>
                    <a:pt x="677" y="651"/>
                  </a:lnTo>
                  <a:cubicBezTo>
                    <a:pt x="677" y="641"/>
                    <a:pt x="677" y="632"/>
                    <a:pt x="677" y="622"/>
                  </a:cubicBezTo>
                  <a:cubicBezTo>
                    <a:pt x="743" y="400"/>
                    <a:pt x="1227" y="240"/>
                    <a:pt x="1930" y="240"/>
                  </a:cubicBezTo>
                  <a:close/>
                  <a:moveTo>
                    <a:pt x="1926" y="0"/>
                  </a:moveTo>
                  <a:cubicBezTo>
                    <a:pt x="1184" y="0"/>
                    <a:pt x="562" y="162"/>
                    <a:pt x="447" y="545"/>
                  </a:cubicBezTo>
                  <a:cubicBezTo>
                    <a:pt x="447" y="574"/>
                    <a:pt x="438" y="603"/>
                    <a:pt x="438" y="622"/>
                  </a:cubicBezTo>
                  <a:lnTo>
                    <a:pt x="7" y="4828"/>
                  </a:lnTo>
                  <a:cubicBezTo>
                    <a:pt x="0" y="4902"/>
                    <a:pt x="59" y="4957"/>
                    <a:pt x="125" y="4957"/>
                  </a:cubicBezTo>
                  <a:cubicBezTo>
                    <a:pt x="153" y="4957"/>
                    <a:pt x="182" y="4947"/>
                    <a:pt x="208" y="4924"/>
                  </a:cubicBezTo>
                  <a:lnTo>
                    <a:pt x="4002" y="5661"/>
                  </a:lnTo>
                  <a:lnTo>
                    <a:pt x="4021" y="5661"/>
                  </a:lnTo>
                  <a:cubicBezTo>
                    <a:pt x="4078" y="5661"/>
                    <a:pt x="4126" y="5633"/>
                    <a:pt x="4145" y="5575"/>
                  </a:cubicBezTo>
                  <a:lnTo>
                    <a:pt x="5199" y="1494"/>
                  </a:lnTo>
                  <a:cubicBezTo>
                    <a:pt x="5238" y="1369"/>
                    <a:pt x="5218" y="1226"/>
                    <a:pt x="5142" y="1111"/>
                  </a:cubicBezTo>
                  <a:cubicBezTo>
                    <a:pt x="4893" y="699"/>
                    <a:pt x="4088" y="315"/>
                    <a:pt x="3082" y="114"/>
                  </a:cubicBezTo>
                  <a:cubicBezTo>
                    <a:pt x="2699" y="41"/>
                    <a:pt x="2298" y="0"/>
                    <a:pt x="1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2"/>
            <p:cNvSpPr/>
            <p:nvPr/>
          </p:nvSpPr>
          <p:spPr>
            <a:xfrm flipH="1">
              <a:off x="6217561" y="3266694"/>
              <a:ext cx="434317" cy="164701"/>
            </a:xfrm>
            <a:custGeom>
              <a:avLst/>
              <a:gdLst/>
              <a:ahLst/>
              <a:cxnLst/>
              <a:rect l="l" t="t" r="r" b="b"/>
              <a:pathLst>
                <a:path w="4111" h="1559" extrusionOk="0">
                  <a:moveTo>
                    <a:pt x="1300" y="0"/>
                  </a:moveTo>
                  <a:cubicBezTo>
                    <a:pt x="664" y="0"/>
                    <a:pt x="185" y="148"/>
                    <a:pt x="106" y="404"/>
                  </a:cubicBezTo>
                  <a:cubicBezTo>
                    <a:pt x="1" y="778"/>
                    <a:pt x="787" y="1248"/>
                    <a:pt x="1850" y="1458"/>
                  </a:cubicBezTo>
                  <a:cubicBezTo>
                    <a:pt x="2195" y="1526"/>
                    <a:pt x="2529" y="1558"/>
                    <a:pt x="2827" y="1558"/>
                  </a:cubicBezTo>
                  <a:cubicBezTo>
                    <a:pt x="3456" y="1558"/>
                    <a:pt x="3924" y="1415"/>
                    <a:pt x="3996" y="1161"/>
                  </a:cubicBezTo>
                  <a:cubicBezTo>
                    <a:pt x="4111" y="788"/>
                    <a:pt x="3325" y="309"/>
                    <a:pt x="2252" y="98"/>
                  </a:cubicBezTo>
                  <a:cubicBezTo>
                    <a:pt x="1918" y="32"/>
                    <a:pt x="1592"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flipH="1">
              <a:off x="6214498" y="3254439"/>
              <a:ext cx="441395" cy="189633"/>
            </a:xfrm>
            <a:custGeom>
              <a:avLst/>
              <a:gdLst/>
              <a:ahLst/>
              <a:cxnLst/>
              <a:rect l="l" t="t" r="r" b="b"/>
              <a:pathLst>
                <a:path w="4178" h="1795" extrusionOk="0">
                  <a:moveTo>
                    <a:pt x="1332" y="233"/>
                  </a:moveTo>
                  <a:lnTo>
                    <a:pt x="1332" y="243"/>
                  </a:lnTo>
                  <a:cubicBezTo>
                    <a:pt x="1648" y="243"/>
                    <a:pt x="1965" y="271"/>
                    <a:pt x="2271" y="329"/>
                  </a:cubicBezTo>
                  <a:cubicBezTo>
                    <a:pt x="3172" y="511"/>
                    <a:pt x="3746" y="846"/>
                    <a:pt x="3890" y="1086"/>
                  </a:cubicBezTo>
                  <a:cubicBezTo>
                    <a:pt x="3919" y="1124"/>
                    <a:pt x="3929" y="1182"/>
                    <a:pt x="3919" y="1239"/>
                  </a:cubicBezTo>
                  <a:cubicBezTo>
                    <a:pt x="3867" y="1422"/>
                    <a:pt x="3440" y="1551"/>
                    <a:pt x="2843" y="1551"/>
                  </a:cubicBezTo>
                  <a:cubicBezTo>
                    <a:pt x="2564" y="1551"/>
                    <a:pt x="2249" y="1523"/>
                    <a:pt x="1917" y="1459"/>
                  </a:cubicBezTo>
                  <a:cubicBezTo>
                    <a:pt x="1016" y="1277"/>
                    <a:pt x="441" y="942"/>
                    <a:pt x="298" y="703"/>
                  </a:cubicBezTo>
                  <a:cubicBezTo>
                    <a:pt x="259" y="664"/>
                    <a:pt x="250" y="607"/>
                    <a:pt x="259" y="549"/>
                  </a:cubicBezTo>
                  <a:cubicBezTo>
                    <a:pt x="317" y="367"/>
                    <a:pt x="738" y="233"/>
                    <a:pt x="1332" y="233"/>
                  </a:cubicBezTo>
                  <a:close/>
                  <a:moveTo>
                    <a:pt x="1321" y="0"/>
                  </a:moveTo>
                  <a:cubicBezTo>
                    <a:pt x="675" y="0"/>
                    <a:pt x="132" y="143"/>
                    <a:pt x="29" y="482"/>
                  </a:cubicBezTo>
                  <a:cubicBezTo>
                    <a:pt x="1" y="607"/>
                    <a:pt x="20" y="731"/>
                    <a:pt x="87" y="837"/>
                  </a:cubicBezTo>
                  <a:cubicBezTo>
                    <a:pt x="307" y="1191"/>
                    <a:pt x="1007" y="1526"/>
                    <a:pt x="1869" y="1699"/>
                  </a:cubicBezTo>
                  <a:cubicBezTo>
                    <a:pt x="2194" y="1756"/>
                    <a:pt x="2530" y="1795"/>
                    <a:pt x="2865" y="1795"/>
                  </a:cubicBezTo>
                  <a:cubicBezTo>
                    <a:pt x="3507" y="1795"/>
                    <a:pt x="4053" y="1651"/>
                    <a:pt x="4149" y="1306"/>
                  </a:cubicBezTo>
                  <a:cubicBezTo>
                    <a:pt x="4178" y="1191"/>
                    <a:pt x="4158" y="1067"/>
                    <a:pt x="4091" y="961"/>
                  </a:cubicBezTo>
                  <a:cubicBezTo>
                    <a:pt x="3871" y="607"/>
                    <a:pt x="3181" y="271"/>
                    <a:pt x="2319" y="99"/>
                  </a:cubicBezTo>
                  <a:cubicBezTo>
                    <a:pt x="1989" y="35"/>
                    <a:pt x="1642"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 name="Google Shape;480;p32"/>
          <p:cNvSpPr/>
          <p:nvPr/>
        </p:nvSpPr>
        <p:spPr>
          <a:xfrm flipH="1">
            <a:off x="6037332" y="2981766"/>
            <a:ext cx="175269" cy="243723"/>
          </a:xfrm>
          <a:custGeom>
            <a:avLst/>
            <a:gdLst/>
            <a:ahLst/>
            <a:cxnLst/>
            <a:rect l="l" t="t" r="r" b="b"/>
            <a:pathLst>
              <a:path w="1659" h="2307" extrusionOk="0">
                <a:moveTo>
                  <a:pt x="665" y="0"/>
                </a:moveTo>
                <a:cubicBezTo>
                  <a:pt x="576" y="0"/>
                  <a:pt x="500" y="23"/>
                  <a:pt x="451" y="74"/>
                </a:cubicBezTo>
                <a:cubicBezTo>
                  <a:pt x="250" y="266"/>
                  <a:pt x="1" y="1693"/>
                  <a:pt x="10" y="1933"/>
                </a:cubicBezTo>
                <a:cubicBezTo>
                  <a:pt x="26" y="2117"/>
                  <a:pt x="390" y="2307"/>
                  <a:pt x="663" y="2307"/>
                </a:cubicBezTo>
                <a:cubicBezTo>
                  <a:pt x="732" y="2307"/>
                  <a:pt x="794" y="2295"/>
                  <a:pt x="844" y="2268"/>
                </a:cubicBezTo>
                <a:cubicBezTo>
                  <a:pt x="1093" y="2143"/>
                  <a:pt x="1658" y="1444"/>
                  <a:pt x="1361" y="438"/>
                </a:cubicBezTo>
                <a:cubicBezTo>
                  <a:pt x="1290" y="195"/>
                  <a:pt x="925" y="0"/>
                  <a:pt x="665"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2"/>
          <p:cNvSpPr/>
          <p:nvPr/>
        </p:nvSpPr>
        <p:spPr>
          <a:xfrm flipH="1">
            <a:off x="6022224" y="2968983"/>
            <a:ext cx="203477" cy="269606"/>
          </a:xfrm>
          <a:custGeom>
            <a:avLst/>
            <a:gdLst/>
            <a:ahLst/>
            <a:cxnLst/>
            <a:rect l="l" t="t" r="r" b="b"/>
            <a:pathLst>
              <a:path w="1926" h="2552" extrusionOk="0">
                <a:moveTo>
                  <a:pt x="754" y="240"/>
                </a:moveTo>
                <a:cubicBezTo>
                  <a:pt x="762" y="240"/>
                  <a:pt x="769" y="241"/>
                  <a:pt x="776" y="243"/>
                </a:cubicBezTo>
                <a:cubicBezTo>
                  <a:pt x="824" y="243"/>
                  <a:pt x="872" y="243"/>
                  <a:pt x="920" y="262"/>
                </a:cubicBezTo>
                <a:cubicBezTo>
                  <a:pt x="1131" y="310"/>
                  <a:pt x="1332" y="463"/>
                  <a:pt x="1370" y="597"/>
                </a:cubicBezTo>
                <a:cubicBezTo>
                  <a:pt x="1658" y="1556"/>
                  <a:pt x="1102" y="2188"/>
                  <a:pt x="920" y="2284"/>
                </a:cubicBezTo>
                <a:cubicBezTo>
                  <a:pt x="889" y="2301"/>
                  <a:pt x="847" y="2308"/>
                  <a:pt x="800" y="2308"/>
                </a:cubicBezTo>
                <a:cubicBezTo>
                  <a:pt x="688" y="2308"/>
                  <a:pt x="543" y="2265"/>
                  <a:pt x="422" y="2197"/>
                </a:cubicBezTo>
                <a:cubicBezTo>
                  <a:pt x="316" y="2140"/>
                  <a:pt x="259" y="2073"/>
                  <a:pt x="259" y="2044"/>
                </a:cubicBezTo>
                <a:cubicBezTo>
                  <a:pt x="249" y="1795"/>
                  <a:pt x="518" y="425"/>
                  <a:pt x="661" y="272"/>
                </a:cubicBezTo>
                <a:cubicBezTo>
                  <a:pt x="685" y="256"/>
                  <a:pt x="721" y="240"/>
                  <a:pt x="754" y="240"/>
                </a:cubicBezTo>
                <a:close/>
                <a:moveTo>
                  <a:pt x="792" y="0"/>
                </a:moveTo>
                <a:cubicBezTo>
                  <a:pt x="665" y="0"/>
                  <a:pt x="561" y="36"/>
                  <a:pt x="489" y="109"/>
                </a:cubicBezTo>
                <a:cubicBezTo>
                  <a:pt x="249" y="339"/>
                  <a:pt x="0" y="1814"/>
                  <a:pt x="19" y="2054"/>
                </a:cubicBezTo>
                <a:cubicBezTo>
                  <a:pt x="29" y="2188"/>
                  <a:pt x="125" y="2312"/>
                  <a:pt x="297" y="2408"/>
                </a:cubicBezTo>
                <a:cubicBezTo>
                  <a:pt x="450" y="2494"/>
                  <a:pt x="613" y="2542"/>
                  <a:pt x="795" y="2552"/>
                </a:cubicBezTo>
                <a:cubicBezTo>
                  <a:pt x="872" y="2552"/>
                  <a:pt x="949" y="2533"/>
                  <a:pt x="1025" y="2494"/>
                </a:cubicBezTo>
                <a:cubicBezTo>
                  <a:pt x="1284" y="2360"/>
                  <a:pt x="1926" y="1623"/>
                  <a:pt x="1600" y="530"/>
                </a:cubicBezTo>
                <a:cubicBezTo>
                  <a:pt x="1523" y="272"/>
                  <a:pt x="1226" y="90"/>
                  <a:pt x="977" y="23"/>
                </a:cubicBezTo>
                <a:cubicBezTo>
                  <a:pt x="912" y="8"/>
                  <a:pt x="849" y="0"/>
                  <a:pt x="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2"/>
          <p:cNvSpPr/>
          <p:nvPr/>
        </p:nvSpPr>
        <p:spPr>
          <a:xfrm>
            <a:off x="8104800" y="2257500"/>
            <a:ext cx="651929" cy="62850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3675050" y="1507863"/>
            <a:ext cx="651929" cy="62850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4526864" y="2090298"/>
            <a:ext cx="1331307" cy="650913"/>
          </a:xfrm>
          <a:prstGeom prst="rect">
            <a:avLst/>
          </a:prstGeom>
        </p:spPr>
        <p:txBody>
          <a:bodyPr>
            <a:prstTxWarp prst="textPlain">
              <a:avLst/>
            </a:prstTxWarp>
          </a:bodyPr>
          <a:lstStyle/>
          <a:p>
            <a:pPr lvl="0" algn="ctr"/>
            <a:r>
              <a:rPr b="0" i="0">
                <a:ln>
                  <a:noFill/>
                </a:ln>
                <a:solidFill>
                  <a:schemeClr val="lt1"/>
                </a:solidFill>
                <a:latin typeface="Hachi Maru Pop"/>
              </a:rPr>
              <a:t>友達</a:t>
            </a:r>
          </a:p>
        </p:txBody>
      </p:sp>
      <p:sp>
        <p:nvSpPr>
          <p:cNvPr id="485" name="Google Shape;485;p32"/>
          <p:cNvSpPr/>
          <p:nvPr/>
        </p:nvSpPr>
        <p:spPr>
          <a:xfrm rot="-1931020">
            <a:off x="3376767" y="424275"/>
            <a:ext cx="1527843" cy="733036"/>
          </a:xfrm>
          <a:prstGeom prst="rect">
            <a:avLst/>
          </a:prstGeom>
        </p:spPr>
        <p:txBody>
          <a:bodyPr>
            <a:prstTxWarp prst="textPlain">
              <a:avLst/>
            </a:prstTxWarp>
          </a:bodyPr>
          <a:lstStyle/>
          <a:p>
            <a:pPr lvl="0" algn="ctr"/>
            <a:r>
              <a:rPr b="0" i="0">
                <a:ln>
                  <a:noFill/>
                </a:ln>
                <a:solidFill>
                  <a:schemeClr val="lt1"/>
                </a:solidFill>
                <a:latin typeface="Hachi Maru Pop"/>
              </a:rPr>
              <a:t>やあ</a:t>
            </a:r>
          </a:p>
        </p:txBody>
      </p:sp>
      <p:sp>
        <p:nvSpPr>
          <p:cNvPr id="486" name="Google Shape;486;p32"/>
          <p:cNvSpPr/>
          <p:nvPr/>
        </p:nvSpPr>
        <p:spPr>
          <a:xfrm>
            <a:off x="5070449" y="3225497"/>
            <a:ext cx="464929" cy="44820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4526876" y="3225502"/>
            <a:ext cx="269700" cy="2697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8181934" y="3114938"/>
            <a:ext cx="154800" cy="1548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09" name="Google Shape;1009;p45"/>
          <p:cNvSpPr txBox="1">
            <a:spLocks noGrp="1"/>
          </p:cNvSpPr>
          <p:nvPr>
            <p:ph type="title"/>
          </p:nvPr>
        </p:nvSpPr>
        <p:spPr>
          <a:xfrm>
            <a:off x="720000" y="1474175"/>
            <a:ext cx="1176000" cy="42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010" name="Google Shape;1010;p45"/>
          <p:cNvSpPr txBox="1">
            <a:spLocks noGrp="1"/>
          </p:cNvSpPr>
          <p:nvPr>
            <p:ph type="subTitle" idx="1"/>
          </p:nvPr>
        </p:nvSpPr>
        <p:spPr>
          <a:xfrm>
            <a:off x="720000" y="1910375"/>
            <a:ext cx="2213700" cy="80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in the System</a:t>
            </a:r>
            <a:endParaRPr/>
          </a:p>
        </p:txBody>
      </p:sp>
      <p:sp>
        <p:nvSpPr>
          <p:cNvPr id="1011" name="Google Shape;1011;p45"/>
          <p:cNvSpPr txBox="1">
            <a:spLocks noGrp="1"/>
          </p:cNvSpPr>
          <p:nvPr>
            <p:ph type="title" idx="8"/>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FOUR COLUMNS</a:t>
            </a:r>
            <a:endParaRPr/>
          </a:p>
        </p:txBody>
      </p:sp>
      <p:sp>
        <p:nvSpPr>
          <p:cNvPr id="1012" name="Google Shape;1012;p45"/>
          <p:cNvSpPr txBox="1">
            <a:spLocks noGrp="1"/>
          </p:cNvSpPr>
          <p:nvPr>
            <p:ph type="title" idx="2"/>
          </p:nvPr>
        </p:nvSpPr>
        <p:spPr>
          <a:xfrm>
            <a:off x="720067" y="3371375"/>
            <a:ext cx="1176000" cy="42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013" name="Google Shape;1013;p45"/>
          <p:cNvSpPr txBox="1">
            <a:spLocks noGrp="1"/>
          </p:cNvSpPr>
          <p:nvPr>
            <p:ph type="subTitle" idx="3"/>
          </p:nvPr>
        </p:nvSpPr>
        <p:spPr>
          <a:xfrm>
            <a:off x="720000" y="3807575"/>
            <a:ext cx="2213700" cy="803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surprisingly cold place</a:t>
            </a:r>
            <a:endParaRPr/>
          </a:p>
        </p:txBody>
      </p:sp>
      <p:sp>
        <p:nvSpPr>
          <p:cNvPr id="1014" name="Google Shape;1014;p45"/>
          <p:cNvSpPr txBox="1">
            <a:spLocks noGrp="1"/>
          </p:cNvSpPr>
          <p:nvPr>
            <p:ph type="title" idx="4"/>
          </p:nvPr>
        </p:nvSpPr>
        <p:spPr>
          <a:xfrm>
            <a:off x="7035575" y="1474175"/>
            <a:ext cx="1395300" cy="42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Neptune</a:t>
            </a:r>
            <a:endParaRPr/>
          </a:p>
        </p:txBody>
      </p:sp>
      <p:sp>
        <p:nvSpPr>
          <p:cNvPr id="1015" name="Google Shape;1015;p45"/>
          <p:cNvSpPr txBox="1">
            <a:spLocks noGrp="1"/>
          </p:cNvSpPr>
          <p:nvPr>
            <p:ph type="subTitle" idx="5"/>
          </p:nvPr>
        </p:nvSpPr>
        <p:spPr>
          <a:xfrm>
            <a:off x="6217973" y="1910375"/>
            <a:ext cx="2212800" cy="80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 is the fourth-largest planet in the Solar System</a:t>
            </a:r>
            <a:endParaRPr/>
          </a:p>
        </p:txBody>
      </p:sp>
      <p:sp>
        <p:nvSpPr>
          <p:cNvPr id="1016" name="Google Shape;1016;p45"/>
          <p:cNvSpPr txBox="1">
            <a:spLocks noGrp="1"/>
          </p:cNvSpPr>
          <p:nvPr>
            <p:ph type="title" idx="6"/>
          </p:nvPr>
        </p:nvSpPr>
        <p:spPr>
          <a:xfrm>
            <a:off x="7035575" y="3371375"/>
            <a:ext cx="1395300" cy="42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a:t>
            </a:r>
            <a:endParaRPr/>
          </a:p>
        </p:txBody>
      </p:sp>
      <p:sp>
        <p:nvSpPr>
          <p:cNvPr id="1017" name="Google Shape;1017;p45"/>
          <p:cNvSpPr txBox="1">
            <a:spLocks noGrp="1"/>
          </p:cNvSpPr>
          <p:nvPr>
            <p:ph type="subTitle" idx="7"/>
          </p:nvPr>
        </p:nvSpPr>
        <p:spPr>
          <a:xfrm>
            <a:off x="6217973" y="3807575"/>
            <a:ext cx="2212800" cy="80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a gas giant and the biggest planet in the Solar System</a:t>
            </a:r>
            <a:endParaRPr/>
          </a:p>
        </p:txBody>
      </p:sp>
      <p:sp>
        <p:nvSpPr>
          <p:cNvPr id="1018" name="Google Shape;1018;p45"/>
          <p:cNvSpPr/>
          <p:nvPr/>
        </p:nvSpPr>
        <p:spPr>
          <a:xfrm rot="970363">
            <a:off x="3130626" y="2246678"/>
            <a:ext cx="2722546" cy="1771544"/>
          </a:xfrm>
          <a:custGeom>
            <a:avLst/>
            <a:gdLst/>
            <a:ahLst/>
            <a:cxnLst/>
            <a:rect l="l" t="t" r="r" b="b"/>
            <a:pathLst>
              <a:path w="7907" h="5145" extrusionOk="0">
                <a:moveTo>
                  <a:pt x="4549" y="0"/>
                </a:moveTo>
                <a:cubicBezTo>
                  <a:pt x="4163" y="0"/>
                  <a:pt x="3757" y="57"/>
                  <a:pt x="3338" y="181"/>
                </a:cubicBezTo>
                <a:cubicBezTo>
                  <a:pt x="835" y="924"/>
                  <a:pt x="1" y="3403"/>
                  <a:pt x="1109" y="5145"/>
                </a:cubicBezTo>
                <a:lnTo>
                  <a:pt x="1444" y="5041"/>
                </a:lnTo>
                <a:cubicBezTo>
                  <a:pt x="506" y="3488"/>
                  <a:pt x="1298" y="1332"/>
                  <a:pt x="3485" y="686"/>
                </a:cubicBezTo>
                <a:cubicBezTo>
                  <a:pt x="3860" y="574"/>
                  <a:pt x="4226" y="522"/>
                  <a:pt x="4574" y="522"/>
                </a:cubicBezTo>
                <a:cubicBezTo>
                  <a:pt x="6251" y="522"/>
                  <a:pt x="7521" y="1729"/>
                  <a:pt x="7572" y="3232"/>
                </a:cubicBezTo>
                <a:lnTo>
                  <a:pt x="7907" y="3135"/>
                </a:lnTo>
                <a:cubicBezTo>
                  <a:pt x="7891" y="1415"/>
                  <a:pt x="6470" y="0"/>
                  <a:pt x="4549"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19" name="Google Shape;1019;p45"/>
          <p:cNvSpPr/>
          <p:nvPr/>
        </p:nvSpPr>
        <p:spPr>
          <a:xfrm rot="970363">
            <a:off x="3283594" y="2431760"/>
            <a:ext cx="2432972" cy="1556342"/>
          </a:xfrm>
          <a:custGeom>
            <a:avLst/>
            <a:gdLst/>
            <a:ahLst/>
            <a:cxnLst/>
            <a:rect l="l" t="t" r="r" b="b"/>
            <a:pathLst>
              <a:path w="7066" h="4520" extrusionOk="0">
                <a:moveTo>
                  <a:pt x="4068" y="0"/>
                </a:moveTo>
                <a:cubicBezTo>
                  <a:pt x="3720" y="0"/>
                  <a:pt x="3354" y="52"/>
                  <a:pt x="2979" y="164"/>
                </a:cubicBezTo>
                <a:cubicBezTo>
                  <a:pt x="792" y="810"/>
                  <a:pt x="0" y="2966"/>
                  <a:pt x="938" y="4519"/>
                </a:cubicBezTo>
                <a:lnTo>
                  <a:pt x="1255" y="4428"/>
                </a:lnTo>
                <a:cubicBezTo>
                  <a:pt x="469" y="3039"/>
                  <a:pt x="1212" y="1175"/>
                  <a:pt x="3113" y="609"/>
                </a:cubicBezTo>
                <a:cubicBezTo>
                  <a:pt x="3443" y="511"/>
                  <a:pt x="3766" y="466"/>
                  <a:pt x="4074" y="466"/>
                </a:cubicBezTo>
                <a:cubicBezTo>
                  <a:pt x="5536" y="466"/>
                  <a:pt x="6668" y="1488"/>
                  <a:pt x="6749" y="2802"/>
                </a:cubicBezTo>
                <a:lnTo>
                  <a:pt x="7066" y="2710"/>
                </a:lnTo>
                <a:cubicBezTo>
                  <a:pt x="7015" y="1207"/>
                  <a:pt x="5745" y="0"/>
                  <a:pt x="4068"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20" name="Google Shape;1020;p45"/>
          <p:cNvSpPr/>
          <p:nvPr/>
        </p:nvSpPr>
        <p:spPr>
          <a:xfrm rot="970363">
            <a:off x="3426110" y="2596955"/>
            <a:ext cx="2162336" cy="1364209"/>
          </a:xfrm>
          <a:custGeom>
            <a:avLst/>
            <a:gdLst/>
            <a:ahLst/>
            <a:cxnLst/>
            <a:rect l="l" t="t" r="r" b="b"/>
            <a:pathLst>
              <a:path w="6280" h="3962" extrusionOk="0">
                <a:moveTo>
                  <a:pt x="3605" y="0"/>
                </a:moveTo>
                <a:cubicBezTo>
                  <a:pt x="3297" y="0"/>
                  <a:pt x="2974" y="45"/>
                  <a:pt x="2644" y="143"/>
                </a:cubicBezTo>
                <a:cubicBezTo>
                  <a:pt x="743" y="709"/>
                  <a:pt x="0" y="2573"/>
                  <a:pt x="786" y="3962"/>
                </a:cubicBezTo>
                <a:lnTo>
                  <a:pt x="1103" y="3870"/>
                </a:lnTo>
                <a:cubicBezTo>
                  <a:pt x="451" y="2646"/>
                  <a:pt x="1133" y="1050"/>
                  <a:pt x="2772" y="569"/>
                </a:cubicBezTo>
                <a:cubicBezTo>
                  <a:pt x="3063" y="482"/>
                  <a:pt x="3349" y="441"/>
                  <a:pt x="3622" y="441"/>
                </a:cubicBezTo>
                <a:cubicBezTo>
                  <a:pt x="4876" y="441"/>
                  <a:pt x="5863" y="1298"/>
                  <a:pt x="5963" y="2433"/>
                </a:cubicBezTo>
                <a:lnTo>
                  <a:pt x="6280" y="2336"/>
                </a:lnTo>
                <a:cubicBezTo>
                  <a:pt x="6199" y="1022"/>
                  <a:pt x="5067" y="0"/>
                  <a:pt x="3605"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21" name="Google Shape;1021;p45"/>
          <p:cNvSpPr/>
          <p:nvPr/>
        </p:nvSpPr>
        <p:spPr>
          <a:xfrm rot="970363">
            <a:off x="3563357" y="2752842"/>
            <a:ext cx="1898586" cy="1181029"/>
          </a:xfrm>
          <a:custGeom>
            <a:avLst/>
            <a:gdLst/>
            <a:ahLst/>
            <a:cxnLst/>
            <a:rect l="l" t="t" r="r" b="b"/>
            <a:pathLst>
              <a:path w="5514" h="3430" extrusionOk="0">
                <a:moveTo>
                  <a:pt x="3172" y="0"/>
                </a:moveTo>
                <a:cubicBezTo>
                  <a:pt x="2899" y="0"/>
                  <a:pt x="2613" y="41"/>
                  <a:pt x="2322" y="128"/>
                </a:cubicBezTo>
                <a:cubicBezTo>
                  <a:pt x="683" y="609"/>
                  <a:pt x="1" y="2205"/>
                  <a:pt x="653" y="3429"/>
                </a:cubicBezTo>
                <a:lnTo>
                  <a:pt x="1024" y="3320"/>
                </a:lnTo>
                <a:cubicBezTo>
                  <a:pt x="519" y="2290"/>
                  <a:pt x="1116" y="987"/>
                  <a:pt x="2456" y="591"/>
                </a:cubicBezTo>
                <a:cubicBezTo>
                  <a:pt x="2699" y="519"/>
                  <a:pt x="2937" y="486"/>
                  <a:pt x="3166" y="486"/>
                </a:cubicBezTo>
                <a:cubicBezTo>
                  <a:pt x="4200" y="486"/>
                  <a:pt x="5032" y="1169"/>
                  <a:pt x="5142" y="2102"/>
                </a:cubicBezTo>
                <a:lnTo>
                  <a:pt x="5513" y="1992"/>
                </a:lnTo>
                <a:cubicBezTo>
                  <a:pt x="5413" y="857"/>
                  <a:pt x="4426" y="0"/>
                  <a:pt x="3172"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l" rtl="0">
              <a:spcBef>
                <a:spcPts val="0"/>
              </a:spcBef>
              <a:spcAft>
                <a:spcPts val="0"/>
              </a:spcAft>
              <a:buNone/>
            </a:pPr>
            <a:endParaRPr/>
          </a:p>
        </p:txBody>
      </p:sp>
      <p:cxnSp>
        <p:nvCxnSpPr>
          <p:cNvPr id="1022" name="Google Shape;1022;p45"/>
          <p:cNvCxnSpPr>
            <a:stCxn id="1023" idx="6"/>
            <a:endCxn id="1016" idx="1"/>
          </p:cNvCxnSpPr>
          <p:nvPr/>
        </p:nvCxnSpPr>
        <p:spPr>
          <a:xfrm>
            <a:off x="4658913" y="2782388"/>
            <a:ext cx="2376600" cy="803100"/>
          </a:xfrm>
          <a:prstGeom prst="bentConnector3">
            <a:avLst>
              <a:gd name="adj1" fmla="val 50001"/>
            </a:avLst>
          </a:prstGeom>
          <a:noFill/>
          <a:ln w="28575" cap="flat" cmpd="sng">
            <a:solidFill>
              <a:schemeClr val="dk1"/>
            </a:solidFill>
            <a:prstDash val="solid"/>
            <a:round/>
            <a:headEnd type="none" w="med" len="med"/>
            <a:tailEnd type="oval" w="med" len="med"/>
          </a:ln>
        </p:spPr>
      </p:cxnSp>
      <p:cxnSp>
        <p:nvCxnSpPr>
          <p:cNvPr id="1024" name="Google Shape;1024;p45"/>
          <p:cNvCxnSpPr>
            <a:stCxn id="1025" idx="2"/>
            <a:endCxn id="1012" idx="3"/>
          </p:cNvCxnSpPr>
          <p:nvPr/>
        </p:nvCxnSpPr>
        <p:spPr>
          <a:xfrm flipH="1">
            <a:off x="1896000" y="2621659"/>
            <a:ext cx="2584500" cy="963900"/>
          </a:xfrm>
          <a:prstGeom prst="bentConnector3">
            <a:avLst>
              <a:gd name="adj1" fmla="val 49999"/>
            </a:avLst>
          </a:prstGeom>
          <a:noFill/>
          <a:ln w="28575" cap="flat" cmpd="sng">
            <a:solidFill>
              <a:schemeClr val="dk1"/>
            </a:solidFill>
            <a:prstDash val="solid"/>
            <a:round/>
            <a:headEnd type="none" w="med" len="med"/>
            <a:tailEnd type="oval" w="med" len="med"/>
          </a:ln>
        </p:spPr>
      </p:cxnSp>
      <p:cxnSp>
        <p:nvCxnSpPr>
          <p:cNvPr id="1026" name="Google Shape;1026;p45"/>
          <p:cNvCxnSpPr>
            <a:stCxn id="1027" idx="6"/>
            <a:endCxn id="1014" idx="1"/>
          </p:cNvCxnSpPr>
          <p:nvPr/>
        </p:nvCxnSpPr>
        <p:spPr>
          <a:xfrm rot="10800000" flipH="1">
            <a:off x="4565025" y="1688352"/>
            <a:ext cx="2470500" cy="774000"/>
          </a:xfrm>
          <a:prstGeom prst="bentConnector3">
            <a:avLst>
              <a:gd name="adj1" fmla="val 50001"/>
            </a:avLst>
          </a:prstGeom>
          <a:noFill/>
          <a:ln w="28575" cap="flat" cmpd="sng">
            <a:solidFill>
              <a:schemeClr val="dk1"/>
            </a:solidFill>
            <a:prstDash val="solid"/>
            <a:round/>
            <a:headEnd type="none" w="med" len="med"/>
            <a:tailEnd type="oval" w="med" len="med"/>
          </a:ln>
        </p:spPr>
      </p:cxnSp>
      <p:cxnSp>
        <p:nvCxnSpPr>
          <p:cNvPr id="1028" name="Google Shape;1028;p45"/>
          <p:cNvCxnSpPr>
            <a:stCxn id="1029" idx="2"/>
            <a:endCxn id="1009" idx="3"/>
          </p:cNvCxnSpPr>
          <p:nvPr/>
        </p:nvCxnSpPr>
        <p:spPr>
          <a:xfrm rot="10800000">
            <a:off x="1895925" y="1688375"/>
            <a:ext cx="2154600" cy="668700"/>
          </a:xfrm>
          <a:prstGeom prst="bentConnector3">
            <a:avLst>
              <a:gd name="adj1" fmla="val 49998"/>
            </a:avLst>
          </a:prstGeom>
          <a:noFill/>
          <a:ln w="28575" cap="flat" cmpd="sng">
            <a:solidFill>
              <a:schemeClr val="dk1"/>
            </a:solidFill>
            <a:prstDash val="solid"/>
            <a:round/>
            <a:headEnd type="none" w="med" len="med"/>
            <a:tailEnd type="oval" w="med" len="med"/>
          </a:ln>
        </p:spPr>
      </p:cxnSp>
      <p:sp>
        <p:nvSpPr>
          <p:cNvPr id="1030" name="Google Shape;1030;p45"/>
          <p:cNvSpPr/>
          <p:nvPr/>
        </p:nvSpPr>
        <p:spPr>
          <a:xfrm flipH="1">
            <a:off x="2937771" y="3218978"/>
            <a:ext cx="1176071" cy="707291"/>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5"/>
          <p:cNvSpPr/>
          <p:nvPr/>
        </p:nvSpPr>
        <p:spPr>
          <a:xfrm>
            <a:off x="4957071" y="3218978"/>
            <a:ext cx="1176071" cy="707291"/>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5"/>
          <p:cNvSpPr/>
          <p:nvPr/>
        </p:nvSpPr>
        <p:spPr>
          <a:xfrm>
            <a:off x="4050525" y="2265575"/>
            <a:ext cx="183000" cy="18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5"/>
          <p:cNvSpPr/>
          <p:nvPr/>
        </p:nvSpPr>
        <p:spPr>
          <a:xfrm>
            <a:off x="4382025" y="2370852"/>
            <a:ext cx="183000" cy="18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5"/>
          <p:cNvSpPr/>
          <p:nvPr/>
        </p:nvSpPr>
        <p:spPr>
          <a:xfrm>
            <a:off x="4382025" y="2696927"/>
            <a:ext cx="183000" cy="18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5"/>
          <p:cNvSpPr/>
          <p:nvPr/>
        </p:nvSpPr>
        <p:spPr>
          <a:xfrm>
            <a:off x="4480500" y="2530159"/>
            <a:ext cx="183000" cy="18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5"/>
          <p:cNvSpPr/>
          <p:nvPr/>
        </p:nvSpPr>
        <p:spPr>
          <a:xfrm>
            <a:off x="4475913" y="2690888"/>
            <a:ext cx="183000" cy="18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36"/>
        <p:cNvGrpSpPr/>
        <p:nvPr/>
      </p:nvGrpSpPr>
      <p:grpSpPr>
        <a:xfrm>
          <a:off x="0" y="0"/>
          <a:ext cx="0" cy="0"/>
          <a:chOff x="0" y="0"/>
          <a:chExt cx="0" cy="0"/>
        </a:xfrm>
      </p:grpSpPr>
      <p:sp>
        <p:nvSpPr>
          <p:cNvPr id="1037" name="Google Shape;1037;p46"/>
          <p:cNvSpPr txBox="1">
            <a:spLocks noGrp="1"/>
          </p:cNvSpPr>
          <p:nvPr>
            <p:ph type="title"/>
          </p:nvPr>
        </p:nvSpPr>
        <p:spPr>
          <a:xfrm>
            <a:off x="720100" y="1800000"/>
            <a:ext cx="2051400" cy="42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38" name="Google Shape;1038;p46"/>
          <p:cNvSpPr txBox="1">
            <a:spLocks noGrp="1"/>
          </p:cNvSpPr>
          <p:nvPr>
            <p:ph type="subTitle" idx="1"/>
          </p:nvPr>
        </p:nvSpPr>
        <p:spPr>
          <a:xfrm>
            <a:off x="720100" y="2160000"/>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039" name="Google Shape;1039;p46"/>
          <p:cNvSpPr txBox="1">
            <a:spLocks noGrp="1"/>
          </p:cNvSpPr>
          <p:nvPr>
            <p:ph type="title" idx="2"/>
          </p:nvPr>
        </p:nvSpPr>
        <p:spPr>
          <a:xfrm>
            <a:off x="3546382" y="1800000"/>
            <a:ext cx="2051400" cy="4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a:t>
            </a:r>
            <a:endParaRPr/>
          </a:p>
        </p:txBody>
      </p:sp>
      <p:sp>
        <p:nvSpPr>
          <p:cNvPr id="1040" name="Google Shape;1040;p46"/>
          <p:cNvSpPr txBox="1">
            <a:spLocks noGrp="1"/>
          </p:cNvSpPr>
          <p:nvPr>
            <p:ph type="subTitle" idx="3"/>
          </p:nvPr>
        </p:nvSpPr>
        <p:spPr>
          <a:xfrm>
            <a:off x="3546382" y="2160000"/>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mostly composed of hydrogen</a:t>
            </a:r>
            <a:endParaRPr/>
          </a:p>
        </p:txBody>
      </p:sp>
      <p:sp>
        <p:nvSpPr>
          <p:cNvPr id="1041" name="Google Shape;1041;p46"/>
          <p:cNvSpPr txBox="1">
            <a:spLocks noGrp="1"/>
          </p:cNvSpPr>
          <p:nvPr>
            <p:ph type="title" idx="4"/>
          </p:nvPr>
        </p:nvSpPr>
        <p:spPr>
          <a:xfrm>
            <a:off x="6372826" y="1800000"/>
            <a:ext cx="2051400" cy="4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042" name="Google Shape;1042;p46"/>
          <p:cNvSpPr txBox="1">
            <a:spLocks noGrp="1"/>
          </p:cNvSpPr>
          <p:nvPr>
            <p:ph type="subTitle" idx="5"/>
          </p:nvPr>
        </p:nvSpPr>
        <p:spPr>
          <a:xfrm>
            <a:off x="6372826" y="2160000"/>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043" name="Google Shape;1043;p46"/>
          <p:cNvSpPr txBox="1">
            <a:spLocks noGrp="1"/>
          </p:cNvSpPr>
          <p:nvPr>
            <p:ph type="title" idx="15"/>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sp>
        <p:nvSpPr>
          <p:cNvPr id="1044" name="Google Shape;1044;p46"/>
          <p:cNvSpPr txBox="1">
            <a:spLocks noGrp="1"/>
          </p:cNvSpPr>
          <p:nvPr>
            <p:ph type="title" idx="6"/>
          </p:nvPr>
        </p:nvSpPr>
        <p:spPr>
          <a:xfrm>
            <a:off x="720100" y="3697200"/>
            <a:ext cx="2051400" cy="4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45" name="Google Shape;1045;p46"/>
          <p:cNvSpPr txBox="1">
            <a:spLocks noGrp="1"/>
          </p:cNvSpPr>
          <p:nvPr>
            <p:ph type="subTitle" idx="7"/>
          </p:nvPr>
        </p:nvSpPr>
        <p:spPr>
          <a:xfrm>
            <a:off x="720100" y="4057200"/>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1046" name="Google Shape;1046;p46"/>
          <p:cNvSpPr txBox="1">
            <a:spLocks noGrp="1"/>
          </p:cNvSpPr>
          <p:nvPr>
            <p:ph type="title" idx="8"/>
          </p:nvPr>
        </p:nvSpPr>
        <p:spPr>
          <a:xfrm>
            <a:off x="3546382" y="3697795"/>
            <a:ext cx="2051400" cy="4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47" name="Google Shape;1047;p46"/>
          <p:cNvSpPr txBox="1">
            <a:spLocks noGrp="1"/>
          </p:cNvSpPr>
          <p:nvPr>
            <p:ph type="subTitle" idx="9"/>
          </p:nvPr>
        </p:nvSpPr>
        <p:spPr>
          <a:xfrm>
            <a:off x="3546382" y="4057795"/>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1048" name="Google Shape;1048;p46"/>
          <p:cNvSpPr txBox="1">
            <a:spLocks noGrp="1"/>
          </p:cNvSpPr>
          <p:nvPr>
            <p:ph type="title" idx="13"/>
          </p:nvPr>
        </p:nvSpPr>
        <p:spPr>
          <a:xfrm>
            <a:off x="6372826" y="3697795"/>
            <a:ext cx="2051400" cy="4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049" name="Google Shape;1049;p46"/>
          <p:cNvSpPr txBox="1">
            <a:spLocks noGrp="1"/>
          </p:cNvSpPr>
          <p:nvPr>
            <p:ph type="subTitle" idx="14"/>
          </p:nvPr>
        </p:nvSpPr>
        <p:spPr>
          <a:xfrm>
            <a:off x="6372826" y="4057795"/>
            <a:ext cx="2051400" cy="53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a:t>
            </a:r>
            <a:endParaRPr/>
          </a:p>
        </p:txBody>
      </p:sp>
      <p:grpSp>
        <p:nvGrpSpPr>
          <p:cNvPr id="1050" name="Google Shape;1050;p46"/>
          <p:cNvGrpSpPr/>
          <p:nvPr/>
        </p:nvGrpSpPr>
        <p:grpSpPr>
          <a:xfrm>
            <a:off x="1509021" y="1173603"/>
            <a:ext cx="473559" cy="584585"/>
            <a:chOff x="1518925" y="1097403"/>
            <a:chExt cx="473559" cy="584585"/>
          </a:xfrm>
        </p:grpSpPr>
        <p:sp>
          <p:nvSpPr>
            <p:cNvPr id="1051" name="Google Shape;1051;p46"/>
            <p:cNvSpPr/>
            <p:nvPr/>
          </p:nvSpPr>
          <p:spPr>
            <a:xfrm>
              <a:off x="1518925" y="1286689"/>
              <a:ext cx="450749" cy="395299"/>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6"/>
            <p:cNvSpPr/>
            <p:nvPr/>
          </p:nvSpPr>
          <p:spPr>
            <a:xfrm>
              <a:off x="1531375" y="1303150"/>
              <a:ext cx="338458" cy="365104"/>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6"/>
            <p:cNvSpPr/>
            <p:nvPr/>
          </p:nvSpPr>
          <p:spPr>
            <a:xfrm rot="-971866">
              <a:off x="1753521" y="1126449"/>
              <a:ext cx="226024" cy="124940"/>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6"/>
            <p:cNvSpPr/>
            <p:nvPr/>
          </p:nvSpPr>
          <p:spPr>
            <a:xfrm>
              <a:off x="1864880" y="1365149"/>
              <a:ext cx="63606" cy="90981"/>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6"/>
            <p:cNvSpPr/>
            <p:nvPr/>
          </p:nvSpPr>
          <p:spPr>
            <a:xfrm>
              <a:off x="1697433" y="1327920"/>
              <a:ext cx="94031" cy="21519"/>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6"/>
            <p:cNvSpPr/>
            <p:nvPr/>
          </p:nvSpPr>
          <p:spPr>
            <a:xfrm>
              <a:off x="1703888" y="1225358"/>
              <a:ext cx="81422" cy="123776"/>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46"/>
          <p:cNvGrpSpPr/>
          <p:nvPr/>
        </p:nvGrpSpPr>
        <p:grpSpPr>
          <a:xfrm>
            <a:off x="4301720" y="1223797"/>
            <a:ext cx="540723" cy="484197"/>
            <a:chOff x="4305250" y="1160726"/>
            <a:chExt cx="540723" cy="484197"/>
          </a:xfrm>
        </p:grpSpPr>
        <p:sp>
          <p:nvSpPr>
            <p:cNvPr id="1058" name="Google Shape;1058;p46"/>
            <p:cNvSpPr/>
            <p:nvPr/>
          </p:nvSpPr>
          <p:spPr>
            <a:xfrm>
              <a:off x="4305250" y="1160726"/>
              <a:ext cx="540723" cy="48419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6"/>
            <p:cNvSpPr/>
            <p:nvPr/>
          </p:nvSpPr>
          <p:spPr>
            <a:xfrm>
              <a:off x="4318047" y="1178778"/>
              <a:ext cx="245226" cy="440924"/>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 name="Google Shape;1060;p46"/>
          <p:cNvGrpSpPr/>
          <p:nvPr/>
        </p:nvGrpSpPr>
        <p:grpSpPr>
          <a:xfrm>
            <a:off x="7099681" y="1190246"/>
            <a:ext cx="597690" cy="551299"/>
            <a:chOff x="7099808" y="1114050"/>
            <a:chExt cx="597690" cy="551299"/>
          </a:xfrm>
        </p:grpSpPr>
        <p:sp>
          <p:nvSpPr>
            <p:cNvPr id="1061" name="Google Shape;1061;p46"/>
            <p:cNvSpPr/>
            <p:nvPr/>
          </p:nvSpPr>
          <p:spPr>
            <a:xfrm>
              <a:off x="7151109" y="1114050"/>
              <a:ext cx="223373" cy="179341"/>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6"/>
            <p:cNvSpPr/>
            <p:nvPr/>
          </p:nvSpPr>
          <p:spPr>
            <a:xfrm>
              <a:off x="7422828" y="1114050"/>
              <a:ext cx="223077" cy="179341"/>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6"/>
            <p:cNvSpPr/>
            <p:nvPr/>
          </p:nvSpPr>
          <p:spPr>
            <a:xfrm>
              <a:off x="7356863" y="1209809"/>
              <a:ext cx="83585" cy="83585"/>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6"/>
            <p:cNvSpPr/>
            <p:nvPr/>
          </p:nvSpPr>
          <p:spPr>
            <a:xfrm>
              <a:off x="7143757" y="1362532"/>
              <a:ext cx="509499" cy="302817"/>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7099808" y="1275775"/>
              <a:ext cx="597690" cy="104376"/>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7346299" y="1275775"/>
              <a:ext cx="104418" cy="389572"/>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46"/>
          <p:cNvGrpSpPr/>
          <p:nvPr/>
        </p:nvGrpSpPr>
        <p:grpSpPr>
          <a:xfrm>
            <a:off x="1446950" y="2969582"/>
            <a:ext cx="597700" cy="720712"/>
            <a:chOff x="1416923" y="2817182"/>
            <a:chExt cx="597700" cy="720712"/>
          </a:xfrm>
        </p:grpSpPr>
        <p:sp>
          <p:nvSpPr>
            <p:cNvPr id="1068" name="Google Shape;1068;p46"/>
            <p:cNvSpPr/>
            <p:nvPr/>
          </p:nvSpPr>
          <p:spPr>
            <a:xfrm>
              <a:off x="1692043" y="3196060"/>
              <a:ext cx="47461" cy="341834"/>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6"/>
            <p:cNvSpPr/>
            <p:nvPr/>
          </p:nvSpPr>
          <p:spPr>
            <a:xfrm>
              <a:off x="1706374" y="2817182"/>
              <a:ext cx="21779" cy="77972"/>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6"/>
            <p:cNvSpPr/>
            <p:nvPr/>
          </p:nvSpPr>
          <p:spPr>
            <a:xfrm>
              <a:off x="1790821" y="2839526"/>
              <a:ext cx="47513" cy="73863"/>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6"/>
            <p:cNvSpPr/>
            <p:nvPr/>
          </p:nvSpPr>
          <p:spPr>
            <a:xfrm>
              <a:off x="1863454" y="2901217"/>
              <a:ext cx="69856" cy="6174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6"/>
            <p:cNvSpPr/>
            <p:nvPr/>
          </p:nvSpPr>
          <p:spPr>
            <a:xfrm>
              <a:off x="1914820" y="2994601"/>
              <a:ext cx="79975" cy="43352"/>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6"/>
            <p:cNvSpPr/>
            <p:nvPr/>
          </p:nvSpPr>
          <p:spPr>
            <a:xfrm>
              <a:off x="1929614" y="3103190"/>
              <a:ext cx="85009" cy="21779"/>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6"/>
            <p:cNvSpPr/>
            <p:nvPr/>
          </p:nvSpPr>
          <p:spPr>
            <a:xfrm>
              <a:off x="1910146" y="3190512"/>
              <a:ext cx="83674" cy="43558"/>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6"/>
            <p:cNvSpPr/>
            <p:nvPr/>
          </p:nvSpPr>
          <p:spPr>
            <a:xfrm>
              <a:off x="1860834" y="3264223"/>
              <a:ext cx="70524" cy="6174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6"/>
            <p:cNvSpPr/>
            <p:nvPr/>
          </p:nvSpPr>
          <p:spPr>
            <a:xfrm>
              <a:off x="1788304" y="3313278"/>
              <a:ext cx="48591" cy="7381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6"/>
            <p:cNvSpPr/>
            <p:nvPr/>
          </p:nvSpPr>
          <p:spPr>
            <a:xfrm>
              <a:off x="1591929" y="3312251"/>
              <a:ext cx="47307" cy="73349"/>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6"/>
            <p:cNvSpPr/>
            <p:nvPr/>
          </p:nvSpPr>
          <p:spPr>
            <a:xfrm>
              <a:off x="1497826" y="3262014"/>
              <a:ext cx="70884" cy="6174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6"/>
            <p:cNvSpPr/>
            <p:nvPr/>
          </p:nvSpPr>
          <p:spPr>
            <a:xfrm>
              <a:off x="1436237" y="3187482"/>
              <a:ext cx="80027" cy="43609"/>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6"/>
            <p:cNvSpPr/>
            <p:nvPr/>
          </p:nvSpPr>
          <p:spPr>
            <a:xfrm>
              <a:off x="1416923" y="3100210"/>
              <a:ext cx="81568" cy="21779"/>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6"/>
            <p:cNvSpPr/>
            <p:nvPr/>
          </p:nvSpPr>
          <p:spPr>
            <a:xfrm>
              <a:off x="1437316" y="2991160"/>
              <a:ext cx="83674" cy="43506"/>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6"/>
            <p:cNvSpPr/>
            <p:nvPr/>
          </p:nvSpPr>
          <p:spPr>
            <a:xfrm>
              <a:off x="1500189" y="2899471"/>
              <a:ext cx="70627" cy="6174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6"/>
            <p:cNvSpPr/>
            <p:nvPr/>
          </p:nvSpPr>
          <p:spPr>
            <a:xfrm>
              <a:off x="1594703" y="2838294"/>
              <a:ext cx="48489" cy="73760"/>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6"/>
            <p:cNvSpPr/>
            <p:nvPr/>
          </p:nvSpPr>
          <p:spPr>
            <a:xfrm>
              <a:off x="1546316" y="2950015"/>
              <a:ext cx="338906" cy="313686"/>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46"/>
          <p:cNvGrpSpPr/>
          <p:nvPr/>
        </p:nvGrpSpPr>
        <p:grpSpPr>
          <a:xfrm>
            <a:off x="4335311" y="3028269"/>
            <a:ext cx="473542" cy="603339"/>
            <a:chOff x="4394823" y="2833450"/>
            <a:chExt cx="473542" cy="603339"/>
          </a:xfrm>
        </p:grpSpPr>
        <p:sp>
          <p:nvSpPr>
            <p:cNvPr id="1086" name="Google Shape;1086;p46"/>
            <p:cNvSpPr/>
            <p:nvPr/>
          </p:nvSpPr>
          <p:spPr>
            <a:xfrm>
              <a:off x="4394823" y="2833493"/>
              <a:ext cx="473537" cy="469147"/>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6"/>
            <p:cNvSpPr/>
            <p:nvPr/>
          </p:nvSpPr>
          <p:spPr>
            <a:xfrm>
              <a:off x="4394823" y="3056288"/>
              <a:ext cx="236918" cy="145350"/>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6"/>
            <p:cNvSpPr/>
            <p:nvPr/>
          </p:nvSpPr>
          <p:spPr>
            <a:xfrm>
              <a:off x="4631703" y="2934542"/>
              <a:ext cx="236662" cy="145008"/>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6"/>
            <p:cNvSpPr/>
            <p:nvPr/>
          </p:nvSpPr>
          <p:spPr>
            <a:xfrm>
              <a:off x="4498316" y="2833450"/>
              <a:ext cx="176662" cy="234510"/>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6"/>
            <p:cNvSpPr/>
            <p:nvPr/>
          </p:nvSpPr>
          <p:spPr>
            <a:xfrm>
              <a:off x="4588510" y="3067920"/>
              <a:ext cx="176363" cy="234510"/>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6"/>
            <p:cNvSpPr/>
            <p:nvPr/>
          </p:nvSpPr>
          <p:spPr>
            <a:xfrm>
              <a:off x="4589964" y="3058341"/>
              <a:ext cx="67611" cy="378448"/>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46"/>
          <p:cNvGrpSpPr/>
          <p:nvPr/>
        </p:nvGrpSpPr>
        <p:grpSpPr>
          <a:xfrm>
            <a:off x="7038514" y="3010636"/>
            <a:ext cx="720024" cy="638604"/>
            <a:chOff x="7092708" y="2823703"/>
            <a:chExt cx="720024" cy="638604"/>
          </a:xfrm>
        </p:grpSpPr>
        <p:sp>
          <p:nvSpPr>
            <p:cNvPr id="1093" name="Google Shape;1093;p46"/>
            <p:cNvSpPr/>
            <p:nvPr/>
          </p:nvSpPr>
          <p:spPr>
            <a:xfrm>
              <a:off x="7150714" y="3075847"/>
              <a:ext cx="378761" cy="386460"/>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6"/>
            <p:cNvSpPr/>
            <p:nvPr/>
          </p:nvSpPr>
          <p:spPr>
            <a:xfrm>
              <a:off x="7166125" y="3075850"/>
              <a:ext cx="352419" cy="377514"/>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6"/>
            <p:cNvSpPr/>
            <p:nvPr/>
          </p:nvSpPr>
          <p:spPr>
            <a:xfrm>
              <a:off x="7200335" y="3075847"/>
              <a:ext cx="278630" cy="125408"/>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6"/>
            <p:cNvSpPr/>
            <p:nvPr/>
          </p:nvSpPr>
          <p:spPr>
            <a:xfrm>
              <a:off x="7108347" y="3029164"/>
              <a:ext cx="463049" cy="111746"/>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6"/>
            <p:cNvSpPr/>
            <p:nvPr/>
          </p:nvSpPr>
          <p:spPr>
            <a:xfrm>
              <a:off x="7175947" y="3064721"/>
              <a:ext cx="327850" cy="40720"/>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6"/>
            <p:cNvSpPr/>
            <p:nvPr/>
          </p:nvSpPr>
          <p:spPr>
            <a:xfrm>
              <a:off x="7272653" y="2848350"/>
              <a:ext cx="421172" cy="154557"/>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6"/>
            <p:cNvSpPr/>
            <p:nvPr/>
          </p:nvSpPr>
          <p:spPr>
            <a:xfrm rot="10800000">
              <a:off x="7621334" y="3064726"/>
              <a:ext cx="191398" cy="1845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6"/>
            <p:cNvSpPr/>
            <p:nvPr/>
          </p:nvSpPr>
          <p:spPr>
            <a:xfrm rot="10800000">
              <a:off x="7092708" y="2823703"/>
              <a:ext cx="131570" cy="12682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04"/>
        <p:cNvGrpSpPr/>
        <p:nvPr/>
      </p:nvGrpSpPr>
      <p:grpSpPr>
        <a:xfrm>
          <a:off x="0" y="0"/>
          <a:ext cx="0" cy="0"/>
          <a:chOff x="0" y="0"/>
          <a:chExt cx="0" cy="0"/>
        </a:xfrm>
      </p:grpSpPr>
      <p:sp>
        <p:nvSpPr>
          <p:cNvPr id="1105" name="Google Shape;1105;p47"/>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cxnSp>
        <p:nvCxnSpPr>
          <p:cNvPr id="1106" name="Google Shape;1106;p47"/>
          <p:cNvCxnSpPr>
            <a:endCxn id="1107" idx="6"/>
          </p:cNvCxnSpPr>
          <p:nvPr/>
        </p:nvCxnSpPr>
        <p:spPr>
          <a:xfrm>
            <a:off x="720071" y="2983517"/>
            <a:ext cx="732600" cy="0"/>
          </a:xfrm>
          <a:prstGeom prst="straightConnector1">
            <a:avLst/>
          </a:prstGeom>
          <a:noFill/>
          <a:ln w="28575" cap="flat" cmpd="sng">
            <a:solidFill>
              <a:schemeClr val="dk1"/>
            </a:solidFill>
            <a:prstDash val="solid"/>
            <a:round/>
            <a:headEnd type="oval" w="med" len="med"/>
            <a:tailEnd type="none" w="med" len="med"/>
          </a:ln>
        </p:spPr>
      </p:cxnSp>
      <p:sp>
        <p:nvSpPr>
          <p:cNvPr id="1108" name="Google Shape;1108;p47"/>
          <p:cNvSpPr/>
          <p:nvPr/>
        </p:nvSpPr>
        <p:spPr>
          <a:xfrm rot="10800000" flipH="1">
            <a:off x="1846038" y="2763925"/>
            <a:ext cx="134400" cy="1344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7"/>
          <p:cNvSpPr/>
          <p:nvPr/>
        </p:nvSpPr>
        <p:spPr>
          <a:xfrm rot="10800000" flipH="1">
            <a:off x="3634131" y="2763925"/>
            <a:ext cx="134400" cy="1344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7"/>
          <p:cNvSpPr/>
          <p:nvPr/>
        </p:nvSpPr>
        <p:spPr>
          <a:xfrm rot="10800000" flipH="1">
            <a:off x="5327225" y="2763925"/>
            <a:ext cx="134400" cy="1344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7"/>
          <p:cNvSpPr/>
          <p:nvPr/>
        </p:nvSpPr>
        <p:spPr>
          <a:xfrm rot="10800000" flipH="1">
            <a:off x="7232506" y="2763925"/>
            <a:ext cx="134400" cy="134400"/>
          </a:xfrm>
          <a:prstGeom prst="ellipse">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7"/>
          <p:cNvSpPr txBox="1"/>
          <p:nvPr/>
        </p:nvSpPr>
        <p:spPr>
          <a:xfrm>
            <a:off x="2748452" y="3611762"/>
            <a:ext cx="1851600" cy="679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latin typeface="Nunito"/>
                <a:ea typeface="Nunito"/>
                <a:cs typeface="Nunito"/>
                <a:sym typeface="Nunito"/>
              </a:rPr>
              <a:t>Venus has a beautiful name, bu it’s terribly hot</a:t>
            </a:r>
            <a:endParaRPr>
              <a:solidFill>
                <a:schemeClr val="dk1"/>
              </a:solidFill>
              <a:latin typeface="Nunito"/>
              <a:ea typeface="Nunito"/>
              <a:cs typeface="Nunito"/>
              <a:sym typeface="Nunito"/>
            </a:endParaRPr>
          </a:p>
        </p:txBody>
      </p:sp>
      <p:sp>
        <p:nvSpPr>
          <p:cNvPr id="1113" name="Google Shape;1113;p47"/>
          <p:cNvSpPr txBox="1"/>
          <p:nvPr/>
        </p:nvSpPr>
        <p:spPr>
          <a:xfrm>
            <a:off x="6339431" y="3611762"/>
            <a:ext cx="1851600" cy="679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latin typeface="Nunito"/>
                <a:ea typeface="Nunito"/>
                <a:cs typeface="Nunito"/>
                <a:sym typeface="Nunito"/>
              </a:rPr>
              <a:t>Saturn is mainly made of hydrogen and helium</a:t>
            </a:r>
            <a:endParaRPr>
              <a:solidFill>
                <a:schemeClr val="dk1"/>
              </a:solidFill>
              <a:latin typeface="Nunito"/>
              <a:ea typeface="Nunito"/>
              <a:cs typeface="Nunito"/>
              <a:sym typeface="Nunito"/>
            </a:endParaRPr>
          </a:p>
        </p:txBody>
      </p:sp>
      <p:sp>
        <p:nvSpPr>
          <p:cNvPr id="1114" name="Google Shape;1114;p47"/>
          <p:cNvSpPr txBox="1"/>
          <p:nvPr/>
        </p:nvSpPr>
        <p:spPr>
          <a:xfrm>
            <a:off x="4523529" y="1705115"/>
            <a:ext cx="1851600" cy="641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latin typeface="Nunito"/>
                <a:ea typeface="Nunito"/>
                <a:cs typeface="Nunito"/>
                <a:sym typeface="Nunito"/>
              </a:rPr>
              <a:t>Despite being red, Mars is a cold place, not hot</a:t>
            </a:r>
            <a:endParaRPr>
              <a:solidFill>
                <a:schemeClr val="dk1"/>
              </a:solidFill>
              <a:latin typeface="Nunito"/>
              <a:ea typeface="Nunito"/>
              <a:cs typeface="Nunito"/>
              <a:sym typeface="Nunito"/>
            </a:endParaRPr>
          </a:p>
        </p:txBody>
      </p:sp>
      <p:sp>
        <p:nvSpPr>
          <p:cNvPr id="1115" name="Google Shape;1115;p47"/>
          <p:cNvSpPr txBox="1"/>
          <p:nvPr/>
        </p:nvSpPr>
        <p:spPr>
          <a:xfrm>
            <a:off x="932550" y="1705115"/>
            <a:ext cx="1851600" cy="641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sp>
        <p:nvSpPr>
          <p:cNvPr id="1107" name="Google Shape;1107;p47"/>
          <p:cNvSpPr/>
          <p:nvPr/>
        </p:nvSpPr>
        <p:spPr>
          <a:xfrm flipH="1">
            <a:off x="1452671" y="255151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16" name="Google Shape;1116;p47"/>
          <p:cNvSpPr/>
          <p:nvPr/>
        </p:nvSpPr>
        <p:spPr>
          <a:xfrm flipH="1">
            <a:off x="1524446" y="25516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a:solidFill>
                  <a:schemeClr val="accent4"/>
                </a:solidFill>
                <a:latin typeface="Lilita One"/>
                <a:ea typeface="Lilita One"/>
                <a:cs typeface="Lilita One"/>
                <a:sym typeface="Lilita One"/>
              </a:rPr>
              <a:t>2018</a:t>
            </a:r>
            <a:endParaRPr sz="2500">
              <a:solidFill>
                <a:schemeClr val="dk1"/>
              </a:solidFill>
              <a:latin typeface="Lilita One"/>
              <a:ea typeface="Lilita One"/>
              <a:cs typeface="Lilita One"/>
              <a:sym typeface="Lilita One"/>
            </a:endParaRPr>
          </a:p>
        </p:txBody>
      </p:sp>
      <p:sp>
        <p:nvSpPr>
          <p:cNvPr id="1117" name="Google Shape;1117;p47"/>
          <p:cNvSpPr/>
          <p:nvPr/>
        </p:nvSpPr>
        <p:spPr>
          <a:xfrm flipH="1">
            <a:off x="3221834" y="2551517"/>
            <a:ext cx="864000" cy="8640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18" name="Google Shape;1118;p47"/>
          <p:cNvSpPr/>
          <p:nvPr/>
        </p:nvSpPr>
        <p:spPr>
          <a:xfrm flipH="1">
            <a:off x="3293608" y="25516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a:solidFill>
                  <a:schemeClr val="accent4"/>
                </a:solidFill>
                <a:latin typeface="Lilita One"/>
                <a:ea typeface="Lilita One"/>
                <a:cs typeface="Lilita One"/>
                <a:sym typeface="Lilita One"/>
              </a:rPr>
              <a:t>2019</a:t>
            </a:r>
            <a:endParaRPr sz="2500">
              <a:solidFill>
                <a:schemeClr val="dk1"/>
              </a:solidFill>
              <a:latin typeface="Lilita One"/>
              <a:ea typeface="Lilita One"/>
              <a:cs typeface="Lilita One"/>
              <a:sym typeface="Lilita One"/>
            </a:endParaRPr>
          </a:p>
        </p:txBody>
      </p:sp>
      <p:sp>
        <p:nvSpPr>
          <p:cNvPr id="1119" name="Google Shape;1119;p47"/>
          <p:cNvSpPr/>
          <p:nvPr/>
        </p:nvSpPr>
        <p:spPr>
          <a:xfrm flipH="1">
            <a:off x="4930234" y="2551517"/>
            <a:ext cx="864000" cy="864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20" name="Google Shape;1120;p47"/>
          <p:cNvSpPr/>
          <p:nvPr/>
        </p:nvSpPr>
        <p:spPr>
          <a:xfrm flipH="1">
            <a:off x="5002008" y="25516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a:solidFill>
                  <a:schemeClr val="accent4"/>
                </a:solidFill>
                <a:latin typeface="Lilita One"/>
                <a:ea typeface="Lilita One"/>
                <a:cs typeface="Lilita One"/>
                <a:sym typeface="Lilita One"/>
              </a:rPr>
              <a:t>2020</a:t>
            </a:r>
            <a:endParaRPr sz="2500">
              <a:solidFill>
                <a:schemeClr val="dk1"/>
              </a:solidFill>
              <a:latin typeface="Lilita One"/>
              <a:ea typeface="Lilita One"/>
              <a:cs typeface="Lilita One"/>
              <a:sym typeface="Lilita One"/>
            </a:endParaRPr>
          </a:p>
        </p:txBody>
      </p:sp>
      <p:sp>
        <p:nvSpPr>
          <p:cNvPr id="1121" name="Google Shape;1121;p47"/>
          <p:cNvSpPr/>
          <p:nvPr/>
        </p:nvSpPr>
        <p:spPr>
          <a:xfrm flipH="1">
            <a:off x="6806659" y="2551517"/>
            <a:ext cx="864000" cy="864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22" name="Google Shape;1122;p47"/>
          <p:cNvSpPr/>
          <p:nvPr/>
        </p:nvSpPr>
        <p:spPr>
          <a:xfrm flipH="1">
            <a:off x="6878433" y="25516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000">
                <a:solidFill>
                  <a:schemeClr val="accent4"/>
                </a:solidFill>
                <a:latin typeface="Lilita One"/>
                <a:ea typeface="Lilita One"/>
                <a:cs typeface="Lilita One"/>
                <a:sym typeface="Lilita One"/>
              </a:rPr>
              <a:t>2021</a:t>
            </a:r>
            <a:endParaRPr sz="2500">
              <a:solidFill>
                <a:schemeClr val="dk1"/>
              </a:solidFill>
              <a:latin typeface="Lilita One"/>
              <a:ea typeface="Lilita One"/>
              <a:cs typeface="Lilita One"/>
              <a:sym typeface="Lilita One"/>
            </a:endParaRPr>
          </a:p>
        </p:txBody>
      </p:sp>
      <p:cxnSp>
        <p:nvCxnSpPr>
          <p:cNvPr id="1123" name="Google Shape;1123;p47"/>
          <p:cNvCxnSpPr>
            <a:stCxn id="1116" idx="2"/>
            <a:endCxn id="1117" idx="6"/>
          </p:cNvCxnSpPr>
          <p:nvPr/>
        </p:nvCxnSpPr>
        <p:spPr>
          <a:xfrm>
            <a:off x="2388146" y="2983513"/>
            <a:ext cx="833700" cy="0"/>
          </a:xfrm>
          <a:prstGeom prst="straightConnector1">
            <a:avLst/>
          </a:prstGeom>
          <a:noFill/>
          <a:ln w="28575" cap="flat" cmpd="sng">
            <a:solidFill>
              <a:schemeClr val="dk1"/>
            </a:solidFill>
            <a:prstDash val="solid"/>
            <a:round/>
            <a:headEnd type="none" w="med" len="med"/>
            <a:tailEnd type="none" w="med" len="med"/>
          </a:ln>
        </p:spPr>
      </p:cxnSp>
      <p:cxnSp>
        <p:nvCxnSpPr>
          <p:cNvPr id="1124" name="Google Shape;1124;p47"/>
          <p:cNvCxnSpPr>
            <a:stCxn id="1118" idx="2"/>
            <a:endCxn id="1119" idx="6"/>
          </p:cNvCxnSpPr>
          <p:nvPr/>
        </p:nvCxnSpPr>
        <p:spPr>
          <a:xfrm>
            <a:off x="4157308" y="2983513"/>
            <a:ext cx="772800" cy="0"/>
          </a:xfrm>
          <a:prstGeom prst="straightConnector1">
            <a:avLst/>
          </a:prstGeom>
          <a:noFill/>
          <a:ln w="28575" cap="flat" cmpd="sng">
            <a:solidFill>
              <a:schemeClr val="dk1"/>
            </a:solidFill>
            <a:prstDash val="solid"/>
            <a:round/>
            <a:headEnd type="none" w="med" len="med"/>
            <a:tailEnd type="none" w="med" len="med"/>
          </a:ln>
        </p:spPr>
      </p:cxnSp>
      <p:cxnSp>
        <p:nvCxnSpPr>
          <p:cNvPr id="1125" name="Google Shape;1125;p47"/>
          <p:cNvCxnSpPr>
            <a:stCxn id="1120" idx="2"/>
            <a:endCxn id="1121" idx="6"/>
          </p:cNvCxnSpPr>
          <p:nvPr/>
        </p:nvCxnSpPr>
        <p:spPr>
          <a:xfrm>
            <a:off x="5865708" y="2983513"/>
            <a:ext cx="941100" cy="0"/>
          </a:xfrm>
          <a:prstGeom prst="straightConnector1">
            <a:avLst/>
          </a:prstGeom>
          <a:noFill/>
          <a:ln w="28575" cap="flat" cmpd="sng">
            <a:solidFill>
              <a:schemeClr val="dk1"/>
            </a:solidFill>
            <a:prstDash val="solid"/>
            <a:round/>
            <a:headEnd type="none" w="med" len="med"/>
            <a:tailEnd type="none" w="med" len="med"/>
          </a:ln>
        </p:spPr>
      </p:cxnSp>
      <p:cxnSp>
        <p:nvCxnSpPr>
          <p:cNvPr id="1126" name="Google Shape;1126;p47"/>
          <p:cNvCxnSpPr>
            <a:stCxn id="1122" idx="2"/>
          </p:cNvCxnSpPr>
          <p:nvPr/>
        </p:nvCxnSpPr>
        <p:spPr>
          <a:xfrm>
            <a:off x="7742133" y="2983513"/>
            <a:ext cx="732600" cy="0"/>
          </a:xfrm>
          <a:prstGeom prst="straightConnector1">
            <a:avLst/>
          </a:prstGeom>
          <a:noFill/>
          <a:ln w="28575" cap="flat" cmpd="sng">
            <a:solidFill>
              <a:schemeClr val="dk1"/>
            </a:solidFill>
            <a:prstDash val="solid"/>
            <a:round/>
            <a:headEnd type="none" w="med" len="med"/>
            <a:tailEnd type="oval" w="med" len="med"/>
          </a:ln>
        </p:spPr>
      </p:cxnSp>
      <p:sp>
        <p:nvSpPr>
          <p:cNvPr id="1127" name="Google Shape;1127;p47"/>
          <p:cNvSpPr/>
          <p:nvPr/>
        </p:nvSpPr>
        <p:spPr>
          <a:xfrm rot="1126530">
            <a:off x="6272727" y="1118421"/>
            <a:ext cx="2355769" cy="681643"/>
          </a:xfrm>
          <a:prstGeom prst="rect">
            <a:avLst/>
          </a:prstGeom>
        </p:spPr>
        <p:txBody>
          <a:bodyPr>
            <a:prstTxWarp prst="textPlain">
              <a:avLst/>
            </a:prstTxWarp>
          </a:bodyPr>
          <a:lstStyle/>
          <a:p>
            <a:pPr lvl="0" algn="ctr"/>
            <a:r>
              <a:rPr b="0" i="0">
                <a:ln>
                  <a:noFill/>
                </a:ln>
                <a:solidFill>
                  <a:schemeClr val="lt1"/>
                </a:solidFill>
                <a:latin typeface="Hachi Maru Pop"/>
              </a:rPr>
              <a:t>ゲーム</a:t>
            </a:r>
          </a:p>
        </p:txBody>
      </p:sp>
      <p:sp>
        <p:nvSpPr>
          <p:cNvPr id="1128" name="Google Shape;1128;p47"/>
          <p:cNvSpPr/>
          <p:nvPr/>
        </p:nvSpPr>
        <p:spPr>
          <a:xfrm rot="-1098801">
            <a:off x="648610" y="3919854"/>
            <a:ext cx="1480718" cy="751319"/>
          </a:xfrm>
          <a:prstGeom prst="rect">
            <a:avLst/>
          </a:prstGeom>
        </p:spPr>
        <p:txBody>
          <a:bodyPr>
            <a:prstTxWarp prst="textPlain">
              <a:avLst/>
            </a:prstTxWarp>
          </a:bodyPr>
          <a:lstStyle/>
          <a:p>
            <a:pPr lvl="0" algn="ctr"/>
            <a:r>
              <a:rPr b="0" i="0">
                <a:ln>
                  <a:noFill/>
                </a:ln>
                <a:solidFill>
                  <a:schemeClr val="lt1"/>
                </a:solidFill>
                <a:latin typeface="Hachi Maru Pop"/>
              </a:rPr>
              <a:t>宿題</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48"/>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a:t>
            </a:r>
            <a:endParaRPr/>
          </a:p>
        </p:txBody>
      </p:sp>
      <p:graphicFrame>
        <p:nvGraphicFramePr>
          <p:cNvPr id="1134" name="Google Shape;1134;p48"/>
          <p:cNvGraphicFramePr/>
          <p:nvPr/>
        </p:nvGraphicFramePr>
        <p:xfrm>
          <a:off x="719988" y="1382035"/>
          <a:ext cx="3000000" cy="3000000"/>
        </p:xfrm>
        <a:graphic>
          <a:graphicData uri="http://schemas.openxmlformats.org/drawingml/2006/table">
            <a:tbl>
              <a:tblPr>
                <a:noFill/>
                <a:tableStyleId>{9313B6D3-3FD5-4C00-A559-BB5C03B3253C}</a:tableStyleId>
              </a:tblPr>
              <a:tblGrid>
                <a:gridCol w="1542225">
                  <a:extLst>
                    <a:ext uri="{9D8B030D-6E8A-4147-A177-3AD203B41FA5}">
                      <a16:colId xmlns:a16="http://schemas.microsoft.com/office/drawing/2014/main" val="20000"/>
                    </a:ext>
                  </a:extLst>
                </a:gridCol>
                <a:gridCol w="1542225">
                  <a:extLst>
                    <a:ext uri="{9D8B030D-6E8A-4147-A177-3AD203B41FA5}">
                      <a16:colId xmlns:a16="http://schemas.microsoft.com/office/drawing/2014/main" val="20001"/>
                    </a:ext>
                  </a:extLst>
                </a:gridCol>
                <a:gridCol w="1542225">
                  <a:extLst>
                    <a:ext uri="{9D8B030D-6E8A-4147-A177-3AD203B41FA5}">
                      <a16:colId xmlns:a16="http://schemas.microsoft.com/office/drawing/2014/main" val="20002"/>
                    </a:ext>
                  </a:extLst>
                </a:gridCol>
                <a:gridCol w="1542225">
                  <a:extLst>
                    <a:ext uri="{9D8B030D-6E8A-4147-A177-3AD203B41FA5}">
                      <a16:colId xmlns:a16="http://schemas.microsoft.com/office/drawing/2014/main" val="20003"/>
                    </a:ext>
                  </a:extLst>
                </a:gridCol>
                <a:gridCol w="1542225">
                  <a:extLst>
                    <a:ext uri="{9D8B030D-6E8A-4147-A177-3AD203B41FA5}">
                      <a16:colId xmlns:a16="http://schemas.microsoft.com/office/drawing/2014/main" val="20004"/>
                    </a:ext>
                  </a:extLst>
                </a:gridCol>
              </a:tblGrid>
              <a:tr h="482850">
                <a:tc>
                  <a:txBody>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Mon</a:t>
                      </a:r>
                      <a:endParaRPr sz="2500">
                        <a:solidFill>
                          <a:schemeClr val="accent4"/>
                        </a:solidFill>
                        <a:latin typeface="Lilita One"/>
                        <a:ea typeface="Lilita One"/>
                        <a:cs typeface="Lilita One"/>
                        <a:sym typeface="Lilita One"/>
                      </a:endParaRPr>
                    </a:p>
                  </a:txBody>
                  <a:tcPr marL="0" marR="0"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Tue</a:t>
                      </a:r>
                      <a:endParaRPr sz="2500">
                        <a:solidFill>
                          <a:schemeClr val="accent4"/>
                        </a:solidFill>
                        <a:latin typeface="Lilita One"/>
                        <a:ea typeface="Lilita One"/>
                        <a:cs typeface="Lilita One"/>
                        <a:sym typeface="Lilita One"/>
                      </a:endParaRPr>
                    </a:p>
                  </a:txBody>
                  <a:tcPr marL="0" marR="0"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Wed</a:t>
                      </a:r>
                      <a:endParaRPr sz="2500">
                        <a:solidFill>
                          <a:schemeClr val="accent4"/>
                        </a:solidFill>
                        <a:latin typeface="Lilita One"/>
                        <a:ea typeface="Lilita One"/>
                        <a:cs typeface="Lilita One"/>
                        <a:sym typeface="Lilita One"/>
                      </a:endParaRPr>
                    </a:p>
                  </a:txBody>
                  <a:tcPr marL="0" marR="0"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Thu</a:t>
                      </a:r>
                      <a:endParaRPr sz="2500">
                        <a:solidFill>
                          <a:schemeClr val="accent4"/>
                        </a:solidFill>
                        <a:latin typeface="Lilita One"/>
                        <a:ea typeface="Lilita One"/>
                        <a:cs typeface="Lilita One"/>
                        <a:sym typeface="Lilita One"/>
                      </a:endParaRPr>
                    </a:p>
                  </a:txBody>
                  <a:tcPr marL="0" marR="0"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Fri</a:t>
                      </a:r>
                      <a:endParaRPr sz="2500">
                        <a:solidFill>
                          <a:schemeClr val="accent4"/>
                        </a:solidFill>
                        <a:latin typeface="Lilita One"/>
                        <a:ea typeface="Lilita One"/>
                        <a:cs typeface="Lilita One"/>
                        <a:sym typeface="Lilita One"/>
                      </a:endParaRPr>
                    </a:p>
                  </a:txBody>
                  <a:tcPr marL="0" marR="0"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82850">
                <a:tc>
                  <a:txBody>
                    <a:bodyPr/>
                    <a:lstStyle/>
                    <a:p>
                      <a:pPr marL="0" lvl="0" indent="0" algn="ctr" rtl="0">
                        <a:spcBef>
                          <a:spcPts val="0"/>
                        </a:spcBef>
                        <a:spcAft>
                          <a:spcPts val="0"/>
                        </a:spcAft>
                        <a:buNone/>
                      </a:pPr>
                      <a:r>
                        <a:rPr lang="en">
                          <a:solidFill>
                            <a:srgbClr val="FFFFFF"/>
                          </a:solidFill>
                          <a:latin typeface="Nunito SemiBold"/>
                          <a:ea typeface="Nunito SemiBold"/>
                          <a:cs typeface="Nunito SemiBold"/>
                          <a:sym typeface="Nunito SemiBold"/>
                        </a:rPr>
                        <a:t>8:00</a:t>
                      </a:r>
                      <a:endParaRPr>
                        <a:solidFill>
                          <a:srgbClr val="FFFFFF"/>
                        </a:solidFill>
                        <a:latin typeface="Nunito SemiBold"/>
                        <a:ea typeface="Nunito SemiBold"/>
                        <a:cs typeface="Nunito SemiBold"/>
                        <a:sym typeface="Nunito SemiBold"/>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FFFFFF"/>
                          </a:solidFill>
                          <a:latin typeface="Nunito SemiBold"/>
                          <a:ea typeface="Nunito SemiBold"/>
                          <a:cs typeface="Nunito SemiBold"/>
                          <a:sym typeface="Nunito SemiBold"/>
                        </a:rPr>
                        <a:t>9:00</a:t>
                      </a:r>
                      <a:endParaRPr>
                        <a:solidFill>
                          <a:srgbClr val="FFFFFF"/>
                        </a:solidFill>
                        <a:latin typeface="Nunito SemiBold"/>
                        <a:ea typeface="Nunito SemiBold"/>
                        <a:cs typeface="Nunito SemiBold"/>
                        <a:sym typeface="Nunito SemiBold"/>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FFFFFF"/>
                          </a:solidFill>
                          <a:latin typeface="Nunito SemiBold"/>
                          <a:ea typeface="Nunito SemiBold"/>
                          <a:cs typeface="Nunito SemiBold"/>
                          <a:sym typeface="Nunito SemiBold"/>
                        </a:rPr>
                        <a:t>10:00</a:t>
                      </a:r>
                      <a:endParaRPr>
                        <a:solidFill>
                          <a:srgbClr val="FFFFFF"/>
                        </a:solidFill>
                        <a:latin typeface="Nunito SemiBold"/>
                        <a:ea typeface="Nunito SemiBold"/>
                        <a:cs typeface="Nunito SemiBold"/>
                        <a:sym typeface="Nunito SemiBold"/>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FFFFFF"/>
                          </a:solidFill>
                          <a:latin typeface="Nunito SemiBold"/>
                          <a:ea typeface="Nunito SemiBold"/>
                          <a:cs typeface="Nunito SemiBold"/>
                          <a:sym typeface="Nunito SemiBold"/>
                        </a:rPr>
                        <a:t>11:00</a:t>
                      </a:r>
                      <a:endParaRPr>
                        <a:solidFill>
                          <a:srgbClr val="FFFFFF"/>
                        </a:solidFill>
                        <a:latin typeface="Nunito SemiBold"/>
                        <a:ea typeface="Nunito SemiBold"/>
                        <a:cs typeface="Nunito SemiBold"/>
                        <a:sym typeface="Nunito SemiBold"/>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rgbClr val="FFFFFF"/>
                          </a:solidFill>
                          <a:latin typeface="Nunito SemiBold"/>
                          <a:ea typeface="Nunito SemiBold"/>
                          <a:cs typeface="Nunito SemiBold"/>
                          <a:sym typeface="Nunito SemiBold"/>
                        </a:rPr>
                        <a:t>12:00</a:t>
                      </a:r>
                      <a:endParaRPr>
                        <a:solidFill>
                          <a:srgbClr val="FFFFFF"/>
                        </a:solidFill>
                        <a:latin typeface="Nunito SemiBold"/>
                        <a:ea typeface="Nunito SemiBold"/>
                        <a:cs typeface="Nunito SemiBold"/>
                        <a:sym typeface="Nunito SemiBold"/>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742675">
                <a:tc>
                  <a:txBody>
                    <a:bodyPr/>
                    <a:lstStyle/>
                    <a:p>
                      <a:pPr marL="0" lvl="0" indent="0" algn="ctr" rtl="0">
                        <a:spcBef>
                          <a:spcPts val="0"/>
                        </a:spcBef>
                        <a:spcAft>
                          <a:spcPts val="0"/>
                        </a:spcAft>
                        <a:buNone/>
                      </a:pPr>
                      <a:r>
                        <a:rPr lang="en" sz="2000" b="1">
                          <a:solidFill>
                            <a:schemeClr val="dk1"/>
                          </a:solidFill>
                          <a:latin typeface="Nunito"/>
                          <a:ea typeface="Nunito"/>
                          <a:cs typeface="Nunito"/>
                          <a:sym typeface="Nunito"/>
                        </a:rPr>
                        <a:t>Mercury</a:t>
                      </a:r>
                      <a:endParaRPr sz="2000" b="1">
                        <a:solidFill>
                          <a:schemeClr val="dk1"/>
                        </a:solidFill>
                        <a:latin typeface="Nunito"/>
                        <a:ea typeface="Nunito"/>
                        <a:cs typeface="Nunito"/>
                        <a:sym typeface="Nunito"/>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000" b="1">
                          <a:solidFill>
                            <a:schemeClr val="dk1"/>
                          </a:solidFill>
                          <a:latin typeface="Nunito"/>
                          <a:ea typeface="Nunito"/>
                          <a:cs typeface="Nunito"/>
                          <a:sym typeface="Nunito"/>
                        </a:rPr>
                        <a:t>Mars</a:t>
                      </a:r>
                      <a:endParaRPr sz="2000" b="1">
                        <a:solidFill>
                          <a:schemeClr val="dk1"/>
                        </a:solidFill>
                        <a:latin typeface="Nunito"/>
                        <a:ea typeface="Nunito"/>
                        <a:cs typeface="Nunito"/>
                        <a:sym typeface="Nunito"/>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000" b="1">
                          <a:solidFill>
                            <a:schemeClr val="dk1"/>
                          </a:solidFill>
                          <a:latin typeface="Nunito"/>
                          <a:ea typeface="Nunito"/>
                          <a:cs typeface="Nunito"/>
                          <a:sym typeface="Nunito"/>
                        </a:rPr>
                        <a:t>Saturn</a:t>
                      </a:r>
                      <a:endParaRPr sz="2000" b="1">
                        <a:solidFill>
                          <a:schemeClr val="dk1"/>
                        </a:solidFill>
                        <a:latin typeface="Nunito"/>
                        <a:ea typeface="Nunito"/>
                        <a:cs typeface="Nunito"/>
                        <a:sym typeface="Nunito"/>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000" b="1">
                          <a:solidFill>
                            <a:schemeClr val="dk1"/>
                          </a:solidFill>
                          <a:latin typeface="Nunito"/>
                          <a:ea typeface="Nunito"/>
                          <a:cs typeface="Nunito"/>
                          <a:sym typeface="Nunito"/>
                        </a:rPr>
                        <a:t>Venus</a:t>
                      </a:r>
                      <a:endParaRPr sz="2000" b="1">
                        <a:solidFill>
                          <a:schemeClr val="dk1"/>
                        </a:solidFill>
                        <a:latin typeface="Nunito"/>
                        <a:ea typeface="Nunito"/>
                        <a:cs typeface="Nunito"/>
                        <a:sym typeface="Nunito"/>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000" b="1">
                          <a:solidFill>
                            <a:schemeClr val="dk1"/>
                          </a:solidFill>
                          <a:latin typeface="Nunito"/>
                          <a:ea typeface="Nunito"/>
                          <a:cs typeface="Nunito"/>
                          <a:sym typeface="Nunito"/>
                        </a:rPr>
                        <a:t>Neptune</a:t>
                      </a:r>
                      <a:endParaRPr sz="2000" b="1">
                        <a:solidFill>
                          <a:schemeClr val="dk1"/>
                        </a:solidFill>
                        <a:latin typeface="Nunito"/>
                        <a:ea typeface="Nunito"/>
                        <a:cs typeface="Nunito"/>
                        <a:sym typeface="Nunito"/>
                      </a:endParaRPr>
                    </a:p>
                  </a:txBody>
                  <a:tcPr marL="198000" marR="198000"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2"/>
                  </a:ext>
                </a:extLst>
              </a:tr>
              <a:tr h="1178200">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Mercury is the closest planet to the Sun</a:t>
                      </a:r>
                      <a:endParaRPr b="1">
                        <a:solidFill>
                          <a:schemeClr val="dk1"/>
                        </a:solidFill>
                        <a:latin typeface="Nunito"/>
                        <a:ea typeface="Nunito"/>
                        <a:cs typeface="Nunito"/>
                        <a:sym typeface="Nunito"/>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Despite being red, Mars is actually cold</a:t>
                      </a:r>
                      <a:endParaRPr b="1">
                        <a:solidFill>
                          <a:schemeClr val="dk1"/>
                        </a:solidFill>
                        <a:latin typeface="Nunito"/>
                        <a:ea typeface="Nunito"/>
                        <a:cs typeface="Nunito"/>
                        <a:sym typeface="Nunito"/>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It’s composed mostly of hydrogen</a:t>
                      </a:r>
                      <a:endParaRPr b="1">
                        <a:solidFill>
                          <a:schemeClr val="dk1"/>
                        </a:solidFill>
                        <a:latin typeface="Nunito"/>
                        <a:ea typeface="Nunito"/>
                        <a:cs typeface="Nunito"/>
                        <a:sym typeface="Nunito"/>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Venus is the second planet from the Sun</a:t>
                      </a:r>
                      <a:endParaRPr b="1">
                        <a:solidFill>
                          <a:schemeClr val="dk1"/>
                        </a:solidFill>
                        <a:latin typeface="Nunito"/>
                        <a:ea typeface="Nunito"/>
                        <a:cs typeface="Nunito"/>
                        <a:sym typeface="Nunito"/>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Nunito"/>
                          <a:ea typeface="Nunito"/>
                          <a:cs typeface="Nunito"/>
                          <a:sym typeface="Nunito"/>
                        </a:rPr>
                        <a:t>Neptune is the farthest planet from the Sun</a:t>
                      </a:r>
                      <a:endParaRPr b="1">
                        <a:solidFill>
                          <a:schemeClr val="dk1"/>
                        </a:solidFill>
                        <a:latin typeface="Nunito"/>
                        <a:ea typeface="Nunito"/>
                        <a:cs typeface="Nunito"/>
                        <a:sym typeface="Nunito"/>
                      </a:endParaRPr>
                    </a:p>
                  </a:txBody>
                  <a:tcPr marL="91425" marR="91425" marT="91425" marB="91425" anchor="ctr">
                    <a:lnL w="28575" cap="flat" cmpd="sng">
                      <a:solidFill>
                        <a:schemeClr val="dk1"/>
                      </a:solidFill>
                      <a:prstDash val="solid"/>
                      <a:round/>
                      <a:headEnd type="none" w="sm" len="sm"/>
                      <a:tailEnd type="none" w="sm" len="sm"/>
                    </a:lnL>
                    <a:lnR w="28575" cap="flat" cmpd="sng">
                      <a:solidFill>
                        <a:schemeClr val="dk1"/>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
        <p:nvSpPr>
          <p:cNvPr id="1135" name="Google Shape;1135;p48"/>
          <p:cNvSpPr/>
          <p:nvPr/>
        </p:nvSpPr>
        <p:spPr>
          <a:xfrm flipH="1">
            <a:off x="198414" y="3943350"/>
            <a:ext cx="1399935" cy="841923"/>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39"/>
        <p:cNvGrpSpPr/>
        <p:nvPr/>
      </p:nvGrpSpPr>
      <p:grpSpPr>
        <a:xfrm>
          <a:off x="0" y="0"/>
          <a:ext cx="0" cy="0"/>
          <a:chOff x="0" y="0"/>
          <a:chExt cx="0" cy="0"/>
        </a:xfrm>
      </p:grpSpPr>
      <p:sp>
        <p:nvSpPr>
          <p:cNvPr id="1140" name="Google Shape;1140;p49"/>
          <p:cNvSpPr txBox="1">
            <a:spLocks noGrp="1"/>
          </p:cNvSpPr>
          <p:nvPr>
            <p:ph type="title" idx="4294967295"/>
          </p:nvPr>
        </p:nvSpPr>
        <p:spPr>
          <a:xfrm>
            <a:off x="713213" y="1268503"/>
            <a:ext cx="441600" cy="4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t>A</a:t>
            </a:r>
            <a:endParaRPr sz="2500"/>
          </a:p>
        </p:txBody>
      </p:sp>
      <p:sp>
        <p:nvSpPr>
          <p:cNvPr id="1141" name="Google Shape;1141;p49"/>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LABYRINTH</a:t>
            </a:r>
            <a:endParaRPr/>
          </a:p>
        </p:txBody>
      </p:sp>
      <p:sp>
        <p:nvSpPr>
          <p:cNvPr id="1142" name="Google Shape;1142;p49"/>
          <p:cNvSpPr txBox="1"/>
          <p:nvPr/>
        </p:nvSpPr>
        <p:spPr>
          <a:xfrm>
            <a:off x="713213" y="3720287"/>
            <a:ext cx="1851600" cy="679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Saturn is mostly made of hydrogen and helium</a:t>
            </a:r>
            <a:endParaRPr>
              <a:solidFill>
                <a:srgbClr val="413554"/>
              </a:solidFill>
            </a:endParaRPr>
          </a:p>
        </p:txBody>
      </p:sp>
      <p:sp>
        <p:nvSpPr>
          <p:cNvPr id="1143" name="Google Shape;1143;p49"/>
          <p:cNvSpPr txBox="1"/>
          <p:nvPr/>
        </p:nvSpPr>
        <p:spPr>
          <a:xfrm>
            <a:off x="6579175" y="3720287"/>
            <a:ext cx="1851600" cy="679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Nunito"/>
                <a:ea typeface="Nunito"/>
                <a:cs typeface="Nunito"/>
                <a:sym typeface="Nunito"/>
              </a:rPr>
              <a:t>Neptune is the farthest planet from the Sun of them all</a:t>
            </a:r>
            <a:endParaRPr>
              <a:solidFill>
                <a:srgbClr val="413554"/>
              </a:solidFill>
            </a:endParaRPr>
          </a:p>
        </p:txBody>
      </p:sp>
      <p:sp>
        <p:nvSpPr>
          <p:cNvPr id="1144" name="Google Shape;1144;p49"/>
          <p:cNvSpPr txBox="1"/>
          <p:nvPr/>
        </p:nvSpPr>
        <p:spPr>
          <a:xfrm>
            <a:off x="713213" y="1692440"/>
            <a:ext cx="1851600" cy="641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Mercury is the smallest planet in the Solar System</a:t>
            </a:r>
            <a:endParaRPr>
              <a:solidFill>
                <a:srgbClr val="413554"/>
              </a:solidFill>
            </a:endParaRPr>
          </a:p>
        </p:txBody>
      </p:sp>
      <p:sp>
        <p:nvSpPr>
          <p:cNvPr id="1145" name="Google Shape;1145;p49"/>
          <p:cNvSpPr txBox="1">
            <a:spLocks noGrp="1"/>
          </p:cNvSpPr>
          <p:nvPr>
            <p:ph type="title" idx="4294967295"/>
          </p:nvPr>
        </p:nvSpPr>
        <p:spPr>
          <a:xfrm>
            <a:off x="713213" y="3285650"/>
            <a:ext cx="441600" cy="429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t>C</a:t>
            </a:r>
            <a:endParaRPr sz="2500"/>
          </a:p>
        </p:txBody>
      </p:sp>
      <p:sp>
        <p:nvSpPr>
          <p:cNvPr id="1146" name="Google Shape;1146;p49"/>
          <p:cNvSpPr txBox="1">
            <a:spLocks noGrp="1"/>
          </p:cNvSpPr>
          <p:nvPr>
            <p:ph type="title" idx="4294967295"/>
          </p:nvPr>
        </p:nvSpPr>
        <p:spPr>
          <a:xfrm>
            <a:off x="7989175" y="3285650"/>
            <a:ext cx="441600" cy="429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500"/>
              <a:t>B</a:t>
            </a:r>
            <a:endParaRPr sz="2500"/>
          </a:p>
        </p:txBody>
      </p:sp>
      <p:grpSp>
        <p:nvGrpSpPr>
          <p:cNvPr id="1147" name="Google Shape;1147;p49"/>
          <p:cNvGrpSpPr/>
          <p:nvPr/>
        </p:nvGrpSpPr>
        <p:grpSpPr>
          <a:xfrm>
            <a:off x="2942712" y="1218279"/>
            <a:ext cx="3258575" cy="3237072"/>
            <a:chOff x="2785195" y="1218279"/>
            <a:chExt cx="3258575" cy="3237072"/>
          </a:xfrm>
        </p:grpSpPr>
        <p:sp>
          <p:nvSpPr>
            <p:cNvPr id="1148" name="Google Shape;1148;p49"/>
            <p:cNvSpPr/>
            <p:nvPr/>
          </p:nvSpPr>
          <p:spPr>
            <a:xfrm>
              <a:off x="3947933" y="1299043"/>
              <a:ext cx="116730" cy="219204"/>
            </a:xfrm>
            <a:custGeom>
              <a:avLst/>
              <a:gdLst/>
              <a:ahLst/>
              <a:cxnLst/>
              <a:rect l="l" t="t" r="r" b="b"/>
              <a:pathLst>
                <a:path w="1785" h="3352" extrusionOk="0">
                  <a:moveTo>
                    <a:pt x="556" y="1"/>
                  </a:moveTo>
                  <a:cubicBezTo>
                    <a:pt x="511" y="1"/>
                    <a:pt x="465" y="7"/>
                    <a:pt x="420" y="21"/>
                  </a:cubicBezTo>
                  <a:cubicBezTo>
                    <a:pt x="153" y="97"/>
                    <a:pt x="1" y="371"/>
                    <a:pt x="77" y="638"/>
                  </a:cubicBezTo>
                  <a:lnTo>
                    <a:pt x="755" y="2993"/>
                  </a:lnTo>
                  <a:cubicBezTo>
                    <a:pt x="816" y="3214"/>
                    <a:pt x="1014" y="3351"/>
                    <a:pt x="1228" y="3351"/>
                  </a:cubicBezTo>
                  <a:cubicBezTo>
                    <a:pt x="1274" y="3351"/>
                    <a:pt x="1319" y="3351"/>
                    <a:pt x="1365" y="3336"/>
                  </a:cubicBezTo>
                  <a:cubicBezTo>
                    <a:pt x="1632" y="3260"/>
                    <a:pt x="1784" y="2985"/>
                    <a:pt x="1708" y="2719"/>
                  </a:cubicBezTo>
                  <a:lnTo>
                    <a:pt x="1030" y="364"/>
                  </a:lnTo>
                  <a:cubicBezTo>
                    <a:pt x="967" y="143"/>
                    <a:pt x="769" y="1"/>
                    <a:pt x="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 name="Google Shape;1149;p49"/>
            <p:cNvGrpSpPr/>
            <p:nvPr/>
          </p:nvGrpSpPr>
          <p:grpSpPr>
            <a:xfrm>
              <a:off x="2785195" y="1218279"/>
              <a:ext cx="3258575" cy="3237072"/>
              <a:chOff x="2785195" y="1218279"/>
              <a:chExt cx="3258575" cy="3237072"/>
            </a:xfrm>
          </p:grpSpPr>
          <p:sp>
            <p:nvSpPr>
              <p:cNvPr id="1150" name="Google Shape;1150;p49"/>
              <p:cNvSpPr/>
              <p:nvPr/>
            </p:nvSpPr>
            <p:spPr>
              <a:xfrm>
                <a:off x="3547253" y="2002766"/>
                <a:ext cx="1781818" cy="1669534"/>
              </a:xfrm>
              <a:custGeom>
                <a:avLst/>
                <a:gdLst/>
                <a:ahLst/>
                <a:cxnLst/>
                <a:rect l="l" t="t" r="r" b="b"/>
                <a:pathLst>
                  <a:path w="27247" h="25530" extrusionOk="0">
                    <a:moveTo>
                      <a:pt x="13504" y="1"/>
                    </a:moveTo>
                    <a:cubicBezTo>
                      <a:pt x="10689" y="1"/>
                      <a:pt x="7882" y="915"/>
                      <a:pt x="5587" y="2711"/>
                    </a:cubicBezTo>
                    <a:cubicBezTo>
                      <a:pt x="1784" y="5684"/>
                      <a:pt x="0" y="10668"/>
                      <a:pt x="976" y="15386"/>
                    </a:cubicBezTo>
                    <a:cubicBezTo>
                      <a:pt x="1928" y="20019"/>
                      <a:pt x="5549" y="23845"/>
                      <a:pt x="10106" y="25088"/>
                    </a:cubicBezTo>
                    <a:cubicBezTo>
                      <a:pt x="11198" y="25385"/>
                      <a:pt x="12316" y="25530"/>
                      <a:pt x="13428" y="25530"/>
                    </a:cubicBezTo>
                    <a:cubicBezTo>
                      <a:pt x="17044" y="25530"/>
                      <a:pt x="20603" y="24003"/>
                      <a:pt x="23040" y="21246"/>
                    </a:cubicBezTo>
                    <a:cubicBezTo>
                      <a:pt x="26523" y="17314"/>
                      <a:pt x="27247" y="11522"/>
                      <a:pt x="24823" y="6842"/>
                    </a:cubicBezTo>
                    <a:cubicBezTo>
                      <a:pt x="24511" y="6240"/>
                      <a:pt x="24137" y="5661"/>
                      <a:pt x="23733" y="5120"/>
                    </a:cubicBezTo>
                    <a:cubicBezTo>
                      <a:pt x="23586" y="4926"/>
                      <a:pt x="23378" y="4800"/>
                      <a:pt x="23159" y="4800"/>
                    </a:cubicBezTo>
                    <a:cubicBezTo>
                      <a:pt x="23059" y="4800"/>
                      <a:pt x="22957" y="4826"/>
                      <a:pt x="22857" y="4883"/>
                    </a:cubicBezTo>
                    <a:cubicBezTo>
                      <a:pt x="22582" y="5043"/>
                      <a:pt x="22422" y="5485"/>
                      <a:pt x="22628" y="5760"/>
                    </a:cubicBezTo>
                    <a:cubicBezTo>
                      <a:pt x="24229" y="7901"/>
                      <a:pt x="25075" y="10485"/>
                      <a:pt x="24983" y="13168"/>
                    </a:cubicBezTo>
                    <a:cubicBezTo>
                      <a:pt x="24914" y="15325"/>
                      <a:pt x="24213" y="17436"/>
                      <a:pt x="23002" y="19227"/>
                    </a:cubicBezTo>
                    <a:cubicBezTo>
                      <a:pt x="20865" y="22391"/>
                      <a:pt x="17211" y="24265"/>
                      <a:pt x="13434" y="24265"/>
                    </a:cubicBezTo>
                    <a:cubicBezTo>
                      <a:pt x="12953" y="24265"/>
                      <a:pt x="12471" y="24235"/>
                      <a:pt x="11989" y="24173"/>
                    </a:cubicBezTo>
                    <a:cubicBezTo>
                      <a:pt x="7774" y="23632"/>
                      <a:pt x="4078" y="20660"/>
                      <a:pt x="2652" y="16651"/>
                    </a:cubicBezTo>
                    <a:cubicBezTo>
                      <a:pt x="1189" y="12535"/>
                      <a:pt x="2195" y="7848"/>
                      <a:pt x="5244" y="4723"/>
                    </a:cubicBezTo>
                    <a:cubicBezTo>
                      <a:pt x="7448" y="2473"/>
                      <a:pt x="10471" y="1266"/>
                      <a:pt x="13532" y="1266"/>
                    </a:cubicBezTo>
                    <a:cubicBezTo>
                      <a:pt x="15001" y="1266"/>
                      <a:pt x="16479" y="1544"/>
                      <a:pt x="17880" y="2117"/>
                    </a:cubicBezTo>
                    <a:cubicBezTo>
                      <a:pt x="18482" y="2361"/>
                      <a:pt x="19061" y="2673"/>
                      <a:pt x="19618" y="3016"/>
                    </a:cubicBezTo>
                    <a:cubicBezTo>
                      <a:pt x="19730" y="3086"/>
                      <a:pt x="19841" y="3116"/>
                      <a:pt x="19945" y="3116"/>
                    </a:cubicBezTo>
                    <a:cubicBezTo>
                      <a:pt x="20490" y="3116"/>
                      <a:pt x="20848" y="2284"/>
                      <a:pt x="20265" y="1919"/>
                    </a:cubicBezTo>
                    <a:cubicBezTo>
                      <a:pt x="18198" y="634"/>
                      <a:pt x="15848" y="1"/>
                      <a:pt x="13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9"/>
              <p:cNvSpPr/>
              <p:nvPr/>
            </p:nvSpPr>
            <p:spPr>
              <a:xfrm>
                <a:off x="3327915" y="1782775"/>
                <a:ext cx="1189273" cy="1822951"/>
              </a:xfrm>
              <a:custGeom>
                <a:avLst/>
                <a:gdLst/>
                <a:ahLst/>
                <a:cxnLst/>
                <a:rect l="l" t="t" r="r" b="b"/>
                <a:pathLst>
                  <a:path w="18186" h="27876" extrusionOk="0">
                    <a:moveTo>
                      <a:pt x="16860" y="1"/>
                    </a:moveTo>
                    <a:cubicBezTo>
                      <a:pt x="12218" y="1"/>
                      <a:pt x="7696" y="2034"/>
                      <a:pt x="4657" y="5565"/>
                    </a:cubicBezTo>
                    <a:cubicBezTo>
                      <a:pt x="1335" y="9413"/>
                      <a:pt x="1" y="14680"/>
                      <a:pt x="1106" y="19649"/>
                    </a:cubicBezTo>
                    <a:cubicBezTo>
                      <a:pt x="1777" y="22698"/>
                      <a:pt x="3377" y="25510"/>
                      <a:pt x="5610" y="27690"/>
                    </a:cubicBezTo>
                    <a:cubicBezTo>
                      <a:pt x="5743" y="27821"/>
                      <a:pt x="5892" y="27876"/>
                      <a:pt x="6037" y="27876"/>
                    </a:cubicBezTo>
                    <a:cubicBezTo>
                      <a:pt x="6531" y="27876"/>
                      <a:pt x="6971" y="27232"/>
                      <a:pt x="6517" y="26790"/>
                    </a:cubicBezTo>
                    <a:cubicBezTo>
                      <a:pt x="2836" y="23193"/>
                      <a:pt x="1213" y="17873"/>
                      <a:pt x="2356" y="12851"/>
                    </a:cubicBezTo>
                    <a:cubicBezTo>
                      <a:pt x="3324" y="8575"/>
                      <a:pt x="6182" y="4909"/>
                      <a:pt x="10076" y="2897"/>
                    </a:cubicBezTo>
                    <a:cubicBezTo>
                      <a:pt x="12186" y="1817"/>
                      <a:pt x="14530" y="1274"/>
                      <a:pt x="16895" y="1274"/>
                    </a:cubicBezTo>
                    <a:cubicBezTo>
                      <a:pt x="17051" y="1274"/>
                      <a:pt x="17207" y="1277"/>
                      <a:pt x="17362" y="1281"/>
                    </a:cubicBezTo>
                    <a:cubicBezTo>
                      <a:pt x="17372" y="1282"/>
                      <a:pt x="17382" y="1282"/>
                      <a:pt x="17391" y="1282"/>
                    </a:cubicBezTo>
                    <a:cubicBezTo>
                      <a:pt x="18185" y="1282"/>
                      <a:pt x="18168" y="31"/>
                      <a:pt x="17362" y="9"/>
                    </a:cubicBezTo>
                    <a:cubicBezTo>
                      <a:pt x="17195" y="3"/>
                      <a:pt x="17027" y="1"/>
                      <a:pt x="16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9"/>
              <p:cNvSpPr/>
              <p:nvPr/>
            </p:nvSpPr>
            <p:spPr>
              <a:xfrm>
                <a:off x="3861807" y="1837053"/>
                <a:ext cx="1642722" cy="2053795"/>
              </a:xfrm>
              <a:custGeom>
                <a:avLst/>
                <a:gdLst/>
                <a:ahLst/>
                <a:cxnLst/>
                <a:rect l="l" t="t" r="r" b="b"/>
                <a:pathLst>
                  <a:path w="25120" h="31406" extrusionOk="0">
                    <a:moveTo>
                      <a:pt x="13691" y="0"/>
                    </a:moveTo>
                    <a:cubicBezTo>
                      <a:pt x="13075" y="0"/>
                      <a:pt x="12872" y="1027"/>
                      <a:pt x="13565" y="1267"/>
                    </a:cubicBezTo>
                    <a:cubicBezTo>
                      <a:pt x="16576" y="2319"/>
                      <a:pt x="19220" y="4354"/>
                      <a:pt x="20989" y="6998"/>
                    </a:cubicBezTo>
                    <a:cubicBezTo>
                      <a:pt x="22810" y="9711"/>
                      <a:pt x="23687" y="12951"/>
                      <a:pt x="23496" y="16212"/>
                    </a:cubicBezTo>
                    <a:cubicBezTo>
                      <a:pt x="23130" y="22363"/>
                      <a:pt x="18794" y="27789"/>
                      <a:pt x="12887" y="29535"/>
                    </a:cubicBezTo>
                    <a:cubicBezTo>
                      <a:pt x="11523" y="29936"/>
                      <a:pt x="10115" y="30133"/>
                      <a:pt x="8711" y="30133"/>
                    </a:cubicBezTo>
                    <a:cubicBezTo>
                      <a:pt x="6115" y="30133"/>
                      <a:pt x="3532" y="29458"/>
                      <a:pt x="1257" y="28148"/>
                    </a:cubicBezTo>
                    <a:cubicBezTo>
                      <a:pt x="1149" y="28086"/>
                      <a:pt x="1042" y="28060"/>
                      <a:pt x="941" y="28060"/>
                    </a:cubicBezTo>
                    <a:cubicBezTo>
                      <a:pt x="376" y="28060"/>
                      <a:pt x="1" y="28903"/>
                      <a:pt x="609" y="29253"/>
                    </a:cubicBezTo>
                    <a:cubicBezTo>
                      <a:pt x="3080" y="30672"/>
                      <a:pt x="5891" y="31406"/>
                      <a:pt x="8717" y="31406"/>
                    </a:cubicBezTo>
                    <a:cubicBezTo>
                      <a:pt x="9821" y="31406"/>
                      <a:pt x="10928" y="31294"/>
                      <a:pt x="12018" y="31067"/>
                    </a:cubicBezTo>
                    <a:cubicBezTo>
                      <a:pt x="15234" y="30396"/>
                      <a:pt x="18222" y="28696"/>
                      <a:pt x="20455" y="26296"/>
                    </a:cubicBezTo>
                    <a:cubicBezTo>
                      <a:pt x="22719" y="23864"/>
                      <a:pt x="24197" y="20770"/>
                      <a:pt x="24647" y="17478"/>
                    </a:cubicBezTo>
                    <a:cubicBezTo>
                      <a:pt x="25119" y="13964"/>
                      <a:pt x="24433" y="10344"/>
                      <a:pt x="22665" y="7273"/>
                    </a:cubicBezTo>
                    <a:cubicBezTo>
                      <a:pt x="20966" y="4308"/>
                      <a:pt x="18306" y="1899"/>
                      <a:pt x="15173" y="535"/>
                    </a:cubicBezTo>
                    <a:cubicBezTo>
                      <a:pt x="14762" y="352"/>
                      <a:pt x="14335" y="185"/>
                      <a:pt x="13908" y="40"/>
                    </a:cubicBezTo>
                    <a:cubicBezTo>
                      <a:pt x="13831" y="13"/>
                      <a:pt x="13759" y="0"/>
                      <a:pt x="13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9"/>
              <p:cNvSpPr/>
              <p:nvPr/>
            </p:nvSpPr>
            <p:spPr>
              <a:xfrm>
                <a:off x="3152001" y="2305679"/>
                <a:ext cx="2318645" cy="1779790"/>
              </a:xfrm>
              <a:custGeom>
                <a:avLst/>
                <a:gdLst/>
                <a:ahLst/>
                <a:cxnLst/>
                <a:rect l="l" t="t" r="r" b="b"/>
                <a:pathLst>
                  <a:path w="35456" h="27216" extrusionOk="0">
                    <a:moveTo>
                      <a:pt x="2651" y="1"/>
                    </a:moveTo>
                    <a:cubicBezTo>
                      <a:pt x="2425" y="1"/>
                      <a:pt x="2194" y="102"/>
                      <a:pt x="2104" y="312"/>
                    </a:cubicBezTo>
                    <a:cubicBezTo>
                      <a:pt x="443" y="4085"/>
                      <a:pt x="0" y="8307"/>
                      <a:pt x="900" y="12339"/>
                    </a:cubicBezTo>
                    <a:cubicBezTo>
                      <a:pt x="1639" y="15639"/>
                      <a:pt x="3293" y="18710"/>
                      <a:pt x="5595" y="21180"/>
                    </a:cubicBezTo>
                    <a:cubicBezTo>
                      <a:pt x="7904" y="23649"/>
                      <a:pt x="10876" y="25486"/>
                      <a:pt x="14115" y="26438"/>
                    </a:cubicBezTo>
                    <a:cubicBezTo>
                      <a:pt x="15869" y="26956"/>
                      <a:pt x="17701" y="27215"/>
                      <a:pt x="19533" y="27215"/>
                    </a:cubicBezTo>
                    <a:cubicBezTo>
                      <a:pt x="21451" y="27215"/>
                      <a:pt x="23369" y="26931"/>
                      <a:pt x="25197" y="26362"/>
                    </a:cubicBezTo>
                    <a:cubicBezTo>
                      <a:pt x="28786" y="25242"/>
                      <a:pt x="32025" y="23055"/>
                      <a:pt x="34380" y="20128"/>
                    </a:cubicBezTo>
                    <a:cubicBezTo>
                      <a:pt x="34685" y="19747"/>
                      <a:pt x="34975" y="19351"/>
                      <a:pt x="35257" y="18954"/>
                    </a:cubicBezTo>
                    <a:cubicBezTo>
                      <a:pt x="35455" y="18665"/>
                      <a:pt x="35310" y="18238"/>
                      <a:pt x="35028" y="18078"/>
                    </a:cubicBezTo>
                    <a:cubicBezTo>
                      <a:pt x="34926" y="18017"/>
                      <a:pt x="34820" y="17990"/>
                      <a:pt x="34717" y="17990"/>
                    </a:cubicBezTo>
                    <a:cubicBezTo>
                      <a:pt x="34496" y="17990"/>
                      <a:pt x="34287" y="18114"/>
                      <a:pt x="34152" y="18306"/>
                    </a:cubicBezTo>
                    <a:cubicBezTo>
                      <a:pt x="32163" y="21164"/>
                      <a:pt x="29312" y="23443"/>
                      <a:pt x="26058" y="24708"/>
                    </a:cubicBezTo>
                    <a:cubicBezTo>
                      <a:pt x="23970" y="25525"/>
                      <a:pt x="21740" y="25941"/>
                      <a:pt x="19508" y="25941"/>
                    </a:cubicBezTo>
                    <a:cubicBezTo>
                      <a:pt x="18221" y="25941"/>
                      <a:pt x="16933" y="25803"/>
                      <a:pt x="15670" y="25524"/>
                    </a:cubicBezTo>
                    <a:cubicBezTo>
                      <a:pt x="12576" y="24830"/>
                      <a:pt x="9702" y="23321"/>
                      <a:pt x="7386" y="21164"/>
                    </a:cubicBezTo>
                    <a:cubicBezTo>
                      <a:pt x="5092" y="19023"/>
                      <a:pt x="3377" y="16294"/>
                      <a:pt x="2470" y="13284"/>
                    </a:cubicBezTo>
                    <a:cubicBezTo>
                      <a:pt x="1403" y="9748"/>
                      <a:pt x="1471" y="5922"/>
                      <a:pt x="2645" y="2423"/>
                    </a:cubicBezTo>
                    <a:cubicBezTo>
                      <a:pt x="2813" y="1928"/>
                      <a:pt x="2996" y="1440"/>
                      <a:pt x="3209" y="960"/>
                    </a:cubicBezTo>
                    <a:cubicBezTo>
                      <a:pt x="3346" y="640"/>
                      <a:pt x="3301" y="274"/>
                      <a:pt x="2980" y="84"/>
                    </a:cubicBezTo>
                    <a:cubicBezTo>
                      <a:pt x="2886" y="29"/>
                      <a:pt x="2769" y="1"/>
                      <a:pt x="2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9"/>
              <p:cNvSpPr/>
              <p:nvPr/>
            </p:nvSpPr>
            <p:spPr>
              <a:xfrm>
                <a:off x="3452560" y="1588288"/>
                <a:ext cx="2250307" cy="1750101"/>
              </a:xfrm>
              <a:custGeom>
                <a:avLst/>
                <a:gdLst/>
                <a:ahLst/>
                <a:cxnLst/>
                <a:rect l="l" t="t" r="r" b="b"/>
                <a:pathLst>
                  <a:path w="34411" h="26762" extrusionOk="0">
                    <a:moveTo>
                      <a:pt x="14939" y="0"/>
                    </a:moveTo>
                    <a:cubicBezTo>
                      <a:pt x="13497" y="0"/>
                      <a:pt x="12054" y="161"/>
                      <a:pt x="10647" y="483"/>
                    </a:cubicBezTo>
                    <a:cubicBezTo>
                      <a:pt x="7050" y="1306"/>
                      <a:pt x="3704" y="3211"/>
                      <a:pt x="1151" y="5879"/>
                    </a:cubicBezTo>
                    <a:cubicBezTo>
                      <a:pt x="839" y="6199"/>
                      <a:pt x="549" y="6534"/>
                      <a:pt x="259" y="6877"/>
                    </a:cubicBezTo>
                    <a:cubicBezTo>
                      <a:pt x="38" y="7144"/>
                      <a:pt x="0" y="7517"/>
                      <a:pt x="259" y="7777"/>
                    </a:cubicBezTo>
                    <a:cubicBezTo>
                      <a:pt x="378" y="7895"/>
                      <a:pt x="558" y="7963"/>
                      <a:pt x="735" y="7963"/>
                    </a:cubicBezTo>
                    <a:cubicBezTo>
                      <a:pt x="899" y="7963"/>
                      <a:pt x="1060" y="7905"/>
                      <a:pt x="1166" y="7777"/>
                    </a:cubicBezTo>
                    <a:cubicBezTo>
                      <a:pt x="3392" y="5109"/>
                      <a:pt x="6341" y="3089"/>
                      <a:pt x="9672" y="2068"/>
                    </a:cubicBezTo>
                    <a:cubicBezTo>
                      <a:pt x="11376" y="1541"/>
                      <a:pt x="13154" y="1278"/>
                      <a:pt x="14933" y="1278"/>
                    </a:cubicBezTo>
                    <a:cubicBezTo>
                      <a:pt x="16550" y="1278"/>
                      <a:pt x="18168" y="1495"/>
                      <a:pt x="19732" y="1931"/>
                    </a:cubicBezTo>
                    <a:cubicBezTo>
                      <a:pt x="25570" y="3554"/>
                      <a:pt x="30295" y="8211"/>
                      <a:pt x="32018" y="14026"/>
                    </a:cubicBezTo>
                    <a:cubicBezTo>
                      <a:pt x="33176" y="17943"/>
                      <a:pt x="32932" y="22166"/>
                      <a:pt x="31385" y="25954"/>
                    </a:cubicBezTo>
                    <a:cubicBezTo>
                      <a:pt x="31255" y="26274"/>
                      <a:pt x="31530" y="26655"/>
                      <a:pt x="31835" y="26739"/>
                    </a:cubicBezTo>
                    <a:cubicBezTo>
                      <a:pt x="31893" y="26754"/>
                      <a:pt x="31950" y="26762"/>
                      <a:pt x="32004" y="26762"/>
                    </a:cubicBezTo>
                    <a:cubicBezTo>
                      <a:pt x="32289" y="26762"/>
                      <a:pt x="32511" y="26558"/>
                      <a:pt x="32620" y="26289"/>
                    </a:cubicBezTo>
                    <a:cubicBezTo>
                      <a:pt x="34091" y="22684"/>
                      <a:pt x="34411" y="18637"/>
                      <a:pt x="33549" y="14834"/>
                    </a:cubicBezTo>
                    <a:cubicBezTo>
                      <a:pt x="32833" y="11671"/>
                      <a:pt x="31278" y="8722"/>
                      <a:pt x="29114" y="6313"/>
                    </a:cubicBezTo>
                    <a:cubicBezTo>
                      <a:pt x="26965" y="3920"/>
                      <a:pt x="24206" y="2099"/>
                      <a:pt x="21165" y="1039"/>
                    </a:cubicBezTo>
                    <a:cubicBezTo>
                      <a:pt x="19167" y="346"/>
                      <a:pt x="17053" y="0"/>
                      <a:pt x="14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9"/>
              <p:cNvSpPr/>
              <p:nvPr/>
            </p:nvSpPr>
            <p:spPr>
              <a:xfrm>
                <a:off x="4664149" y="1775647"/>
                <a:ext cx="1258527" cy="2465457"/>
              </a:xfrm>
              <a:custGeom>
                <a:avLst/>
                <a:gdLst/>
                <a:ahLst/>
                <a:cxnLst/>
                <a:rect l="l" t="t" r="r" b="b"/>
                <a:pathLst>
                  <a:path w="19245" h="37701" extrusionOk="0">
                    <a:moveTo>
                      <a:pt x="10964" y="1"/>
                    </a:moveTo>
                    <a:cubicBezTo>
                      <a:pt x="10464" y="1"/>
                      <a:pt x="10019" y="645"/>
                      <a:pt x="10488" y="1078"/>
                    </a:cubicBezTo>
                    <a:cubicBezTo>
                      <a:pt x="15091" y="5392"/>
                      <a:pt x="17507" y="11595"/>
                      <a:pt x="17019" y="17891"/>
                    </a:cubicBezTo>
                    <a:cubicBezTo>
                      <a:pt x="16592" y="23470"/>
                      <a:pt x="13811" y="28698"/>
                      <a:pt x="9489" y="32249"/>
                    </a:cubicBezTo>
                    <a:cubicBezTo>
                      <a:pt x="6967" y="34330"/>
                      <a:pt x="3941" y="35755"/>
                      <a:pt x="748" y="36456"/>
                    </a:cubicBezTo>
                    <a:cubicBezTo>
                      <a:pt x="0" y="36620"/>
                      <a:pt x="250" y="37701"/>
                      <a:pt x="937" y="37701"/>
                    </a:cubicBezTo>
                    <a:cubicBezTo>
                      <a:pt x="986" y="37701"/>
                      <a:pt x="1037" y="37695"/>
                      <a:pt x="1091" y="37683"/>
                    </a:cubicBezTo>
                    <a:cubicBezTo>
                      <a:pt x="6989" y="36395"/>
                      <a:pt x="12195" y="32638"/>
                      <a:pt x="15289" y="27440"/>
                    </a:cubicBezTo>
                    <a:cubicBezTo>
                      <a:pt x="18513" y="22022"/>
                      <a:pt x="19245" y="15269"/>
                      <a:pt x="17240" y="9286"/>
                    </a:cubicBezTo>
                    <a:cubicBezTo>
                      <a:pt x="16082" y="5818"/>
                      <a:pt x="14055" y="2678"/>
                      <a:pt x="11387" y="179"/>
                    </a:cubicBezTo>
                    <a:cubicBezTo>
                      <a:pt x="11255" y="53"/>
                      <a:pt x="11107" y="1"/>
                      <a:pt x="109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9"/>
              <p:cNvSpPr/>
              <p:nvPr/>
            </p:nvSpPr>
            <p:spPr>
              <a:xfrm>
                <a:off x="2961633" y="1401518"/>
                <a:ext cx="2210351" cy="2871364"/>
              </a:xfrm>
              <a:custGeom>
                <a:avLst/>
                <a:gdLst/>
                <a:ahLst/>
                <a:cxnLst/>
                <a:rect l="l" t="t" r="r" b="b"/>
                <a:pathLst>
                  <a:path w="33800" h="43908" extrusionOk="0">
                    <a:moveTo>
                      <a:pt x="22386" y="1"/>
                    </a:moveTo>
                    <a:cubicBezTo>
                      <a:pt x="20210" y="1"/>
                      <a:pt x="18032" y="322"/>
                      <a:pt x="15936" y="976"/>
                    </a:cubicBezTo>
                    <a:cubicBezTo>
                      <a:pt x="11097" y="2478"/>
                      <a:pt x="6882" y="5663"/>
                      <a:pt x="4093" y="9886"/>
                    </a:cubicBezTo>
                    <a:cubicBezTo>
                      <a:pt x="1235" y="14207"/>
                      <a:pt x="0" y="19542"/>
                      <a:pt x="656" y="24679"/>
                    </a:cubicBezTo>
                    <a:cubicBezTo>
                      <a:pt x="1303" y="29732"/>
                      <a:pt x="3689" y="34457"/>
                      <a:pt x="7400" y="37948"/>
                    </a:cubicBezTo>
                    <a:cubicBezTo>
                      <a:pt x="11158" y="41476"/>
                      <a:pt x="16081" y="43580"/>
                      <a:pt x="21226" y="43877"/>
                    </a:cubicBezTo>
                    <a:cubicBezTo>
                      <a:pt x="21607" y="43897"/>
                      <a:pt x="21988" y="43907"/>
                      <a:pt x="22370" y="43907"/>
                    </a:cubicBezTo>
                    <a:cubicBezTo>
                      <a:pt x="22851" y="43907"/>
                      <a:pt x="23333" y="43892"/>
                      <a:pt x="23817" y="43862"/>
                    </a:cubicBezTo>
                    <a:cubicBezTo>
                      <a:pt x="24616" y="43817"/>
                      <a:pt x="24632" y="42587"/>
                      <a:pt x="23866" y="42587"/>
                    </a:cubicBezTo>
                    <a:cubicBezTo>
                      <a:pt x="23850" y="42587"/>
                      <a:pt x="23834" y="42588"/>
                      <a:pt x="23817" y="42589"/>
                    </a:cubicBezTo>
                    <a:cubicBezTo>
                      <a:pt x="23391" y="42615"/>
                      <a:pt x="22964" y="42627"/>
                      <a:pt x="22538" y="42627"/>
                    </a:cubicBezTo>
                    <a:cubicBezTo>
                      <a:pt x="17891" y="42627"/>
                      <a:pt x="13299" y="41110"/>
                      <a:pt x="9641" y="38199"/>
                    </a:cubicBezTo>
                    <a:cubicBezTo>
                      <a:pt x="5891" y="35219"/>
                      <a:pt x="3239" y="31004"/>
                      <a:pt x="2218" y="26317"/>
                    </a:cubicBezTo>
                    <a:cubicBezTo>
                      <a:pt x="1181" y="21531"/>
                      <a:pt x="1913" y="16402"/>
                      <a:pt x="4253" y="12096"/>
                    </a:cubicBezTo>
                    <a:cubicBezTo>
                      <a:pt x="6501" y="7957"/>
                      <a:pt x="10175" y="4619"/>
                      <a:pt x="14542" y="2828"/>
                    </a:cubicBezTo>
                    <a:cubicBezTo>
                      <a:pt x="17055" y="1796"/>
                      <a:pt x="19758" y="1276"/>
                      <a:pt x="22461" y="1276"/>
                    </a:cubicBezTo>
                    <a:cubicBezTo>
                      <a:pt x="25207" y="1276"/>
                      <a:pt x="27954" y="1813"/>
                      <a:pt x="30501" y="2897"/>
                    </a:cubicBezTo>
                    <a:cubicBezTo>
                      <a:pt x="31202" y="3194"/>
                      <a:pt x="31880" y="3529"/>
                      <a:pt x="32543" y="3903"/>
                    </a:cubicBezTo>
                    <a:cubicBezTo>
                      <a:pt x="32652" y="3964"/>
                      <a:pt x="32759" y="3990"/>
                      <a:pt x="32860" y="3990"/>
                    </a:cubicBezTo>
                    <a:cubicBezTo>
                      <a:pt x="33429" y="3990"/>
                      <a:pt x="33800" y="3141"/>
                      <a:pt x="33191" y="2798"/>
                    </a:cubicBezTo>
                    <a:cubicBezTo>
                      <a:pt x="29887" y="955"/>
                      <a:pt x="26140" y="1"/>
                      <a:pt x="22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9"/>
              <p:cNvSpPr/>
              <p:nvPr/>
            </p:nvSpPr>
            <p:spPr>
              <a:xfrm>
                <a:off x="2785195" y="1769826"/>
                <a:ext cx="624718" cy="2258613"/>
              </a:xfrm>
              <a:custGeom>
                <a:avLst/>
                <a:gdLst/>
                <a:ahLst/>
                <a:cxnLst/>
                <a:rect l="l" t="t" r="r" b="b"/>
                <a:pathLst>
                  <a:path w="9553" h="34538" extrusionOk="0">
                    <a:moveTo>
                      <a:pt x="6794" y="1"/>
                    </a:moveTo>
                    <a:cubicBezTo>
                      <a:pt x="6630" y="1"/>
                      <a:pt x="6467" y="58"/>
                      <a:pt x="6356" y="184"/>
                    </a:cubicBezTo>
                    <a:cubicBezTo>
                      <a:pt x="3087" y="4025"/>
                      <a:pt x="1044" y="8750"/>
                      <a:pt x="518" y="13773"/>
                    </a:cubicBezTo>
                    <a:cubicBezTo>
                      <a:pt x="0" y="18681"/>
                      <a:pt x="991" y="23703"/>
                      <a:pt x="3331" y="28048"/>
                    </a:cubicBezTo>
                    <a:cubicBezTo>
                      <a:pt x="4596" y="30395"/>
                      <a:pt x="6242" y="32529"/>
                      <a:pt x="8185" y="34358"/>
                    </a:cubicBezTo>
                    <a:cubicBezTo>
                      <a:pt x="8318" y="34484"/>
                      <a:pt x="8467" y="34537"/>
                      <a:pt x="8610" y="34537"/>
                    </a:cubicBezTo>
                    <a:cubicBezTo>
                      <a:pt x="9110" y="34537"/>
                      <a:pt x="9552" y="33897"/>
                      <a:pt x="9085" y="33459"/>
                    </a:cubicBezTo>
                    <a:cubicBezTo>
                      <a:pt x="5777" y="30334"/>
                      <a:pt x="3407" y="26325"/>
                      <a:pt x="2325" y="21905"/>
                    </a:cubicBezTo>
                    <a:cubicBezTo>
                      <a:pt x="1181" y="17256"/>
                      <a:pt x="1517" y="12294"/>
                      <a:pt x="3239" y="7828"/>
                    </a:cubicBezTo>
                    <a:cubicBezTo>
                      <a:pt x="4177" y="5374"/>
                      <a:pt x="5564" y="3088"/>
                      <a:pt x="7263" y="1091"/>
                    </a:cubicBezTo>
                    <a:cubicBezTo>
                      <a:pt x="7484" y="824"/>
                      <a:pt x="7522" y="443"/>
                      <a:pt x="7263" y="184"/>
                    </a:cubicBezTo>
                    <a:cubicBezTo>
                      <a:pt x="7145" y="66"/>
                      <a:pt x="6969" y="1"/>
                      <a:pt x="6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9"/>
              <p:cNvSpPr/>
              <p:nvPr/>
            </p:nvSpPr>
            <p:spPr>
              <a:xfrm>
                <a:off x="3582240" y="3001424"/>
                <a:ext cx="2455582" cy="1453927"/>
              </a:xfrm>
              <a:custGeom>
                <a:avLst/>
                <a:gdLst/>
                <a:ahLst/>
                <a:cxnLst/>
                <a:rect l="l" t="t" r="r" b="b"/>
                <a:pathLst>
                  <a:path w="37550" h="22233" extrusionOk="0">
                    <a:moveTo>
                      <a:pt x="36863" y="0"/>
                    </a:moveTo>
                    <a:cubicBezTo>
                      <a:pt x="36482" y="0"/>
                      <a:pt x="36269" y="298"/>
                      <a:pt x="36223" y="641"/>
                    </a:cubicBezTo>
                    <a:cubicBezTo>
                      <a:pt x="35476" y="6257"/>
                      <a:pt x="32626" y="11478"/>
                      <a:pt x="28365" y="15205"/>
                    </a:cubicBezTo>
                    <a:cubicBezTo>
                      <a:pt x="24121" y="18906"/>
                      <a:pt x="18582" y="20967"/>
                      <a:pt x="12950" y="20967"/>
                    </a:cubicBezTo>
                    <a:cubicBezTo>
                      <a:pt x="12898" y="20967"/>
                      <a:pt x="12847" y="20967"/>
                      <a:pt x="12795" y="20967"/>
                    </a:cubicBezTo>
                    <a:cubicBezTo>
                      <a:pt x="8748" y="20936"/>
                      <a:pt x="4762" y="19862"/>
                      <a:pt x="1249" y="17850"/>
                    </a:cubicBezTo>
                    <a:cubicBezTo>
                      <a:pt x="1139" y="17787"/>
                      <a:pt x="1032" y="17759"/>
                      <a:pt x="930" y="17759"/>
                    </a:cubicBezTo>
                    <a:cubicBezTo>
                      <a:pt x="368" y="17759"/>
                      <a:pt x="0" y="18605"/>
                      <a:pt x="601" y="18947"/>
                    </a:cubicBezTo>
                    <a:cubicBezTo>
                      <a:pt x="4383" y="21115"/>
                      <a:pt x="8698" y="22233"/>
                      <a:pt x="13020" y="22233"/>
                    </a:cubicBezTo>
                    <a:cubicBezTo>
                      <a:pt x="15596" y="22233"/>
                      <a:pt x="18175" y="21836"/>
                      <a:pt x="20645" y="21028"/>
                    </a:cubicBezTo>
                    <a:cubicBezTo>
                      <a:pt x="26270" y="19176"/>
                      <a:pt x="31140" y="15296"/>
                      <a:pt x="34188" y="10213"/>
                    </a:cubicBezTo>
                    <a:cubicBezTo>
                      <a:pt x="35949" y="7286"/>
                      <a:pt x="37054" y="4024"/>
                      <a:pt x="37503" y="641"/>
                    </a:cubicBezTo>
                    <a:cubicBezTo>
                      <a:pt x="37549" y="298"/>
                      <a:pt x="37176" y="0"/>
                      <a:pt x="36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9"/>
              <p:cNvSpPr/>
              <p:nvPr/>
            </p:nvSpPr>
            <p:spPr>
              <a:xfrm>
                <a:off x="3382259" y="1218279"/>
                <a:ext cx="2661511" cy="1513567"/>
              </a:xfrm>
              <a:custGeom>
                <a:avLst/>
                <a:gdLst/>
                <a:ahLst/>
                <a:cxnLst/>
                <a:rect l="l" t="t" r="r" b="b"/>
                <a:pathLst>
                  <a:path w="40699" h="23145" extrusionOk="0">
                    <a:moveTo>
                      <a:pt x="16030" y="1"/>
                    </a:moveTo>
                    <a:cubicBezTo>
                      <a:pt x="14742" y="1"/>
                      <a:pt x="13454" y="99"/>
                      <a:pt x="12179" y="295"/>
                    </a:cubicBezTo>
                    <a:cubicBezTo>
                      <a:pt x="8308" y="882"/>
                      <a:pt x="4573" y="2437"/>
                      <a:pt x="1418" y="4754"/>
                    </a:cubicBezTo>
                    <a:cubicBezTo>
                      <a:pt x="1029" y="5043"/>
                      <a:pt x="641" y="5341"/>
                      <a:pt x="267" y="5645"/>
                    </a:cubicBezTo>
                    <a:cubicBezTo>
                      <a:pt x="1" y="5866"/>
                      <a:pt x="39" y="6324"/>
                      <a:pt x="267" y="6552"/>
                    </a:cubicBezTo>
                    <a:cubicBezTo>
                      <a:pt x="391" y="6680"/>
                      <a:pt x="540" y="6736"/>
                      <a:pt x="692" y="6736"/>
                    </a:cubicBezTo>
                    <a:cubicBezTo>
                      <a:pt x="858" y="6736"/>
                      <a:pt x="1027" y="6668"/>
                      <a:pt x="1167" y="6552"/>
                    </a:cubicBezTo>
                    <a:cubicBezTo>
                      <a:pt x="5378" y="3114"/>
                      <a:pt x="10699" y="1282"/>
                      <a:pt x="16068" y="1282"/>
                    </a:cubicBezTo>
                    <a:cubicBezTo>
                      <a:pt x="17946" y="1282"/>
                      <a:pt x="19831" y="1506"/>
                      <a:pt x="21676" y="1964"/>
                    </a:cubicBezTo>
                    <a:cubicBezTo>
                      <a:pt x="27681" y="3451"/>
                      <a:pt x="32940" y="7345"/>
                      <a:pt x="36133" y="12650"/>
                    </a:cubicBezTo>
                    <a:cubicBezTo>
                      <a:pt x="37932" y="15637"/>
                      <a:pt x="39060" y="19021"/>
                      <a:pt x="39388" y="22504"/>
                    </a:cubicBezTo>
                    <a:cubicBezTo>
                      <a:pt x="39418" y="22847"/>
                      <a:pt x="39655" y="23144"/>
                      <a:pt x="40028" y="23144"/>
                    </a:cubicBezTo>
                    <a:cubicBezTo>
                      <a:pt x="40348" y="23144"/>
                      <a:pt x="40699" y="22847"/>
                      <a:pt x="40661" y="22504"/>
                    </a:cubicBezTo>
                    <a:cubicBezTo>
                      <a:pt x="40348" y="19189"/>
                      <a:pt x="39395" y="15965"/>
                      <a:pt x="37818" y="13031"/>
                    </a:cubicBezTo>
                    <a:cubicBezTo>
                      <a:pt x="36293" y="10188"/>
                      <a:pt x="34190" y="7635"/>
                      <a:pt x="31683" y="5592"/>
                    </a:cubicBezTo>
                    <a:cubicBezTo>
                      <a:pt x="29137" y="3519"/>
                      <a:pt x="26203" y="1949"/>
                      <a:pt x="23048" y="1012"/>
                    </a:cubicBezTo>
                    <a:cubicBezTo>
                      <a:pt x="20771" y="335"/>
                      <a:pt x="18401" y="1"/>
                      <a:pt x="1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9"/>
              <p:cNvSpPr/>
              <p:nvPr/>
            </p:nvSpPr>
            <p:spPr>
              <a:xfrm>
                <a:off x="4180677" y="1825020"/>
                <a:ext cx="115226" cy="270343"/>
              </a:xfrm>
              <a:custGeom>
                <a:avLst/>
                <a:gdLst/>
                <a:ahLst/>
                <a:cxnLst/>
                <a:rect l="l" t="t" r="r" b="b"/>
                <a:pathLst>
                  <a:path w="1762" h="4134" extrusionOk="0">
                    <a:moveTo>
                      <a:pt x="543" y="1"/>
                    </a:moveTo>
                    <a:cubicBezTo>
                      <a:pt x="510" y="1"/>
                      <a:pt x="476" y="4"/>
                      <a:pt x="443" y="10"/>
                    </a:cubicBezTo>
                    <a:cubicBezTo>
                      <a:pt x="176" y="71"/>
                      <a:pt x="1" y="331"/>
                      <a:pt x="62" y="605"/>
                    </a:cubicBezTo>
                    <a:lnTo>
                      <a:pt x="733" y="3737"/>
                    </a:lnTo>
                    <a:cubicBezTo>
                      <a:pt x="786" y="3974"/>
                      <a:pt x="992" y="4134"/>
                      <a:pt x="1220" y="4134"/>
                    </a:cubicBezTo>
                    <a:cubicBezTo>
                      <a:pt x="1251" y="4134"/>
                      <a:pt x="1289" y="4126"/>
                      <a:pt x="1327" y="4118"/>
                    </a:cubicBezTo>
                    <a:cubicBezTo>
                      <a:pt x="1594" y="4065"/>
                      <a:pt x="1762" y="3798"/>
                      <a:pt x="1708" y="3532"/>
                    </a:cubicBezTo>
                    <a:lnTo>
                      <a:pt x="1030" y="392"/>
                    </a:lnTo>
                    <a:cubicBezTo>
                      <a:pt x="983" y="158"/>
                      <a:pt x="77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9"/>
              <p:cNvSpPr/>
              <p:nvPr/>
            </p:nvSpPr>
            <p:spPr>
              <a:xfrm>
                <a:off x="5187970" y="2725650"/>
                <a:ext cx="280675" cy="81417"/>
              </a:xfrm>
              <a:custGeom>
                <a:avLst/>
                <a:gdLst/>
                <a:ahLst/>
                <a:cxnLst/>
                <a:rect l="l" t="t" r="r" b="b"/>
                <a:pathLst>
                  <a:path w="4292" h="1245" extrusionOk="0">
                    <a:moveTo>
                      <a:pt x="3778" y="1"/>
                    </a:moveTo>
                    <a:cubicBezTo>
                      <a:pt x="3764" y="1"/>
                      <a:pt x="3750" y="2"/>
                      <a:pt x="3735" y="3"/>
                    </a:cubicBezTo>
                    <a:lnTo>
                      <a:pt x="481" y="254"/>
                    </a:lnTo>
                    <a:cubicBezTo>
                      <a:pt x="207" y="277"/>
                      <a:pt x="1" y="513"/>
                      <a:pt x="24" y="788"/>
                    </a:cubicBezTo>
                    <a:cubicBezTo>
                      <a:pt x="39" y="1047"/>
                      <a:pt x="260" y="1245"/>
                      <a:pt x="519" y="1245"/>
                    </a:cubicBezTo>
                    <a:lnTo>
                      <a:pt x="557" y="1245"/>
                    </a:lnTo>
                    <a:lnTo>
                      <a:pt x="3819" y="986"/>
                    </a:lnTo>
                    <a:cubicBezTo>
                      <a:pt x="4086" y="971"/>
                      <a:pt x="4292" y="727"/>
                      <a:pt x="4269" y="452"/>
                    </a:cubicBezTo>
                    <a:cubicBezTo>
                      <a:pt x="4254" y="192"/>
                      <a:pt x="4035" y="1"/>
                      <a:pt x="3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9"/>
              <p:cNvSpPr/>
              <p:nvPr/>
            </p:nvSpPr>
            <p:spPr>
              <a:xfrm>
                <a:off x="3451056" y="3031637"/>
                <a:ext cx="264719" cy="139815"/>
              </a:xfrm>
              <a:custGeom>
                <a:avLst/>
                <a:gdLst/>
                <a:ahLst/>
                <a:cxnLst/>
                <a:rect l="l" t="t" r="r" b="b"/>
                <a:pathLst>
                  <a:path w="4048" h="2138" extrusionOk="0">
                    <a:moveTo>
                      <a:pt x="3480" y="0"/>
                    </a:moveTo>
                    <a:cubicBezTo>
                      <a:pt x="3421" y="0"/>
                      <a:pt x="3360" y="11"/>
                      <a:pt x="3300" y="34"/>
                    </a:cubicBezTo>
                    <a:lnTo>
                      <a:pt x="381" y="1177"/>
                    </a:lnTo>
                    <a:cubicBezTo>
                      <a:pt x="122" y="1276"/>
                      <a:pt x="0" y="1558"/>
                      <a:pt x="99" y="1817"/>
                    </a:cubicBezTo>
                    <a:cubicBezTo>
                      <a:pt x="176" y="2015"/>
                      <a:pt x="358" y="2137"/>
                      <a:pt x="557" y="2137"/>
                    </a:cubicBezTo>
                    <a:cubicBezTo>
                      <a:pt x="618" y="2137"/>
                      <a:pt x="679" y="2122"/>
                      <a:pt x="740" y="2099"/>
                    </a:cubicBezTo>
                    <a:lnTo>
                      <a:pt x="3666" y="964"/>
                    </a:lnTo>
                    <a:cubicBezTo>
                      <a:pt x="3918" y="864"/>
                      <a:pt x="4047" y="575"/>
                      <a:pt x="3948" y="316"/>
                    </a:cubicBezTo>
                    <a:cubicBezTo>
                      <a:pt x="3872" y="122"/>
                      <a:pt x="3682" y="0"/>
                      <a:pt x="3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9"/>
              <p:cNvSpPr/>
              <p:nvPr/>
            </p:nvSpPr>
            <p:spPr>
              <a:xfrm>
                <a:off x="4558992" y="3583707"/>
                <a:ext cx="112741" cy="258049"/>
              </a:xfrm>
              <a:custGeom>
                <a:avLst/>
                <a:gdLst/>
                <a:ahLst/>
                <a:cxnLst/>
                <a:rect l="l" t="t" r="r" b="b"/>
                <a:pathLst>
                  <a:path w="1724" h="3946" extrusionOk="0">
                    <a:moveTo>
                      <a:pt x="552" y="1"/>
                    </a:moveTo>
                    <a:cubicBezTo>
                      <a:pt x="516" y="1"/>
                      <a:pt x="480" y="5"/>
                      <a:pt x="443" y="13"/>
                    </a:cubicBezTo>
                    <a:cubicBezTo>
                      <a:pt x="168" y="67"/>
                      <a:pt x="1" y="333"/>
                      <a:pt x="62" y="600"/>
                    </a:cubicBezTo>
                    <a:lnTo>
                      <a:pt x="694" y="3550"/>
                    </a:lnTo>
                    <a:cubicBezTo>
                      <a:pt x="740" y="3786"/>
                      <a:pt x="946" y="3946"/>
                      <a:pt x="1174" y="3946"/>
                    </a:cubicBezTo>
                    <a:cubicBezTo>
                      <a:pt x="1212" y="3946"/>
                      <a:pt x="1243" y="3938"/>
                      <a:pt x="1281" y="3931"/>
                    </a:cubicBezTo>
                    <a:cubicBezTo>
                      <a:pt x="1548" y="3877"/>
                      <a:pt x="1723" y="3611"/>
                      <a:pt x="1662" y="3344"/>
                    </a:cubicBezTo>
                    <a:lnTo>
                      <a:pt x="1029" y="394"/>
                    </a:lnTo>
                    <a:cubicBezTo>
                      <a:pt x="977" y="158"/>
                      <a:pt x="77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9"/>
              <p:cNvSpPr/>
              <p:nvPr/>
            </p:nvSpPr>
            <p:spPr>
              <a:xfrm>
                <a:off x="5093800" y="1934885"/>
                <a:ext cx="198932" cy="213318"/>
              </a:xfrm>
              <a:custGeom>
                <a:avLst/>
                <a:gdLst/>
                <a:ahLst/>
                <a:cxnLst/>
                <a:rect l="l" t="t" r="r" b="b"/>
                <a:pathLst>
                  <a:path w="3042" h="3262" extrusionOk="0">
                    <a:moveTo>
                      <a:pt x="2487" y="1"/>
                    </a:moveTo>
                    <a:cubicBezTo>
                      <a:pt x="2348" y="1"/>
                      <a:pt x="2208" y="61"/>
                      <a:pt x="2111" y="175"/>
                    </a:cubicBezTo>
                    <a:lnTo>
                      <a:pt x="176" y="2446"/>
                    </a:lnTo>
                    <a:cubicBezTo>
                      <a:pt x="0" y="2652"/>
                      <a:pt x="23" y="2972"/>
                      <a:pt x="237" y="3147"/>
                    </a:cubicBezTo>
                    <a:cubicBezTo>
                      <a:pt x="328" y="3223"/>
                      <a:pt x="442" y="3262"/>
                      <a:pt x="557" y="3262"/>
                    </a:cubicBezTo>
                    <a:cubicBezTo>
                      <a:pt x="694" y="3262"/>
                      <a:pt x="839" y="3208"/>
                      <a:pt x="938" y="3086"/>
                    </a:cubicBezTo>
                    <a:lnTo>
                      <a:pt x="2866" y="815"/>
                    </a:lnTo>
                    <a:cubicBezTo>
                      <a:pt x="3041" y="609"/>
                      <a:pt x="3018" y="297"/>
                      <a:pt x="2805" y="122"/>
                    </a:cubicBezTo>
                    <a:cubicBezTo>
                      <a:pt x="2713" y="40"/>
                      <a:pt x="2600" y="1"/>
                      <a:pt x="24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9"/>
              <p:cNvSpPr/>
              <p:nvPr/>
            </p:nvSpPr>
            <p:spPr>
              <a:xfrm>
                <a:off x="5587734" y="3546236"/>
                <a:ext cx="222801" cy="168981"/>
              </a:xfrm>
              <a:custGeom>
                <a:avLst/>
                <a:gdLst/>
                <a:ahLst/>
                <a:cxnLst/>
                <a:rect l="l" t="t" r="r" b="b"/>
                <a:pathLst>
                  <a:path w="3407" h="2584" extrusionOk="0">
                    <a:moveTo>
                      <a:pt x="563" y="1"/>
                    </a:moveTo>
                    <a:cubicBezTo>
                      <a:pt x="406" y="1"/>
                      <a:pt x="251" y="76"/>
                      <a:pt x="153" y="213"/>
                    </a:cubicBezTo>
                    <a:cubicBezTo>
                      <a:pt x="0" y="442"/>
                      <a:pt x="53" y="754"/>
                      <a:pt x="274" y="906"/>
                    </a:cubicBezTo>
                    <a:lnTo>
                      <a:pt x="2561" y="2492"/>
                    </a:lnTo>
                    <a:cubicBezTo>
                      <a:pt x="2645" y="2553"/>
                      <a:pt x="2744" y="2583"/>
                      <a:pt x="2843" y="2583"/>
                    </a:cubicBezTo>
                    <a:cubicBezTo>
                      <a:pt x="3003" y="2583"/>
                      <a:pt x="3155" y="2507"/>
                      <a:pt x="3254" y="2370"/>
                    </a:cubicBezTo>
                    <a:cubicBezTo>
                      <a:pt x="3407" y="2149"/>
                      <a:pt x="3353" y="1836"/>
                      <a:pt x="3125" y="1676"/>
                    </a:cubicBezTo>
                    <a:lnTo>
                      <a:pt x="846" y="91"/>
                    </a:lnTo>
                    <a:cubicBezTo>
                      <a:pt x="759" y="30"/>
                      <a:pt x="660" y="1"/>
                      <a:pt x="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9"/>
              <p:cNvSpPr/>
              <p:nvPr/>
            </p:nvSpPr>
            <p:spPr>
              <a:xfrm>
                <a:off x="5677392" y="2121263"/>
                <a:ext cx="216392" cy="150016"/>
              </a:xfrm>
              <a:custGeom>
                <a:avLst/>
                <a:gdLst/>
                <a:ahLst/>
                <a:cxnLst/>
                <a:rect l="l" t="t" r="r" b="b"/>
                <a:pathLst>
                  <a:path w="3309" h="2294" extrusionOk="0">
                    <a:moveTo>
                      <a:pt x="2738" y="1"/>
                    </a:moveTo>
                    <a:cubicBezTo>
                      <a:pt x="2652" y="1"/>
                      <a:pt x="2565" y="23"/>
                      <a:pt x="2486" y="69"/>
                    </a:cubicBezTo>
                    <a:lnTo>
                      <a:pt x="313" y="1372"/>
                    </a:lnTo>
                    <a:cubicBezTo>
                      <a:pt x="77" y="1509"/>
                      <a:pt x="1" y="1814"/>
                      <a:pt x="138" y="2050"/>
                    </a:cubicBezTo>
                    <a:cubicBezTo>
                      <a:pt x="230" y="2210"/>
                      <a:pt x="397" y="2294"/>
                      <a:pt x="565" y="2294"/>
                    </a:cubicBezTo>
                    <a:cubicBezTo>
                      <a:pt x="656" y="2294"/>
                      <a:pt x="740" y="2271"/>
                      <a:pt x="824" y="2225"/>
                    </a:cubicBezTo>
                    <a:lnTo>
                      <a:pt x="2996" y="922"/>
                    </a:lnTo>
                    <a:cubicBezTo>
                      <a:pt x="3232" y="785"/>
                      <a:pt x="3309" y="480"/>
                      <a:pt x="3164" y="244"/>
                    </a:cubicBezTo>
                    <a:cubicBezTo>
                      <a:pt x="3073" y="87"/>
                      <a:pt x="2907" y="1"/>
                      <a:pt x="2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9"/>
              <p:cNvSpPr/>
              <p:nvPr/>
            </p:nvSpPr>
            <p:spPr>
              <a:xfrm>
                <a:off x="2817566" y="2879984"/>
                <a:ext cx="258768" cy="90114"/>
              </a:xfrm>
              <a:custGeom>
                <a:avLst/>
                <a:gdLst/>
                <a:ahLst/>
                <a:cxnLst/>
                <a:rect l="l" t="t" r="r" b="b"/>
                <a:pathLst>
                  <a:path w="3957" h="1378" extrusionOk="0">
                    <a:moveTo>
                      <a:pt x="3430" y="0"/>
                    </a:moveTo>
                    <a:cubicBezTo>
                      <a:pt x="3407" y="0"/>
                      <a:pt x="3384" y="2"/>
                      <a:pt x="3362" y="5"/>
                    </a:cubicBezTo>
                    <a:lnTo>
                      <a:pt x="465" y="386"/>
                    </a:lnTo>
                    <a:cubicBezTo>
                      <a:pt x="191" y="425"/>
                      <a:pt x="1" y="676"/>
                      <a:pt x="39" y="950"/>
                    </a:cubicBezTo>
                    <a:cubicBezTo>
                      <a:pt x="69" y="1194"/>
                      <a:pt x="283" y="1377"/>
                      <a:pt x="526" y="1377"/>
                    </a:cubicBezTo>
                    <a:lnTo>
                      <a:pt x="595" y="1377"/>
                    </a:lnTo>
                    <a:lnTo>
                      <a:pt x="3491" y="988"/>
                    </a:lnTo>
                    <a:cubicBezTo>
                      <a:pt x="3765" y="958"/>
                      <a:pt x="3956" y="707"/>
                      <a:pt x="3918" y="432"/>
                    </a:cubicBezTo>
                    <a:cubicBezTo>
                      <a:pt x="3883" y="181"/>
                      <a:pt x="3670" y="0"/>
                      <a:pt x="3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9"/>
              <p:cNvSpPr/>
              <p:nvPr/>
            </p:nvSpPr>
            <p:spPr>
              <a:xfrm>
                <a:off x="3602578" y="3806118"/>
                <a:ext cx="163488" cy="192196"/>
              </a:xfrm>
              <a:custGeom>
                <a:avLst/>
                <a:gdLst/>
                <a:ahLst/>
                <a:cxnLst/>
                <a:rect l="l" t="t" r="r" b="b"/>
                <a:pathLst>
                  <a:path w="2500" h="2939" extrusionOk="0">
                    <a:moveTo>
                      <a:pt x="1937" y="1"/>
                    </a:moveTo>
                    <a:cubicBezTo>
                      <a:pt x="1781" y="1"/>
                      <a:pt x="1626" y="74"/>
                      <a:pt x="1532" y="210"/>
                    </a:cubicBezTo>
                    <a:lnTo>
                      <a:pt x="160" y="2153"/>
                    </a:lnTo>
                    <a:cubicBezTo>
                      <a:pt x="0" y="2382"/>
                      <a:pt x="54" y="2694"/>
                      <a:pt x="282" y="2847"/>
                    </a:cubicBezTo>
                    <a:cubicBezTo>
                      <a:pt x="366" y="2908"/>
                      <a:pt x="465" y="2938"/>
                      <a:pt x="564" y="2938"/>
                    </a:cubicBezTo>
                    <a:cubicBezTo>
                      <a:pt x="717" y="2938"/>
                      <a:pt x="877" y="2862"/>
                      <a:pt x="968" y="2725"/>
                    </a:cubicBezTo>
                    <a:lnTo>
                      <a:pt x="2340" y="781"/>
                    </a:lnTo>
                    <a:cubicBezTo>
                      <a:pt x="2500" y="560"/>
                      <a:pt x="2447" y="248"/>
                      <a:pt x="2218" y="88"/>
                    </a:cubicBezTo>
                    <a:cubicBezTo>
                      <a:pt x="2133" y="29"/>
                      <a:pt x="2035" y="1"/>
                      <a:pt x="1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69" name="Google Shape;1169;p49"/>
          <p:cNvSpPr/>
          <p:nvPr/>
        </p:nvSpPr>
        <p:spPr>
          <a:xfrm rot="703374">
            <a:off x="6018578" y="1580503"/>
            <a:ext cx="2708217" cy="459626"/>
          </a:xfrm>
          <a:prstGeom prst="rect">
            <a:avLst/>
          </a:prstGeom>
        </p:spPr>
        <p:txBody>
          <a:bodyPr>
            <a:prstTxWarp prst="textPlain">
              <a:avLst/>
            </a:prstTxWarp>
          </a:bodyPr>
          <a:lstStyle/>
          <a:p>
            <a:pPr lvl="0" algn="ctr"/>
            <a:r>
              <a:rPr b="0" i="0">
                <a:ln>
                  <a:noFill/>
                </a:ln>
                <a:solidFill>
                  <a:schemeClr val="lt1"/>
                </a:solidFill>
                <a:latin typeface="Hachi Maru Pop"/>
              </a:rPr>
              <a:t>ラベリント</a:t>
            </a:r>
          </a:p>
        </p:txBody>
      </p:sp>
      <p:cxnSp>
        <p:nvCxnSpPr>
          <p:cNvPr id="1170" name="Google Shape;1170;p49"/>
          <p:cNvCxnSpPr>
            <a:stCxn id="1145" idx="3"/>
            <a:endCxn id="1171" idx="2"/>
          </p:cNvCxnSpPr>
          <p:nvPr/>
        </p:nvCxnSpPr>
        <p:spPr>
          <a:xfrm>
            <a:off x="1154813" y="3500300"/>
            <a:ext cx="2500800" cy="624000"/>
          </a:xfrm>
          <a:prstGeom prst="bentConnector3">
            <a:avLst>
              <a:gd name="adj1" fmla="val 58916"/>
            </a:avLst>
          </a:prstGeom>
          <a:noFill/>
          <a:ln w="28575" cap="flat" cmpd="sng">
            <a:solidFill>
              <a:schemeClr val="dk1"/>
            </a:solidFill>
            <a:prstDash val="solid"/>
            <a:round/>
            <a:headEnd type="none" w="med" len="med"/>
            <a:tailEnd type="oval" w="med" len="med"/>
          </a:ln>
        </p:spPr>
      </p:cxnSp>
      <p:cxnSp>
        <p:nvCxnSpPr>
          <p:cNvPr id="1172" name="Google Shape;1172;p49"/>
          <p:cNvCxnSpPr>
            <a:stCxn id="1146" idx="1"/>
            <a:endCxn id="1173" idx="6"/>
          </p:cNvCxnSpPr>
          <p:nvPr/>
        </p:nvCxnSpPr>
        <p:spPr>
          <a:xfrm rot="10800000">
            <a:off x="6291775" y="2879600"/>
            <a:ext cx="1697400" cy="620700"/>
          </a:xfrm>
          <a:prstGeom prst="bentConnector3">
            <a:avLst>
              <a:gd name="adj1" fmla="val 50001"/>
            </a:avLst>
          </a:prstGeom>
          <a:noFill/>
          <a:ln w="28575" cap="flat" cmpd="sng">
            <a:solidFill>
              <a:schemeClr val="dk1"/>
            </a:solidFill>
            <a:prstDash val="solid"/>
            <a:round/>
            <a:headEnd type="none" w="med" len="med"/>
            <a:tailEnd type="oval" w="med" len="med"/>
          </a:ln>
        </p:spPr>
      </p:cxnSp>
      <p:sp>
        <p:nvSpPr>
          <p:cNvPr id="1173" name="Google Shape;1173;p49"/>
          <p:cNvSpPr/>
          <p:nvPr/>
        </p:nvSpPr>
        <p:spPr>
          <a:xfrm>
            <a:off x="6043625" y="2755450"/>
            <a:ext cx="248100" cy="248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9"/>
          <p:cNvSpPr/>
          <p:nvPr/>
        </p:nvSpPr>
        <p:spPr>
          <a:xfrm>
            <a:off x="3334100" y="1588975"/>
            <a:ext cx="248100" cy="248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9"/>
          <p:cNvSpPr/>
          <p:nvPr/>
        </p:nvSpPr>
        <p:spPr>
          <a:xfrm>
            <a:off x="3655500" y="4000375"/>
            <a:ext cx="248100" cy="248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9"/>
          <p:cNvSpPr/>
          <p:nvPr/>
        </p:nvSpPr>
        <p:spPr>
          <a:xfrm>
            <a:off x="3352400" y="1575600"/>
            <a:ext cx="248100" cy="248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6" name="Google Shape;1176;p49"/>
          <p:cNvCxnSpPr>
            <a:stCxn id="1140" idx="3"/>
            <a:endCxn id="1175" idx="2"/>
          </p:cNvCxnSpPr>
          <p:nvPr/>
        </p:nvCxnSpPr>
        <p:spPr>
          <a:xfrm>
            <a:off x="1154813" y="1483153"/>
            <a:ext cx="2197500" cy="216600"/>
          </a:xfrm>
          <a:prstGeom prst="bentConnector3">
            <a:avLst>
              <a:gd name="adj1" fmla="val 50002"/>
            </a:avLst>
          </a:prstGeom>
          <a:noFill/>
          <a:ln w="28575" cap="flat" cmpd="sng">
            <a:solidFill>
              <a:schemeClr val="dk1"/>
            </a:solidFill>
            <a:prstDash val="solid"/>
            <a:round/>
            <a:headEnd type="oval" w="med" len="med"/>
            <a:tailEnd type="none" w="med" len="med"/>
          </a:ln>
        </p:spPr>
      </p:cxnSp>
      <p:grpSp>
        <p:nvGrpSpPr>
          <p:cNvPr id="1177" name="Google Shape;1177;p49"/>
          <p:cNvGrpSpPr/>
          <p:nvPr/>
        </p:nvGrpSpPr>
        <p:grpSpPr>
          <a:xfrm>
            <a:off x="3903606" y="2316709"/>
            <a:ext cx="1308150" cy="1203684"/>
            <a:chOff x="3746089" y="2316709"/>
            <a:chExt cx="1308150" cy="1203684"/>
          </a:xfrm>
        </p:grpSpPr>
        <p:sp>
          <p:nvSpPr>
            <p:cNvPr id="1178" name="Google Shape;1178;p49"/>
            <p:cNvSpPr/>
            <p:nvPr/>
          </p:nvSpPr>
          <p:spPr>
            <a:xfrm rot="-442840">
              <a:off x="3910856" y="2540398"/>
              <a:ext cx="991306" cy="912630"/>
            </a:xfrm>
            <a:custGeom>
              <a:avLst/>
              <a:gdLst/>
              <a:ahLst/>
              <a:cxnLst/>
              <a:rect l="l" t="t" r="r" b="b"/>
              <a:pathLst>
                <a:path w="18232" h="16785" extrusionOk="0">
                  <a:moveTo>
                    <a:pt x="8741" y="0"/>
                  </a:moveTo>
                  <a:cubicBezTo>
                    <a:pt x="5646" y="0"/>
                    <a:pt x="3192" y="1236"/>
                    <a:pt x="1821" y="3928"/>
                  </a:cubicBezTo>
                  <a:cubicBezTo>
                    <a:pt x="1" y="7492"/>
                    <a:pt x="1505" y="12090"/>
                    <a:pt x="2559" y="13039"/>
                  </a:cubicBezTo>
                  <a:cubicBezTo>
                    <a:pt x="3153" y="14351"/>
                    <a:pt x="6400" y="16325"/>
                    <a:pt x="8786" y="16670"/>
                  </a:cubicBezTo>
                  <a:cubicBezTo>
                    <a:pt x="9316" y="16747"/>
                    <a:pt x="9860" y="16785"/>
                    <a:pt x="10405" y="16785"/>
                  </a:cubicBezTo>
                  <a:cubicBezTo>
                    <a:pt x="13232" y="16785"/>
                    <a:pt x="16061" y="15769"/>
                    <a:pt x="16977" y="14025"/>
                  </a:cubicBezTo>
                  <a:cubicBezTo>
                    <a:pt x="17322" y="13384"/>
                    <a:pt x="17322" y="12397"/>
                    <a:pt x="17188" y="11410"/>
                  </a:cubicBezTo>
                  <a:cubicBezTo>
                    <a:pt x="17255" y="10912"/>
                    <a:pt x="18232" y="8747"/>
                    <a:pt x="18002" y="6285"/>
                  </a:cubicBezTo>
                  <a:cubicBezTo>
                    <a:pt x="17734" y="3449"/>
                    <a:pt x="16479" y="1379"/>
                    <a:pt x="11899" y="374"/>
                  </a:cubicBezTo>
                  <a:cubicBezTo>
                    <a:pt x="10791" y="127"/>
                    <a:pt x="9733" y="0"/>
                    <a:pt x="8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9"/>
            <p:cNvSpPr/>
            <p:nvPr/>
          </p:nvSpPr>
          <p:spPr>
            <a:xfrm rot="-442840">
              <a:off x="4162159" y="3095522"/>
              <a:ext cx="251687" cy="178176"/>
            </a:xfrm>
            <a:custGeom>
              <a:avLst/>
              <a:gdLst/>
              <a:ahLst/>
              <a:cxnLst/>
              <a:rect l="l" t="t" r="r" b="b"/>
              <a:pathLst>
                <a:path w="4629" h="3277" extrusionOk="0">
                  <a:moveTo>
                    <a:pt x="2105" y="0"/>
                  </a:moveTo>
                  <a:cubicBezTo>
                    <a:pt x="1087" y="0"/>
                    <a:pt x="243" y="538"/>
                    <a:pt x="125" y="1317"/>
                  </a:cubicBezTo>
                  <a:cubicBezTo>
                    <a:pt x="1" y="2208"/>
                    <a:pt x="873" y="3061"/>
                    <a:pt x="2080" y="3243"/>
                  </a:cubicBezTo>
                  <a:cubicBezTo>
                    <a:pt x="2230" y="3266"/>
                    <a:pt x="2379" y="3277"/>
                    <a:pt x="2524" y="3277"/>
                  </a:cubicBezTo>
                  <a:cubicBezTo>
                    <a:pt x="3542" y="3277"/>
                    <a:pt x="4385" y="2739"/>
                    <a:pt x="4494" y="1959"/>
                  </a:cubicBezTo>
                  <a:cubicBezTo>
                    <a:pt x="4628" y="1078"/>
                    <a:pt x="3756" y="206"/>
                    <a:pt x="2549" y="34"/>
                  </a:cubicBezTo>
                  <a:cubicBezTo>
                    <a:pt x="2399" y="11"/>
                    <a:pt x="2250" y="0"/>
                    <a:pt x="2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9"/>
            <p:cNvSpPr/>
            <p:nvPr/>
          </p:nvSpPr>
          <p:spPr>
            <a:xfrm rot="-442840">
              <a:off x="4696752" y="3108997"/>
              <a:ext cx="184973" cy="178013"/>
            </a:xfrm>
            <a:custGeom>
              <a:avLst/>
              <a:gdLst/>
              <a:ahLst/>
              <a:cxnLst/>
              <a:rect l="l" t="t" r="r" b="b"/>
              <a:pathLst>
                <a:path w="3402" h="3274" extrusionOk="0">
                  <a:moveTo>
                    <a:pt x="2123" y="1"/>
                  </a:moveTo>
                  <a:cubicBezTo>
                    <a:pt x="1097" y="1"/>
                    <a:pt x="245" y="539"/>
                    <a:pt x="135" y="1315"/>
                  </a:cubicBezTo>
                  <a:cubicBezTo>
                    <a:pt x="1" y="2206"/>
                    <a:pt x="873" y="3068"/>
                    <a:pt x="2080" y="3250"/>
                  </a:cubicBezTo>
                  <a:cubicBezTo>
                    <a:pt x="2220" y="3264"/>
                    <a:pt x="2365" y="3273"/>
                    <a:pt x="2508" y="3273"/>
                  </a:cubicBezTo>
                  <a:cubicBezTo>
                    <a:pt x="2561" y="3273"/>
                    <a:pt x="2613" y="3272"/>
                    <a:pt x="2664" y="3269"/>
                  </a:cubicBezTo>
                  <a:cubicBezTo>
                    <a:pt x="2817" y="3097"/>
                    <a:pt x="2952" y="2896"/>
                    <a:pt x="3057" y="2694"/>
                  </a:cubicBezTo>
                  <a:cubicBezTo>
                    <a:pt x="3383" y="2081"/>
                    <a:pt x="3402" y="1171"/>
                    <a:pt x="3287" y="242"/>
                  </a:cubicBezTo>
                  <a:cubicBezTo>
                    <a:pt x="3047" y="137"/>
                    <a:pt x="2808" y="69"/>
                    <a:pt x="2549" y="31"/>
                  </a:cubicBezTo>
                  <a:cubicBezTo>
                    <a:pt x="2405" y="11"/>
                    <a:pt x="2262" y="1"/>
                    <a:pt x="2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9"/>
            <p:cNvSpPr/>
            <p:nvPr/>
          </p:nvSpPr>
          <p:spPr>
            <a:xfrm rot="-442840">
              <a:off x="3905145" y="2533568"/>
              <a:ext cx="1000713" cy="926386"/>
            </a:xfrm>
            <a:custGeom>
              <a:avLst/>
              <a:gdLst/>
              <a:ahLst/>
              <a:cxnLst/>
              <a:rect l="l" t="t" r="r" b="b"/>
              <a:pathLst>
                <a:path w="18405" h="17038" extrusionOk="0">
                  <a:moveTo>
                    <a:pt x="8824" y="233"/>
                  </a:moveTo>
                  <a:cubicBezTo>
                    <a:pt x="9887" y="243"/>
                    <a:pt x="10951" y="367"/>
                    <a:pt x="11995" y="607"/>
                  </a:cubicBezTo>
                  <a:cubicBezTo>
                    <a:pt x="16881" y="1699"/>
                    <a:pt x="17762" y="4046"/>
                    <a:pt x="17992" y="6422"/>
                  </a:cubicBezTo>
                  <a:cubicBezTo>
                    <a:pt x="18165" y="8310"/>
                    <a:pt x="17628" y="10024"/>
                    <a:pt x="17341" y="10935"/>
                  </a:cubicBezTo>
                  <a:cubicBezTo>
                    <a:pt x="17274" y="11126"/>
                    <a:pt x="17216" y="11318"/>
                    <a:pt x="17178" y="11519"/>
                  </a:cubicBezTo>
                  <a:lnTo>
                    <a:pt x="17178" y="11538"/>
                  </a:lnTo>
                  <a:lnTo>
                    <a:pt x="17178" y="11557"/>
                  </a:lnTo>
                  <a:cubicBezTo>
                    <a:pt x="17331" y="12697"/>
                    <a:pt x="17274" y="13550"/>
                    <a:pt x="16986" y="14096"/>
                  </a:cubicBezTo>
                  <a:cubicBezTo>
                    <a:pt x="16131" y="15717"/>
                    <a:pt x="13431" y="16801"/>
                    <a:pt x="10546" y="16801"/>
                  </a:cubicBezTo>
                  <a:cubicBezTo>
                    <a:pt x="10003" y="16801"/>
                    <a:pt x="9454" y="16763"/>
                    <a:pt x="8910" y="16683"/>
                  </a:cubicBezTo>
                  <a:cubicBezTo>
                    <a:pt x="6467" y="16319"/>
                    <a:pt x="3334" y="14336"/>
                    <a:pt x="2779" y="13109"/>
                  </a:cubicBezTo>
                  <a:lnTo>
                    <a:pt x="2769" y="13090"/>
                  </a:lnTo>
                  <a:lnTo>
                    <a:pt x="2750" y="13071"/>
                  </a:lnTo>
                  <a:cubicBezTo>
                    <a:pt x="1706" y="12132"/>
                    <a:pt x="278" y="7553"/>
                    <a:pt x="2031" y="4113"/>
                  </a:cubicBezTo>
                  <a:cubicBezTo>
                    <a:pt x="3334" y="1546"/>
                    <a:pt x="5653" y="233"/>
                    <a:pt x="8824" y="233"/>
                  </a:cubicBezTo>
                  <a:close/>
                  <a:moveTo>
                    <a:pt x="8857" y="0"/>
                  </a:moveTo>
                  <a:cubicBezTo>
                    <a:pt x="7779" y="0"/>
                    <a:pt x="6787" y="149"/>
                    <a:pt x="5892" y="444"/>
                  </a:cubicBezTo>
                  <a:cubicBezTo>
                    <a:pt x="4091" y="1048"/>
                    <a:pt x="2712" y="2245"/>
                    <a:pt x="1821" y="3998"/>
                  </a:cubicBezTo>
                  <a:cubicBezTo>
                    <a:pt x="0" y="7581"/>
                    <a:pt x="1457" y="12199"/>
                    <a:pt x="2568" y="13234"/>
                  </a:cubicBezTo>
                  <a:cubicBezTo>
                    <a:pt x="3229" y="14652"/>
                    <a:pt x="6515" y="16568"/>
                    <a:pt x="8872" y="16922"/>
                  </a:cubicBezTo>
                  <a:cubicBezTo>
                    <a:pt x="9418" y="16999"/>
                    <a:pt x="9973" y="17037"/>
                    <a:pt x="10529" y="17037"/>
                  </a:cubicBezTo>
                  <a:cubicBezTo>
                    <a:pt x="13509" y="17037"/>
                    <a:pt x="16296" y="15907"/>
                    <a:pt x="17187" y="14201"/>
                  </a:cubicBezTo>
                  <a:cubicBezTo>
                    <a:pt x="17494" y="13617"/>
                    <a:pt x="17571" y="12726"/>
                    <a:pt x="17408" y="11538"/>
                  </a:cubicBezTo>
                  <a:cubicBezTo>
                    <a:pt x="17427" y="11433"/>
                    <a:pt x="17484" y="11251"/>
                    <a:pt x="17561" y="11011"/>
                  </a:cubicBezTo>
                  <a:cubicBezTo>
                    <a:pt x="17858" y="10072"/>
                    <a:pt x="18404" y="8338"/>
                    <a:pt x="18222" y="6403"/>
                  </a:cubicBezTo>
                  <a:cubicBezTo>
                    <a:pt x="17992" y="3931"/>
                    <a:pt x="17082" y="1498"/>
                    <a:pt x="12033" y="377"/>
                  </a:cubicBezTo>
                  <a:cubicBezTo>
                    <a:pt x="10906" y="125"/>
                    <a:pt x="9845" y="0"/>
                    <a:pt x="8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9"/>
            <p:cNvSpPr/>
            <p:nvPr/>
          </p:nvSpPr>
          <p:spPr>
            <a:xfrm rot="-442840">
              <a:off x="3792230" y="2475451"/>
              <a:ext cx="786053" cy="659040"/>
            </a:xfrm>
            <a:custGeom>
              <a:avLst/>
              <a:gdLst/>
              <a:ahLst/>
              <a:cxnLst/>
              <a:rect l="l" t="t" r="r" b="b"/>
              <a:pathLst>
                <a:path w="14457" h="12121" extrusionOk="0">
                  <a:moveTo>
                    <a:pt x="10341" y="1"/>
                  </a:moveTo>
                  <a:cubicBezTo>
                    <a:pt x="8348" y="1"/>
                    <a:pt x="6067" y="128"/>
                    <a:pt x="3497" y="2157"/>
                  </a:cubicBezTo>
                  <a:cubicBezTo>
                    <a:pt x="1820" y="3489"/>
                    <a:pt x="1140" y="5587"/>
                    <a:pt x="1035" y="5865"/>
                  </a:cubicBezTo>
                  <a:cubicBezTo>
                    <a:pt x="460" y="6861"/>
                    <a:pt x="0" y="8193"/>
                    <a:pt x="105" y="8203"/>
                  </a:cubicBezTo>
                  <a:cubicBezTo>
                    <a:pt x="108" y="8203"/>
                    <a:pt x="110" y="8203"/>
                    <a:pt x="113" y="8203"/>
                  </a:cubicBezTo>
                  <a:cubicBezTo>
                    <a:pt x="237" y="8203"/>
                    <a:pt x="1029" y="7999"/>
                    <a:pt x="1188" y="7877"/>
                  </a:cubicBezTo>
                  <a:cubicBezTo>
                    <a:pt x="1274" y="9151"/>
                    <a:pt x="1763" y="11249"/>
                    <a:pt x="2491" y="12121"/>
                  </a:cubicBezTo>
                  <a:lnTo>
                    <a:pt x="4129" y="11211"/>
                  </a:lnTo>
                  <a:cubicBezTo>
                    <a:pt x="4129" y="11211"/>
                    <a:pt x="4531" y="11719"/>
                    <a:pt x="4943" y="11881"/>
                  </a:cubicBezTo>
                  <a:lnTo>
                    <a:pt x="6677" y="5443"/>
                  </a:lnTo>
                  <a:cubicBezTo>
                    <a:pt x="6677" y="5443"/>
                    <a:pt x="10720" y="1889"/>
                    <a:pt x="14457" y="653"/>
                  </a:cubicBezTo>
                  <a:cubicBezTo>
                    <a:pt x="13275" y="222"/>
                    <a:pt x="12038" y="1"/>
                    <a:pt x="10790" y="1"/>
                  </a:cubicBezTo>
                  <a:cubicBezTo>
                    <a:pt x="10764" y="1"/>
                    <a:pt x="10737" y="2"/>
                    <a:pt x="10711" y="2"/>
                  </a:cubicBezTo>
                  <a:cubicBezTo>
                    <a:pt x="10589" y="1"/>
                    <a:pt x="10466" y="1"/>
                    <a:pt x="103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9"/>
            <p:cNvSpPr/>
            <p:nvPr/>
          </p:nvSpPr>
          <p:spPr>
            <a:xfrm rot="-442840">
              <a:off x="3896338" y="2918085"/>
              <a:ext cx="254242" cy="239671"/>
            </a:xfrm>
            <a:custGeom>
              <a:avLst/>
              <a:gdLst/>
              <a:ahLst/>
              <a:cxnLst/>
              <a:rect l="l" t="t" r="r" b="b"/>
              <a:pathLst>
                <a:path w="4676" h="4408" extrusionOk="0">
                  <a:moveTo>
                    <a:pt x="4675" y="1"/>
                  </a:moveTo>
                  <a:lnTo>
                    <a:pt x="4675" y="1"/>
                  </a:lnTo>
                  <a:cubicBezTo>
                    <a:pt x="3873" y="114"/>
                    <a:pt x="1563" y="432"/>
                    <a:pt x="1175" y="432"/>
                  </a:cubicBezTo>
                  <a:cubicBezTo>
                    <a:pt x="1169" y="432"/>
                    <a:pt x="1164" y="432"/>
                    <a:pt x="1159" y="432"/>
                  </a:cubicBezTo>
                  <a:cubicBezTo>
                    <a:pt x="862" y="959"/>
                    <a:pt x="709" y="1284"/>
                    <a:pt x="709" y="1284"/>
                  </a:cubicBezTo>
                  <a:cubicBezTo>
                    <a:pt x="709" y="1284"/>
                    <a:pt x="526" y="768"/>
                    <a:pt x="439" y="768"/>
                  </a:cubicBezTo>
                  <a:cubicBezTo>
                    <a:pt x="433" y="768"/>
                    <a:pt x="427" y="771"/>
                    <a:pt x="422" y="777"/>
                  </a:cubicBezTo>
                  <a:cubicBezTo>
                    <a:pt x="221" y="1016"/>
                    <a:pt x="77" y="1294"/>
                    <a:pt x="0" y="1591"/>
                  </a:cubicBezTo>
                  <a:cubicBezTo>
                    <a:pt x="221" y="2664"/>
                    <a:pt x="604" y="3813"/>
                    <a:pt x="1102" y="4407"/>
                  </a:cubicBezTo>
                  <a:lnTo>
                    <a:pt x="2740" y="3497"/>
                  </a:lnTo>
                  <a:cubicBezTo>
                    <a:pt x="2740" y="3497"/>
                    <a:pt x="3142" y="3996"/>
                    <a:pt x="3554" y="4168"/>
                  </a:cubicBezTo>
                  <a:lnTo>
                    <a:pt x="46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9"/>
            <p:cNvSpPr/>
            <p:nvPr/>
          </p:nvSpPr>
          <p:spPr>
            <a:xfrm rot="-442840">
              <a:off x="3785974" y="2468607"/>
              <a:ext cx="800135" cy="672579"/>
            </a:xfrm>
            <a:custGeom>
              <a:avLst/>
              <a:gdLst/>
              <a:ahLst/>
              <a:cxnLst/>
              <a:rect l="l" t="t" r="r" b="b"/>
              <a:pathLst>
                <a:path w="14716" h="12370" extrusionOk="0">
                  <a:moveTo>
                    <a:pt x="10770" y="241"/>
                  </a:moveTo>
                  <a:cubicBezTo>
                    <a:pt x="10789" y="241"/>
                    <a:pt x="10807" y="241"/>
                    <a:pt x="10826" y="241"/>
                  </a:cubicBezTo>
                  <a:cubicBezTo>
                    <a:pt x="11975" y="241"/>
                    <a:pt x="13115" y="423"/>
                    <a:pt x="14208" y="777"/>
                  </a:cubicBezTo>
                  <a:cubicBezTo>
                    <a:pt x="10586" y="2090"/>
                    <a:pt x="6754" y="5452"/>
                    <a:pt x="6706" y="5491"/>
                  </a:cubicBezTo>
                  <a:cubicBezTo>
                    <a:pt x="6697" y="5500"/>
                    <a:pt x="6678" y="5520"/>
                    <a:pt x="6678" y="5548"/>
                  </a:cubicBezTo>
                  <a:lnTo>
                    <a:pt x="4982" y="11843"/>
                  </a:lnTo>
                  <a:cubicBezTo>
                    <a:pt x="4733" y="11680"/>
                    <a:pt x="4522" y="11488"/>
                    <a:pt x="4330" y="11268"/>
                  </a:cubicBezTo>
                  <a:cubicBezTo>
                    <a:pt x="4306" y="11238"/>
                    <a:pt x="4275" y="11223"/>
                    <a:pt x="4241" y="11223"/>
                  </a:cubicBezTo>
                  <a:cubicBezTo>
                    <a:pt x="4220" y="11223"/>
                    <a:pt x="4199" y="11228"/>
                    <a:pt x="4177" y="11239"/>
                  </a:cubicBezTo>
                  <a:lnTo>
                    <a:pt x="2635" y="12101"/>
                  </a:lnTo>
                  <a:cubicBezTo>
                    <a:pt x="1926" y="11162"/>
                    <a:pt x="1495" y="9122"/>
                    <a:pt x="1428" y="8001"/>
                  </a:cubicBezTo>
                  <a:cubicBezTo>
                    <a:pt x="1418" y="7962"/>
                    <a:pt x="1399" y="7924"/>
                    <a:pt x="1360" y="7905"/>
                  </a:cubicBezTo>
                  <a:cubicBezTo>
                    <a:pt x="1341" y="7895"/>
                    <a:pt x="1322" y="7895"/>
                    <a:pt x="1303" y="7895"/>
                  </a:cubicBezTo>
                  <a:cubicBezTo>
                    <a:pt x="1284" y="7895"/>
                    <a:pt x="1255" y="7895"/>
                    <a:pt x="1236" y="7915"/>
                  </a:cubicBezTo>
                  <a:cubicBezTo>
                    <a:pt x="1121" y="7991"/>
                    <a:pt x="575" y="8145"/>
                    <a:pt x="335" y="8192"/>
                  </a:cubicBezTo>
                  <a:cubicBezTo>
                    <a:pt x="565" y="7455"/>
                    <a:pt x="872" y="6736"/>
                    <a:pt x="1246" y="6056"/>
                  </a:cubicBezTo>
                  <a:cubicBezTo>
                    <a:pt x="1255" y="6046"/>
                    <a:pt x="1255" y="6046"/>
                    <a:pt x="1255" y="6037"/>
                  </a:cubicBezTo>
                  <a:lnTo>
                    <a:pt x="1293" y="5951"/>
                  </a:lnTo>
                  <a:cubicBezTo>
                    <a:pt x="2012" y="3996"/>
                    <a:pt x="2989" y="2933"/>
                    <a:pt x="3688" y="2377"/>
                  </a:cubicBezTo>
                  <a:cubicBezTo>
                    <a:pt x="6366" y="250"/>
                    <a:pt x="8705" y="241"/>
                    <a:pt x="10770" y="241"/>
                  </a:cubicBezTo>
                  <a:close/>
                  <a:moveTo>
                    <a:pt x="10446" y="0"/>
                  </a:moveTo>
                  <a:cubicBezTo>
                    <a:pt x="8503" y="0"/>
                    <a:pt x="6141" y="128"/>
                    <a:pt x="3535" y="2186"/>
                  </a:cubicBezTo>
                  <a:cubicBezTo>
                    <a:pt x="2481" y="3019"/>
                    <a:pt x="1657" y="4255"/>
                    <a:pt x="1063" y="5864"/>
                  </a:cubicBezTo>
                  <a:cubicBezTo>
                    <a:pt x="1054" y="5893"/>
                    <a:pt x="1044" y="5922"/>
                    <a:pt x="1035" y="5941"/>
                  </a:cubicBezTo>
                  <a:cubicBezTo>
                    <a:pt x="575" y="6765"/>
                    <a:pt x="0" y="8183"/>
                    <a:pt x="105" y="8374"/>
                  </a:cubicBezTo>
                  <a:cubicBezTo>
                    <a:pt x="125" y="8413"/>
                    <a:pt x="163" y="8442"/>
                    <a:pt x="201" y="8451"/>
                  </a:cubicBezTo>
                  <a:cubicBezTo>
                    <a:pt x="205" y="8451"/>
                    <a:pt x="209" y="8452"/>
                    <a:pt x="214" y="8452"/>
                  </a:cubicBezTo>
                  <a:cubicBezTo>
                    <a:pt x="352" y="8452"/>
                    <a:pt x="892" y="8313"/>
                    <a:pt x="1198" y="8192"/>
                  </a:cubicBezTo>
                  <a:cubicBezTo>
                    <a:pt x="1303" y="9409"/>
                    <a:pt x="1772" y="11440"/>
                    <a:pt x="2510" y="12331"/>
                  </a:cubicBezTo>
                  <a:cubicBezTo>
                    <a:pt x="2539" y="12360"/>
                    <a:pt x="2568" y="12369"/>
                    <a:pt x="2606" y="12369"/>
                  </a:cubicBezTo>
                  <a:cubicBezTo>
                    <a:pt x="2625" y="12369"/>
                    <a:pt x="2644" y="12369"/>
                    <a:pt x="2663" y="12350"/>
                  </a:cubicBezTo>
                  <a:lnTo>
                    <a:pt x="4215" y="11488"/>
                  </a:lnTo>
                  <a:cubicBezTo>
                    <a:pt x="4350" y="11641"/>
                    <a:pt x="4675" y="11986"/>
                    <a:pt x="5011" y="12120"/>
                  </a:cubicBezTo>
                  <a:cubicBezTo>
                    <a:pt x="5025" y="12130"/>
                    <a:pt x="5042" y="12135"/>
                    <a:pt x="5058" y="12135"/>
                  </a:cubicBezTo>
                  <a:cubicBezTo>
                    <a:pt x="5075" y="12135"/>
                    <a:pt x="5092" y="12130"/>
                    <a:pt x="5106" y="12120"/>
                  </a:cubicBezTo>
                  <a:cubicBezTo>
                    <a:pt x="5145" y="12111"/>
                    <a:pt x="5164" y="12082"/>
                    <a:pt x="5173" y="12044"/>
                  </a:cubicBezTo>
                  <a:lnTo>
                    <a:pt x="6898" y="5644"/>
                  </a:lnTo>
                  <a:cubicBezTo>
                    <a:pt x="7252" y="5328"/>
                    <a:pt x="11094" y="2051"/>
                    <a:pt x="14600" y="892"/>
                  </a:cubicBezTo>
                  <a:cubicBezTo>
                    <a:pt x="14715" y="854"/>
                    <a:pt x="14715" y="710"/>
                    <a:pt x="14610" y="662"/>
                  </a:cubicBezTo>
                  <a:cubicBezTo>
                    <a:pt x="13427" y="230"/>
                    <a:pt x="12170" y="1"/>
                    <a:pt x="10903" y="1"/>
                  </a:cubicBezTo>
                  <a:cubicBezTo>
                    <a:pt x="10878" y="1"/>
                    <a:pt x="10852" y="1"/>
                    <a:pt x="10826" y="1"/>
                  </a:cubicBezTo>
                  <a:cubicBezTo>
                    <a:pt x="10701" y="1"/>
                    <a:pt x="10574" y="0"/>
                    <a:pt x="10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9"/>
            <p:cNvSpPr/>
            <p:nvPr/>
          </p:nvSpPr>
          <p:spPr>
            <a:xfrm rot="-442840">
              <a:off x="3930765" y="3083410"/>
              <a:ext cx="151643" cy="220314"/>
            </a:xfrm>
            <a:custGeom>
              <a:avLst/>
              <a:gdLst/>
              <a:ahLst/>
              <a:cxnLst/>
              <a:rect l="l" t="t" r="r" b="b"/>
              <a:pathLst>
                <a:path w="2789" h="4052" extrusionOk="0">
                  <a:moveTo>
                    <a:pt x="1348" y="0"/>
                  </a:moveTo>
                  <a:cubicBezTo>
                    <a:pt x="1112" y="0"/>
                    <a:pt x="901" y="65"/>
                    <a:pt x="757" y="185"/>
                  </a:cubicBezTo>
                  <a:cubicBezTo>
                    <a:pt x="230" y="607"/>
                    <a:pt x="0" y="1392"/>
                    <a:pt x="441" y="2571"/>
                  </a:cubicBezTo>
                  <a:cubicBezTo>
                    <a:pt x="796" y="3503"/>
                    <a:pt x="1619" y="4051"/>
                    <a:pt x="2410" y="4051"/>
                  </a:cubicBezTo>
                  <a:cubicBezTo>
                    <a:pt x="2538" y="4051"/>
                    <a:pt x="2664" y="4037"/>
                    <a:pt x="2788" y="4008"/>
                  </a:cubicBezTo>
                  <a:lnTo>
                    <a:pt x="2606" y="683"/>
                  </a:lnTo>
                  <a:cubicBezTo>
                    <a:pt x="2274" y="209"/>
                    <a:pt x="1772" y="0"/>
                    <a:pt x="1348"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9"/>
            <p:cNvSpPr/>
            <p:nvPr/>
          </p:nvSpPr>
          <p:spPr>
            <a:xfrm rot="-442840">
              <a:off x="3978442" y="3136820"/>
              <a:ext cx="71716" cy="81068"/>
            </a:xfrm>
            <a:custGeom>
              <a:avLst/>
              <a:gdLst/>
              <a:ahLst/>
              <a:cxnLst/>
              <a:rect l="l" t="t" r="r" b="b"/>
              <a:pathLst>
                <a:path w="1319" h="1491" extrusionOk="0">
                  <a:moveTo>
                    <a:pt x="329" y="1"/>
                  </a:moveTo>
                  <a:cubicBezTo>
                    <a:pt x="281" y="1"/>
                    <a:pt x="233" y="35"/>
                    <a:pt x="217" y="83"/>
                  </a:cubicBezTo>
                  <a:cubicBezTo>
                    <a:pt x="198" y="150"/>
                    <a:pt x="236" y="217"/>
                    <a:pt x="294" y="236"/>
                  </a:cubicBezTo>
                  <a:cubicBezTo>
                    <a:pt x="303" y="236"/>
                    <a:pt x="744" y="370"/>
                    <a:pt x="983" y="1060"/>
                  </a:cubicBezTo>
                  <a:cubicBezTo>
                    <a:pt x="869" y="1006"/>
                    <a:pt x="749" y="977"/>
                    <a:pt x="627" y="977"/>
                  </a:cubicBezTo>
                  <a:cubicBezTo>
                    <a:pt x="596" y="977"/>
                    <a:pt x="564" y="979"/>
                    <a:pt x="533" y="983"/>
                  </a:cubicBezTo>
                  <a:cubicBezTo>
                    <a:pt x="322" y="993"/>
                    <a:pt x="140" y="1117"/>
                    <a:pt x="44" y="1299"/>
                  </a:cubicBezTo>
                  <a:cubicBezTo>
                    <a:pt x="1" y="1393"/>
                    <a:pt x="75" y="1466"/>
                    <a:pt x="151" y="1466"/>
                  </a:cubicBezTo>
                  <a:cubicBezTo>
                    <a:pt x="191" y="1466"/>
                    <a:pt x="232" y="1445"/>
                    <a:pt x="255" y="1395"/>
                  </a:cubicBezTo>
                  <a:cubicBezTo>
                    <a:pt x="322" y="1290"/>
                    <a:pt x="437" y="1223"/>
                    <a:pt x="562" y="1223"/>
                  </a:cubicBezTo>
                  <a:cubicBezTo>
                    <a:pt x="587" y="1219"/>
                    <a:pt x="613" y="1217"/>
                    <a:pt x="639" y="1217"/>
                  </a:cubicBezTo>
                  <a:cubicBezTo>
                    <a:pt x="815" y="1217"/>
                    <a:pt x="990" y="1301"/>
                    <a:pt x="1098" y="1443"/>
                  </a:cubicBezTo>
                  <a:cubicBezTo>
                    <a:pt x="1117" y="1472"/>
                    <a:pt x="1156" y="1491"/>
                    <a:pt x="1194" y="1491"/>
                  </a:cubicBezTo>
                  <a:cubicBezTo>
                    <a:pt x="1204" y="1491"/>
                    <a:pt x="1223" y="1491"/>
                    <a:pt x="1242" y="1481"/>
                  </a:cubicBezTo>
                  <a:cubicBezTo>
                    <a:pt x="1290" y="1462"/>
                    <a:pt x="1319" y="1405"/>
                    <a:pt x="1309" y="1347"/>
                  </a:cubicBezTo>
                  <a:cubicBezTo>
                    <a:pt x="1079" y="236"/>
                    <a:pt x="399" y="16"/>
                    <a:pt x="361" y="6"/>
                  </a:cubicBezTo>
                  <a:cubicBezTo>
                    <a:pt x="350" y="3"/>
                    <a:pt x="340"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9"/>
            <p:cNvSpPr/>
            <p:nvPr/>
          </p:nvSpPr>
          <p:spPr>
            <a:xfrm rot="-442840">
              <a:off x="3918255" y="3076884"/>
              <a:ext cx="174153" cy="233472"/>
            </a:xfrm>
            <a:custGeom>
              <a:avLst/>
              <a:gdLst/>
              <a:ahLst/>
              <a:cxnLst/>
              <a:rect l="l" t="t" r="r" b="b"/>
              <a:pathLst>
                <a:path w="3203" h="4294" extrusionOk="0">
                  <a:moveTo>
                    <a:pt x="1568" y="1"/>
                  </a:moveTo>
                  <a:cubicBezTo>
                    <a:pt x="1332" y="1"/>
                    <a:pt x="1102" y="73"/>
                    <a:pt x="911" y="212"/>
                  </a:cubicBezTo>
                  <a:cubicBezTo>
                    <a:pt x="537" y="519"/>
                    <a:pt x="0" y="1247"/>
                    <a:pt x="556" y="2732"/>
                  </a:cubicBezTo>
                  <a:cubicBezTo>
                    <a:pt x="920" y="3680"/>
                    <a:pt x="1763" y="4293"/>
                    <a:pt x="2625" y="4293"/>
                  </a:cubicBezTo>
                  <a:cubicBezTo>
                    <a:pt x="2769" y="4293"/>
                    <a:pt x="2913" y="4274"/>
                    <a:pt x="3047" y="4236"/>
                  </a:cubicBezTo>
                  <a:cubicBezTo>
                    <a:pt x="3202" y="4210"/>
                    <a:pt x="3163" y="3998"/>
                    <a:pt x="3035" y="3998"/>
                  </a:cubicBezTo>
                  <a:cubicBezTo>
                    <a:pt x="3021" y="3998"/>
                    <a:pt x="3006" y="4000"/>
                    <a:pt x="2990" y="4006"/>
                  </a:cubicBezTo>
                  <a:cubicBezTo>
                    <a:pt x="2869" y="4033"/>
                    <a:pt x="2748" y="4046"/>
                    <a:pt x="2627" y="4046"/>
                  </a:cubicBezTo>
                  <a:cubicBezTo>
                    <a:pt x="1855" y="4046"/>
                    <a:pt x="1109" y="3507"/>
                    <a:pt x="786" y="2646"/>
                  </a:cubicBezTo>
                  <a:cubicBezTo>
                    <a:pt x="403" y="1649"/>
                    <a:pt x="508" y="845"/>
                    <a:pt x="1064" y="385"/>
                  </a:cubicBezTo>
                  <a:cubicBezTo>
                    <a:pt x="1214" y="285"/>
                    <a:pt x="1386" y="232"/>
                    <a:pt x="1563" y="232"/>
                  </a:cubicBezTo>
                  <a:cubicBezTo>
                    <a:pt x="1623" y="232"/>
                    <a:pt x="1683" y="238"/>
                    <a:pt x="1744" y="251"/>
                  </a:cubicBezTo>
                  <a:cubicBezTo>
                    <a:pt x="2146" y="308"/>
                    <a:pt x="2511" y="538"/>
                    <a:pt x="2731" y="873"/>
                  </a:cubicBezTo>
                  <a:cubicBezTo>
                    <a:pt x="2758" y="915"/>
                    <a:pt x="2795" y="931"/>
                    <a:pt x="2832" y="931"/>
                  </a:cubicBezTo>
                  <a:cubicBezTo>
                    <a:pt x="2922" y="931"/>
                    <a:pt x="3007" y="828"/>
                    <a:pt x="2932" y="739"/>
                  </a:cubicBezTo>
                  <a:cubicBezTo>
                    <a:pt x="2664" y="346"/>
                    <a:pt x="2242" y="88"/>
                    <a:pt x="1782" y="21"/>
                  </a:cubicBezTo>
                  <a:cubicBezTo>
                    <a:pt x="1711" y="7"/>
                    <a:pt x="1639" y="1"/>
                    <a:pt x="1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9"/>
            <p:cNvSpPr/>
            <p:nvPr/>
          </p:nvSpPr>
          <p:spPr>
            <a:xfrm rot="-442840">
              <a:off x="4619881" y="3170035"/>
              <a:ext cx="32841" cy="46216"/>
            </a:xfrm>
            <a:custGeom>
              <a:avLst/>
              <a:gdLst/>
              <a:ahLst/>
              <a:cxnLst/>
              <a:rect l="l" t="t" r="r" b="b"/>
              <a:pathLst>
                <a:path w="604" h="850" extrusionOk="0">
                  <a:moveTo>
                    <a:pt x="363" y="0"/>
                  </a:moveTo>
                  <a:cubicBezTo>
                    <a:pt x="275" y="0"/>
                    <a:pt x="200" y="113"/>
                    <a:pt x="278" y="198"/>
                  </a:cubicBezTo>
                  <a:cubicBezTo>
                    <a:pt x="326" y="256"/>
                    <a:pt x="355" y="333"/>
                    <a:pt x="345" y="409"/>
                  </a:cubicBezTo>
                  <a:cubicBezTo>
                    <a:pt x="326" y="505"/>
                    <a:pt x="211" y="582"/>
                    <a:pt x="125" y="620"/>
                  </a:cubicBezTo>
                  <a:cubicBezTo>
                    <a:pt x="0" y="677"/>
                    <a:pt x="39" y="850"/>
                    <a:pt x="173" y="850"/>
                  </a:cubicBezTo>
                  <a:cubicBezTo>
                    <a:pt x="192" y="850"/>
                    <a:pt x="201" y="840"/>
                    <a:pt x="221" y="840"/>
                  </a:cubicBezTo>
                  <a:cubicBezTo>
                    <a:pt x="393" y="783"/>
                    <a:pt x="527" y="639"/>
                    <a:pt x="585" y="457"/>
                  </a:cubicBezTo>
                  <a:cubicBezTo>
                    <a:pt x="604" y="313"/>
                    <a:pt x="556" y="160"/>
                    <a:pt x="451" y="45"/>
                  </a:cubicBezTo>
                  <a:cubicBezTo>
                    <a:pt x="424" y="13"/>
                    <a:pt x="393"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9"/>
            <p:cNvSpPr/>
            <p:nvPr/>
          </p:nvSpPr>
          <p:spPr>
            <a:xfrm rot="-442840">
              <a:off x="4252748" y="3128749"/>
              <a:ext cx="76664" cy="37734"/>
            </a:xfrm>
            <a:custGeom>
              <a:avLst/>
              <a:gdLst/>
              <a:ahLst/>
              <a:cxnLst/>
              <a:rect l="l" t="t" r="r" b="b"/>
              <a:pathLst>
                <a:path w="1410" h="694" extrusionOk="0">
                  <a:moveTo>
                    <a:pt x="121" y="1"/>
                  </a:moveTo>
                  <a:cubicBezTo>
                    <a:pt x="25" y="1"/>
                    <a:pt x="1" y="158"/>
                    <a:pt x="116" y="176"/>
                  </a:cubicBezTo>
                  <a:cubicBezTo>
                    <a:pt x="221" y="195"/>
                    <a:pt x="327" y="224"/>
                    <a:pt x="442" y="253"/>
                  </a:cubicBezTo>
                  <a:cubicBezTo>
                    <a:pt x="547" y="282"/>
                    <a:pt x="653" y="320"/>
                    <a:pt x="758" y="368"/>
                  </a:cubicBezTo>
                  <a:cubicBezTo>
                    <a:pt x="863" y="406"/>
                    <a:pt x="969" y="454"/>
                    <a:pt x="1064" y="511"/>
                  </a:cubicBezTo>
                  <a:cubicBezTo>
                    <a:pt x="1160" y="559"/>
                    <a:pt x="1256" y="626"/>
                    <a:pt x="1342" y="693"/>
                  </a:cubicBezTo>
                  <a:lnTo>
                    <a:pt x="1352" y="684"/>
                  </a:lnTo>
                  <a:cubicBezTo>
                    <a:pt x="1357" y="689"/>
                    <a:pt x="1364" y="691"/>
                    <a:pt x="1371" y="691"/>
                  </a:cubicBezTo>
                  <a:cubicBezTo>
                    <a:pt x="1378" y="691"/>
                    <a:pt x="1385" y="689"/>
                    <a:pt x="1390" y="684"/>
                  </a:cubicBezTo>
                  <a:cubicBezTo>
                    <a:pt x="1409" y="674"/>
                    <a:pt x="1409" y="655"/>
                    <a:pt x="1390" y="636"/>
                  </a:cubicBezTo>
                  <a:cubicBezTo>
                    <a:pt x="1304" y="559"/>
                    <a:pt x="1218" y="483"/>
                    <a:pt x="1112" y="425"/>
                  </a:cubicBezTo>
                  <a:cubicBezTo>
                    <a:pt x="1017" y="358"/>
                    <a:pt x="911" y="301"/>
                    <a:pt x="815" y="253"/>
                  </a:cubicBezTo>
                  <a:cubicBezTo>
                    <a:pt x="710" y="195"/>
                    <a:pt x="595" y="147"/>
                    <a:pt x="490" y="109"/>
                  </a:cubicBezTo>
                  <a:cubicBezTo>
                    <a:pt x="384" y="71"/>
                    <a:pt x="269" y="32"/>
                    <a:pt x="154" y="4"/>
                  </a:cubicBezTo>
                  <a:lnTo>
                    <a:pt x="145" y="4"/>
                  </a:lnTo>
                  <a:cubicBezTo>
                    <a:pt x="136"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9"/>
            <p:cNvSpPr/>
            <p:nvPr/>
          </p:nvSpPr>
          <p:spPr>
            <a:xfrm rot="-442840">
              <a:off x="4251335" y="3151360"/>
              <a:ext cx="56329" cy="25337"/>
            </a:xfrm>
            <a:custGeom>
              <a:avLst/>
              <a:gdLst/>
              <a:ahLst/>
              <a:cxnLst/>
              <a:rect l="l" t="t" r="r" b="b"/>
              <a:pathLst>
                <a:path w="1036" h="466" extrusionOk="0">
                  <a:moveTo>
                    <a:pt x="132" y="1"/>
                  </a:moveTo>
                  <a:cubicBezTo>
                    <a:pt x="24" y="1"/>
                    <a:pt x="0" y="174"/>
                    <a:pt x="122" y="183"/>
                  </a:cubicBezTo>
                  <a:cubicBezTo>
                    <a:pt x="265" y="202"/>
                    <a:pt x="409" y="231"/>
                    <a:pt x="553" y="279"/>
                  </a:cubicBezTo>
                  <a:cubicBezTo>
                    <a:pt x="696" y="327"/>
                    <a:pt x="830" y="384"/>
                    <a:pt x="965" y="461"/>
                  </a:cubicBezTo>
                  <a:cubicBezTo>
                    <a:pt x="971" y="464"/>
                    <a:pt x="977" y="465"/>
                    <a:pt x="983" y="465"/>
                  </a:cubicBezTo>
                  <a:cubicBezTo>
                    <a:pt x="1013" y="465"/>
                    <a:pt x="1035" y="427"/>
                    <a:pt x="1003" y="403"/>
                  </a:cubicBezTo>
                  <a:cubicBezTo>
                    <a:pt x="878" y="307"/>
                    <a:pt x="744" y="231"/>
                    <a:pt x="601" y="164"/>
                  </a:cubicBezTo>
                  <a:cubicBezTo>
                    <a:pt x="457" y="97"/>
                    <a:pt x="304" y="39"/>
                    <a:pt x="150" y="1"/>
                  </a:cubicBezTo>
                  <a:lnTo>
                    <a:pt x="141" y="1"/>
                  </a:lnTo>
                  <a:cubicBezTo>
                    <a:pt x="138" y="1"/>
                    <a:pt x="13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9"/>
            <p:cNvSpPr/>
            <p:nvPr/>
          </p:nvSpPr>
          <p:spPr>
            <a:xfrm rot="-442840">
              <a:off x="4249869" y="3174482"/>
              <a:ext cx="34091" cy="12071"/>
            </a:xfrm>
            <a:custGeom>
              <a:avLst/>
              <a:gdLst/>
              <a:ahLst/>
              <a:cxnLst/>
              <a:rect l="l" t="t" r="r" b="b"/>
              <a:pathLst>
                <a:path w="627" h="222" extrusionOk="0">
                  <a:moveTo>
                    <a:pt x="128" y="1"/>
                  </a:moveTo>
                  <a:cubicBezTo>
                    <a:pt x="0" y="1"/>
                    <a:pt x="12" y="184"/>
                    <a:pt x="121" y="184"/>
                  </a:cubicBezTo>
                  <a:cubicBezTo>
                    <a:pt x="127" y="184"/>
                    <a:pt x="132" y="184"/>
                    <a:pt x="138" y="183"/>
                  </a:cubicBezTo>
                  <a:cubicBezTo>
                    <a:pt x="165" y="181"/>
                    <a:pt x="192" y="180"/>
                    <a:pt x="218" y="180"/>
                  </a:cubicBezTo>
                  <a:cubicBezTo>
                    <a:pt x="342" y="180"/>
                    <a:pt x="460" y="197"/>
                    <a:pt x="578" y="221"/>
                  </a:cubicBezTo>
                  <a:cubicBezTo>
                    <a:pt x="598" y="221"/>
                    <a:pt x="617" y="221"/>
                    <a:pt x="617" y="202"/>
                  </a:cubicBezTo>
                  <a:cubicBezTo>
                    <a:pt x="626" y="183"/>
                    <a:pt x="626" y="164"/>
                    <a:pt x="607" y="154"/>
                  </a:cubicBezTo>
                  <a:cubicBezTo>
                    <a:pt x="463" y="87"/>
                    <a:pt x="310" y="29"/>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9"/>
            <p:cNvSpPr/>
            <p:nvPr/>
          </p:nvSpPr>
          <p:spPr>
            <a:xfrm rot="-442840">
              <a:off x="4783702" y="3144953"/>
              <a:ext cx="55296" cy="21259"/>
            </a:xfrm>
            <a:custGeom>
              <a:avLst/>
              <a:gdLst/>
              <a:ahLst/>
              <a:cxnLst/>
              <a:rect l="l" t="t" r="r" b="b"/>
              <a:pathLst>
                <a:path w="1017" h="391" extrusionOk="0">
                  <a:moveTo>
                    <a:pt x="892" y="1"/>
                  </a:moveTo>
                  <a:cubicBezTo>
                    <a:pt x="729" y="11"/>
                    <a:pt x="575" y="39"/>
                    <a:pt x="422" y="97"/>
                  </a:cubicBezTo>
                  <a:cubicBezTo>
                    <a:pt x="278" y="154"/>
                    <a:pt x="135" y="240"/>
                    <a:pt x="20" y="336"/>
                  </a:cubicBezTo>
                  <a:cubicBezTo>
                    <a:pt x="10" y="346"/>
                    <a:pt x="1" y="365"/>
                    <a:pt x="10" y="375"/>
                  </a:cubicBezTo>
                  <a:cubicBezTo>
                    <a:pt x="16" y="386"/>
                    <a:pt x="28" y="390"/>
                    <a:pt x="39" y="390"/>
                  </a:cubicBezTo>
                  <a:cubicBezTo>
                    <a:pt x="47" y="390"/>
                    <a:pt x="54" y="388"/>
                    <a:pt x="58" y="384"/>
                  </a:cubicBezTo>
                  <a:cubicBezTo>
                    <a:pt x="183" y="308"/>
                    <a:pt x="317" y="250"/>
                    <a:pt x="460" y="221"/>
                  </a:cubicBezTo>
                  <a:cubicBezTo>
                    <a:pt x="570" y="192"/>
                    <a:pt x="680" y="180"/>
                    <a:pt x="790" y="180"/>
                  </a:cubicBezTo>
                  <a:cubicBezTo>
                    <a:pt x="824" y="180"/>
                    <a:pt x="858" y="181"/>
                    <a:pt x="892" y="183"/>
                  </a:cubicBezTo>
                  <a:lnTo>
                    <a:pt x="901" y="183"/>
                  </a:lnTo>
                  <a:cubicBezTo>
                    <a:pt x="1016" y="183"/>
                    <a:pt x="1006" y="1"/>
                    <a:pt x="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9"/>
            <p:cNvSpPr/>
            <p:nvPr/>
          </p:nvSpPr>
          <p:spPr>
            <a:xfrm rot="-442840">
              <a:off x="4798442" y="3165676"/>
              <a:ext cx="38060" cy="13810"/>
            </a:xfrm>
            <a:custGeom>
              <a:avLst/>
              <a:gdLst/>
              <a:ahLst/>
              <a:cxnLst/>
              <a:rect l="l" t="t" r="r" b="b"/>
              <a:pathLst>
                <a:path w="700" h="254" extrusionOk="0">
                  <a:moveTo>
                    <a:pt x="614" y="1"/>
                  </a:moveTo>
                  <a:cubicBezTo>
                    <a:pt x="499" y="10"/>
                    <a:pt x="393" y="20"/>
                    <a:pt x="297" y="58"/>
                  </a:cubicBezTo>
                  <a:cubicBezTo>
                    <a:pt x="192" y="87"/>
                    <a:pt x="106" y="135"/>
                    <a:pt x="20" y="192"/>
                  </a:cubicBezTo>
                  <a:cubicBezTo>
                    <a:pt x="0" y="202"/>
                    <a:pt x="0" y="221"/>
                    <a:pt x="10" y="240"/>
                  </a:cubicBezTo>
                  <a:cubicBezTo>
                    <a:pt x="10" y="247"/>
                    <a:pt x="24" y="254"/>
                    <a:pt x="36" y="254"/>
                  </a:cubicBezTo>
                  <a:cubicBezTo>
                    <a:pt x="41" y="254"/>
                    <a:pt x="46" y="253"/>
                    <a:pt x="48" y="250"/>
                  </a:cubicBezTo>
                  <a:cubicBezTo>
                    <a:pt x="135" y="212"/>
                    <a:pt x="230" y="192"/>
                    <a:pt x="326" y="183"/>
                  </a:cubicBezTo>
                  <a:cubicBezTo>
                    <a:pt x="363" y="175"/>
                    <a:pt x="401" y="172"/>
                    <a:pt x="439" y="172"/>
                  </a:cubicBezTo>
                  <a:cubicBezTo>
                    <a:pt x="492" y="172"/>
                    <a:pt x="545" y="177"/>
                    <a:pt x="594" y="183"/>
                  </a:cubicBezTo>
                  <a:lnTo>
                    <a:pt x="614" y="183"/>
                  </a:lnTo>
                  <a:cubicBezTo>
                    <a:pt x="662" y="183"/>
                    <a:pt x="700" y="144"/>
                    <a:pt x="700" y="97"/>
                  </a:cubicBezTo>
                  <a:cubicBezTo>
                    <a:pt x="700" y="49"/>
                    <a:pt x="662" y="1"/>
                    <a:pt x="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9"/>
            <p:cNvSpPr/>
            <p:nvPr/>
          </p:nvSpPr>
          <p:spPr>
            <a:xfrm rot="-442840">
              <a:off x="4813441" y="3186284"/>
              <a:ext cx="24032" cy="10385"/>
            </a:xfrm>
            <a:custGeom>
              <a:avLst/>
              <a:gdLst/>
              <a:ahLst/>
              <a:cxnLst/>
              <a:rect l="l" t="t" r="r" b="b"/>
              <a:pathLst>
                <a:path w="442" h="191" extrusionOk="0">
                  <a:moveTo>
                    <a:pt x="255" y="1"/>
                  </a:moveTo>
                  <a:cubicBezTo>
                    <a:pt x="175" y="1"/>
                    <a:pt x="99" y="18"/>
                    <a:pt x="29" y="46"/>
                  </a:cubicBezTo>
                  <a:cubicBezTo>
                    <a:pt x="10" y="46"/>
                    <a:pt x="0" y="56"/>
                    <a:pt x="0" y="75"/>
                  </a:cubicBezTo>
                  <a:cubicBezTo>
                    <a:pt x="0" y="94"/>
                    <a:pt x="10" y="104"/>
                    <a:pt x="29" y="114"/>
                  </a:cubicBezTo>
                  <a:cubicBezTo>
                    <a:pt x="115" y="114"/>
                    <a:pt x="202" y="133"/>
                    <a:pt x="278" y="171"/>
                  </a:cubicBezTo>
                  <a:cubicBezTo>
                    <a:pt x="297" y="181"/>
                    <a:pt x="307" y="181"/>
                    <a:pt x="317" y="190"/>
                  </a:cubicBezTo>
                  <a:cubicBezTo>
                    <a:pt x="422" y="181"/>
                    <a:pt x="441" y="46"/>
                    <a:pt x="345" y="8"/>
                  </a:cubicBezTo>
                  <a:cubicBezTo>
                    <a:pt x="314" y="3"/>
                    <a:pt x="284"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9"/>
            <p:cNvSpPr/>
            <p:nvPr/>
          </p:nvSpPr>
          <p:spPr>
            <a:xfrm rot="-442840">
              <a:off x="4404675" y="2940125"/>
              <a:ext cx="85636" cy="92758"/>
            </a:xfrm>
            <a:custGeom>
              <a:avLst/>
              <a:gdLst/>
              <a:ahLst/>
              <a:cxnLst/>
              <a:rect l="l" t="t" r="r" b="b"/>
              <a:pathLst>
                <a:path w="1575" h="1706" extrusionOk="0">
                  <a:moveTo>
                    <a:pt x="47" y="1"/>
                  </a:moveTo>
                  <a:cubicBezTo>
                    <a:pt x="17" y="1"/>
                    <a:pt x="1" y="8"/>
                    <a:pt x="2" y="23"/>
                  </a:cubicBezTo>
                  <a:cubicBezTo>
                    <a:pt x="21" y="138"/>
                    <a:pt x="682" y="1268"/>
                    <a:pt x="1353" y="1699"/>
                  </a:cubicBezTo>
                  <a:cubicBezTo>
                    <a:pt x="1359" y="1703"/>
                    <a:pt x="1366" y="1705"/>
                    <a:pt x="1372" y="1705"/>
                  </a:cubicBezTo>
                  <a:cubicBezTo>
                    <a:pt x="1495" y="1705"/>
                    <a:pt x="1575" y="923"/>
                    <a:pt x="1420" y="732"/>
                  </a:cubicBezTo>
                  <a:cubicBezTo>
                    <a:pt x="1094" y="322"/>
                    <a:pt x="252"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9"/>
            <p:cNvSpPr/>
            <p:nvPr/>
          </p:nvSpPr>
          <p:spPr>
            <a:xfrm rot="-442840">
              <a:off x="4672803" y="2949175"/>
              <a:ext cx="76012" cy="68889"/>
            </a:xfrm>
            <a:custGeom>
              <a:avLst/>
              <a:gdLst/>
              <a:ahLst/>
              <a:cxnLst/>
              <a:rect l="l" t="t" r="r" b="b"/>
              <a:pathLst>
                <a:path w="1398" h="1267" extrusionOk="0">
                  <a:moveTo>
                    <a:pt x="1213" y="0"/>
                  </a:moveTo>
                  <a:cubicBezTo>
                    <a:pt x="941" y="0"/>
                    <a:pt x="422" y="98"/>
                    <a:pt x="172" y="335"/>
                  </a:cubicBezTo>
                  <a:cubicBezTo>
                    <a:pt x="23" y="475"/>
                    <a:pt x="1" y="1267"/>
                    <a:pt x="114" y="1267"/>
                  </a:cubicBezTo>
                  <a:cubicBezTo>
                    <a:pt x="117" y="1267"/>
                    <a:pt x="121" y="1266"/>
                    <a:pt x="124" y="1265"/>
                  </a:cubicBezTo>
                  <a:cubicBezTo>
                    <a:pt x="699" y="1044"/>
                    <a:pt x="1369" y="153"/>
                    <a:pt x="1389" y="48"/>
                  </a:cubicBezTo>
                  <a:cubicBezTo>
                    <a:pt x="1397" y="17"/>
                    <a:pt x="1326" y="0"/>
                    <a:pt x="1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9"/>
            <p:cNvSpPr/>
            <p:nvPr/>
          </p:nvSpPr>
          <p:spPr>
            <a:xfrm rot="-442840">
              <a:off x="4685498" y="2985158"/>
              <a:ext cx="165671" cy="163442"/>
            </a:xfrm>
            <a:custGeom>
              <a:avLst/>
              <a:gdLst/>
              <a:ahLst/>
              <a:cxnLst/>
              <a:rect l="l" t="t" r="r" b="b"/>
              <a:pathLst>
                <a:path w="3047" h="3006" extrusionOk="0">
                  <a:moveTo>
                    <a:pt x="1651" y="0"/>
                  </a:moveTo>
                  <a:cubicBezTo>
                    <a:pt x="1155" y="0"/>
                    <a:pt x="746" y="358"/>
                    <a:pt x="518" y="604"/>
                  </a:cubicBezTo>
                  <a:cubicBezTo>
                    <a:pt x="249" y="882"/>
                    <a:pt x="0" y="1418"/>
                    <a:pt x="77" y="2233"/>
                  </a:cubicBezTo>
                  <a:cubicBezTo>
                    <a:pt x="314" y="2760"/>
                    <a:pt x="1099" y="3005"/>
                    <a:pt x="1708" y="3005"/>
                  </a:cubicBezTo>
                  <a:cubicBezTo>
                    <a:pt x="1763" y="3005"/>
                    <a:pt x="1817" y="3003"/>
                    <a:pt x="1868" y="2999"/>
                  </a:cubicBezTo>
                  <a:cubicBezTo>
                    <a:pt x="2491" y="2961"/>
                    <a:pt x="2846" y="2338"/>
                    <a:pt x="2941" y="1850"/>
                  </a:cubicBezTo>
                  <a:cubicBezTo>
                    <a:pt x="3047" y="1371"/>
                    <a:pt x="2980" y="259"/>
                    <a:pt x="1849" y="20"/>
                  </a:cubicBezTo>
                  <a:cubicBezTo>
                    <a:pt x="1782" y="6"/>
                    <a:pt x="1715" y="0"/>
                    <a:pt x="16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9"/>
            <p:cNvSpPr/>
            <p:nvPr/>
          </p:nvSpPr>
          <p:spPr>
            <a:xfrm rot="-442840">
              <a:off x="4678132" y="2976455"/>
              <a:ext cx="185516" cy="114942"/>
            </a:xfrm>
            <a:custGeom>
              <a:avLst/>
              <a:gdLst/>
              <a:ahLst/>
              <a:cxnLst/>
              <a:rect l="l" t="t" r="r" b="b"/>
              <a:pathLst>
                <a:path w="3412" h="2114" extrusionOk="0">
                  <a:moveTo>
                    <a:pt x="1716" y="1"/>
                  </a:moveTo>
                  <a:cubicBezTo>
                    <a:pt x="813" y="1"/>
                    <a:pt x="201" y="781"/>
                    <a:pt x="1" y="1817"/>
                  </a:cubicBezTo>
                  <a:cubicBezTo>
                    <a:pt x="146" y="1362"/>
                    <a:pt x="756" y="332"/>
                    <a:pt x="1668" y="332"/>
                  </a:cubicBezTo>
                  <a:cubicBezTo>
                    <a:pt x="1718" y="332"/>
                    <a:pt x="1769" y="335"/>
                    <a:pt x="1821" y="341"/>
                  </a:cubicBezTo>
                  <a:cubicBezTo>
                    <a:pt x="2827" y="466"/>
                    <a:pt x="3143" y="1385"/>
                    <a:pt x="2971" y="2114"/>
                  </a:cubicBezTo>
                  <a:cubicBezTo>
                    <a:pt x="3162" y="2094"/>
                    <a:pt x="3411" y="1855"/>
                    <a:pt x="3411" y="1855"/>
                  </a:cubicBezTo>
                  <a:cubicBezTo>
                    <a:pt x="3411" y="1855"/>
                    <a:pt x="3373" y="437"/>
                    <a:pt x="2271" y="92"/>
                  </a:cubicBezTo>
                  <a:cubicBezTo>
                    <a:pt x="2076" y="30"/>
                    <a:pt x="1890" y="1"/>
                    <a:pt x="1716"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9"/>
            <p:cNvSpPr/>
            <p:nvPr/>
          </p:nvSpPr>
          <p:spPr>
            <a:xfrm rot="-442840">
              <a:off x="4725040" y="2989246"/>
              <a:ext cx="123478" cy="152241"/>
            </a:xfrm>
            <a:custGeom>
              <a:avLst/>
              <a:gdLst/>
              <a:ahLst/>
              <a:cxnLst/>
              <a:rect l="l" t="t" r="r" b="b"/>
              <a:pathLst>
                <a:path w="2271" h="2800" extrusionOk="0">
                  <a:moveTo>
                    <a:pt x="1210" y="1"/>
                  </a:moveTo>
                  <a:cubicBezTo>
                    <a:pt x="671" y="1"/>
                    <a:pt x="178" y="546"/>
                    <a:pt x="96" y="1280"/>
                  </a:cubicBezTo>
                  <a:cubicBezTo>
                    <a:pt x="0" y="2047"/>
                    <a:pt x="393" y="2727"/>
                    <a:pt x="978" y="2794"/>
                  </a:cubicBezTo>
                  <a:cubicBezTo>
                    <a:pt x="1009" y="2798"/>
                    <a:pt x="1039" y="2799"/>
                    <a:pt x="1070" y="2799"/>
                  </a:cubicBezTo>
                  <a:cubicBezTo>
                    <a:pt x="1609" y="2799"/>
                    <a:pt x="2094" y="2254"/>
                    <a:pt x="2185" y="1520"/>
                  </a:cubicBezTo>
                  <a:cubicBezTo>
                    <a:pt x="2271" y="753"/>
                    <a:pt x="1878" y="73"/>
                    <a:pt x="1303" y="6"/>
                  </a:cubicBezTo>
                  <a:cubicBezTo>
                    <a:pt x="1272" y="3"/>
                    <a:pt x="1241" y="1"/>
                    <a:pt x="1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9"/>
            <p:cNvSpPr/>
            <p:nvPr/>
          </p:nvSpPr>
          <p:spPr>
            <a:xfrm rot="-442840">
              <a:off x="4720339" y="2983975"/>
              <a:ext cx="137017" cy="162137"/>
            </a:xfrm>
            <a:custGeom>
              <a:avLst/>
              <a:gdLst/>
              <a:ahLst/>
              <a:cxnLst/>
              <a:rect l="l" t="t" r="r" b="b"/>
              <a:pathLst>
                <a:path w="2520" h="2982" extrusionOk="0">
                  <a:moveTo>
                    <a:pt x="1380" y="184"/>
                  </a:moveTo>
                  <a:cubicBezTo>
                    <a:pt x="1648" y="232"/>
                    <a:pt x="1878" y="395"/>
                    <a:pt x="2002" y="635"/>
                  </a:cubicBezTo>
                  <a:cubicBezTo>
                    <a:pt x="2165" y="932"/>
                    <a:pt x="2223" y="1276"/>
                    <a:pt x="2184" y="1602"/>
                  </a:cubicBezTo>
                  <a:cubicBezTo>
                    <a:pt x="2146" y="1938"/>
                    <a:pt x="2002" y="2254"/>
                    <a:pt x="1782" y="2503"/>
                  </a:cubicBezTo>
                  <a:cubicBezTo>
                    <a:pt x="1623" y="2697"/>
                    <a:pt x="1382" y="2802"/>
                    <a:pt x="1135" y="2802"/>
                  </a:cubicBezTo>
                  <a:cubicBezTo>
                    <a:pt x="1115" y="2802"/>
                    <a:pt x="1094" y="2801"/>
                    <a:pt x="1073" y="2800"/>
                  </a:cubicBezTo>
                  <a:cubicBezTo>
                    <a:pt x="546" y="2733"/>
                    <a:pt x="182" y="2100"/>
                    <a:pt x="268" y="1382"/>
                  </a:cubicBezTo>
                  <a:cubicBezTo>
                    <a:pt x="307" y="1047"/>
                    <a:pt x="441" y="730"/>
                    <a:pt x="671" y="481"/>
                  </a:cubicBezTo>
                  <a:cubicBezTo>
                    <a:pt x="824" y="299"/>
                    <a:pt x="1054" y="194"/>
                    <a:pt x="1293" y="184"/>
                  </a:cubicBezTo>
                  <a:close/>
                  <a:moveTo>
                    <a:pt x="1287" y="1"/>
                  </a:moveTo>
                  <a:cubicBezTo>
                    <a:pt x="1012" y="1"/>
                    <a:pt x="735" y="117"/>
                    <a:pt x="537" y="357"/>
                  </a:cubicBezTo>
                  <a:cubicBezTo>
                    <a:pt x="288" y="635"/>
                    <a:pt x="134" y="989"/>
                    <a:pt x="96" y="1363"/>
                  </a:cubicBezTo>
                  <a:cubicBezTo>
                    <a:pt x="0" y="2177"/>
                    <a:pt x="422" y="2905"/>
                    <a:pt x="1054" y="2972"/>
                  </a:cubicBezTo>
                  <a:cubicBezTo>
                    <a:pt x="1083" y="2982"/>
                    <a:pt x="1121" y="2982"/>
                    <a:pt x="1159" y="2982"/>
                  </a:cubicBezTo>
                  <a:cubicBezTo>
                    <a:pt x="1447" y="2972"/>
                    <a:pt x="1725" y="2848"/>
                    <a:pt x="1916" y="2627"/>
                  </a:cubicBezTo>
                  <a:cubicBezTo>
                    <a:pt x="2424" y="2053"/>
                    <a:pt x="2520" y="1219"/>
                    <a:pt x="2156" y="548"/>
                  </a:cubicBezTo>
                  <a:cubicBezTo>
                    <a:pt x="1984" y="189"/>
                    <a:pt x="1638"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9"/>
            <p:cNvSpPr/>
            <p:nvPr/>
          </p:nvSpPr>
          <p:spPr>
            <a:xfrm rot="-442840">
              <a:off x="4767781" y="3032025"/>
              <a:ext cx="54263" cy="66551"/>
            </a:xfrm>
            <a:custGeom>
              <a:avLst/>
              <a:gdLst/>
              <a:ahLst/>
              <a:cxnLst/>
              <a:rect l="l" t="t" r="r" b="b"/>
              <a:pathLst>
                <a:path w="998" h="1224" extrusionOk="0">
                  <a:moveTo>
                    <a:pt x="523" y="1"/>
                  </a:moveTo>
                  <a:cubicBezTo>
                    <a:pt x="287" y="1"/>
                    <a:pt x="84" y="239"/>
                    <a:pt x="39" y="561"/>
                  </a:cubicBezTo>
                  <a:cubicBezTo>
                    <a:pt x="1" y="896"/>
                    <a:pt x="173" y="1193"/>
                    <a:pt x="432" y="1222"/>
                  </a:cubicBezTo>
                  <a:cubicBezTo>
                    <a:pt x="445" y="1223"/>
                    <a:pt x="458" y="1224"/>
                    <a:pt x="471" y="1224"/>
                  </a:cubicBezTo>
                  <a:cubicBezTo>
                    <a:pt x="706" y="1224"/>
                    <a:pt x="923" y="984"/>
                    <a:pt x="959" y="666"/>
                  </a:cubicBezTo>
                  <a:cubicBezTo>
                    <a:pt x="997" y="331"/>
                    <a:pt x="825" y="34"/>
                    <a:pt x="576" y="5"/>
                  </a:cubicBezTo>
                  <a:cubicBezTo>
                    <a:pt x="558" y="2"/>
                    <a:pt x="541"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9"/>
            <p:cNvSpPr/>
            <p:nvPr/>
          </p:nvSpPr>
          <p:spPr>
            <a:xfrm rot="-442840">
              <a:off x="4701634" y="3061053"/>
              <a:ext cx="64920" cy="37027"/>
            </a:xfrm>
            <a:custGeom>
              <a:avLst/>
              <a:gdLst/>
              <a:ahLst/>
              <a:cxnLst/>
              <a:rect l="l" t="t" r="r" b="b"/>
              <a:pathLst>
                <a:path w="1194" h="681" extrusionOk="0">
                  <a:moveTo>
                    <a:pt x="581" y="1"/>
                  </a:moveTo>
                  <a:cubicBezTo>
                    <a:pt x="452" y="1"/>
                    <a:pt x="329" y="15"/>
                    <a:pt x="246" y="48"/>
                  </a:cubicBezTo>
                  <a:cubicBezTo>
                    <a:pt x="1" y="142"/>
                    <a:pt x="24" y="681"/>
                    <a:pt x="316" y="681"/>
                  </a:cubicBezTo>
                  <a:cubicBezTo>
                    <a:pt x="321" y="681"/>
                    <a:pt x="327" y="681"/>
                    <a:pt x="332" y="680"/>
                  </a:cubicBezTo>
                  <a:cubicBezTo>
                    <a:pt x="648" y="661"/>
                    <a:pt x="1194" y="287"/>
                    <a:pt x="1194" y="163"/>
                  </a:cubicBezTo>
                  <a:cubicBezTo>
                    <a:pt x="1187" y="71"/>
                    <a:pt x="867" y="1"/>
                    <a:pt x="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9"/>
            <p:cNvSpPr/>
            <p:nvPr/>
          </p:nvSpPr>
          <p:spPr>
            <a:xfrm rot="-442840">
              <a:off x="4813507" y="3067127"/>
              <a:ext cx="22456" cy="22945"/>
            </a:xfrm>
            <a:custGeom>
              <a:avLst/>
              <a:gdLst/>
              <a:ahLst/>
              <a:cxnLst/>
              <a:rect l="l" t="t" r="r" b="b"/>
              <a:pathLst>
                <a:path w="413" h="422" extrusionOk="0">
                  <a:moveTo>
                    <a:pt x="76" y="1"/>
                  </a:moveTo>
                  <a:cubicBezTo>
                    <a:pt x="46" y="1"/>
                    <a:pt x="25" y="7"/>
                    <a:pt x="20" y="19"/>
                  </a:cubicBezTo>
                  <a:cubicBezTo>
                    <a:pt x="1" y="76"/>
                    <a:pt x="183" y="412"/>
                    <a:pt x="250" y="421"/>
                  </a:cubicBezTo>
                  <a:cubicBezTo>
                    <a:pt x="317" y="421"/>
                    <a:pt x="413" y="249"/>
                    <a:pt x="365" y="153"/>
                  </a:cubicBezTo>
                  <a:cubicBezTo>
                    <a:pt x="329" y="53"/>
                    <a:pt x="165"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9"/>
            <p:cNvSpPr/>
            <p:nvPr/>
          </p:nvSpPr>
          <p:spPr>
            <a:xfrm rot="-442840">
              <a:off x="4241385" y="2982596"/>
              <a:ext cx="215693" cy="177796"/>
            </a:xfrm>
            <a:custGeom>
              <a:avLst/>
              <a:gdLst/>
              <a:ahLst/>
              <a:cxnLst/>
              <a:rect l="l" t="t" r="r" b="b"/>
              <a:pathLst>
                <a:path w="3967" h="3270" extrusionOk="0">
                  <a:moveTo>
                    <a:pt x="1986" y="1"/>
                  </a:moveTo>
                  <a:cubicBezTo>
                    <a:pt x="1835" y="1"/>
                    <a:pt x="1675" y="17"/>
                    <a:pt x="1505" y="52"/>
                  </a:cubicBezTo>
                  <a:cubicBezTo>
                    <a:pt x="192" y="330"/>
                    <a:pt x="1" y="1479"/>
                    <a:pt x="116" y="2083"/>
                  </a:cubicBezTo>
                  <a:cubicBezTo>
                    <a:pt x="528" y="2524"/>
                    <a:pt x="1534" y="3194"/>
                    <a:pt x="2367" y="3261"/>
                  </a:cubicBezTo>
                  <a:cubicBezTo>
                    <a:pt x="2438" y="3267"/>
                    <a:pt x="2506" y="3270"/>
                    <a:pt x="2569" y="3270"/>
                  </a:cubicBezTo>
                  <a:cubicBezTo>
                    <a:pt x="3242" y="3270"/>
                    <a:pt x="3498" y="2974"/>
                    <a:pt x="3498" y="2974"/>
                  </a:cubicBezTo>
                  <a:cubicBezTo>
                    <a:pt x="3498" y="2974"/>
                    <a:pt x="3967" y="1949"/>
                    <a:pt x="3747" y="1288"/>
                  </a:cubicBezTo>
                  <a:cubicBezTo>
                    <a:pt x="3555" y="713"/>
                    <a:pt x="2987" y="1"/>
                    <a:pt x="19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9"/>
            <p:cNvSpPr/>
            <p:nvPr/>
          </p:nvSpPr>
          <p:spPr>
            <a:xfrm rot="-442840">
              <a:off x="4309792" y="2998631"/>
              <a:ext cx="134407" cy="152404"/>
            </a:xfrm>
            <a:custGeom>
              <a:avLst/>
              <a:gdLst/>
              <a:ahLst/>
              <a:cxnLst/>
              <a:rect l="l" t="t" r="r" b="b"/>
              <a:pathLst>
                <a:path w="2472" h="2803" extrusionOk="0">
                  <a:moveTo>
                    <a:pt x="1284" y="1"/>
                  </a:moveTo>
                  <a:cubicBezTo>
                    <a:pt x="697" y="1"/>
                    <a:pt x="177" y="543"/>
                    <a:pt x="96" y="1263"/>
                  </a:cubicBezTo>
                  <a:cubicBezTo>
                    <a:pt x="0" y="2039"/>
                    <a:pt x="441" y="2719"/>
                    <a:pt x="1073" y="2796"/>
                  </a:cubicBezTo>
                  <a:cubicBezTo>
                    <a:pt x="1112" y="2800"/>
                    <a:pt x="1150" y="2803"/>
                    <a:pt x="1188" y="2803"/>
                  </a:cubicBezTo>
                  <a:cubicBezTo>
                    <a:pt x="1775" y="2803"/>
                    <a:pt x="2295" y="2260"/>
                    <a:pt x="2376" y="1531"/>
                  </a:cubicBezTo>
                  <a:cubicBezTo>
                    <a:pt x="2472" y="765"/>
                    <a:pt x="2031" y="75"/>
                    <a:pt x="1399" y="8"/>
                  </a:cubicBezTo>
                  <a:cubicBezTo>
                    <a:pt x="1360" y="3"/>
                    <a:pt x="1322" y="1"/>
                    <a:pt x="1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9"/>
            <p:cNvSpPr/>
            <p:nvPr/>
          </p:nvSpPr>
          <p:spPr>
            <a:xfrm rot="-442852">
              <a:off x="4304562" y="2993634"/>
              <a:ext cx="142240" cy="162412"/>
            </a:xfrm>
            <a:custGeom>
              <a:avLst/>
              <a:gdLst/>
              <a:ahLst/>
              <a:cxnLst/>
              <a:rect l="l" t="t" r="r" b="b"/>
              <a:pathLst>
                <a:path w="2616" h="2987" extrusionOk="0">
                  <a:moveTo>
                    <a:pt x="1380" y="180"/>
                  </a:moveTo>
                  <a:cubicBezTo>
                    <a:pt x="1418" y="180"/>
                    <a:pt x="1447" y="189"/>
                    <a:pt x="1485" y="189"/>
                  </a:cubicBezTo>
                  <a:cubicBezTo>
                    <a:pt x="1773" y="228"/>
                    <a:pt x="2031" y="400"/>
                    <a:pt x="2175" y="649"/>
                  </a:cubicBezTo>
                  <a:cubicBezTo>
                    <a:pt x="2357" y="936"/>
                    <a:pt x="2434" y="1281"/>
                    <a:pt x="2386" y="1617"/>
                  </a:cubicBezTo>
                  <a:cubicBezTo>
                    <a:pt x="2305" y="2289"/>
                    <a:pt x="1830" y="2802"/>
                    <a:pt x="1290" y="2802"/>
                  </a:cubicBezTo>
                  <a:cubicBezTo>
                    <a:pt x="1253" y="2802"/>
                    <a:pt x="1216" y="2800"/>
                    <a:pt x="1179" y="2795"/>
                  </a:cubicBezTo>
                  <a:cubicBezTo>
                    <a:pt x="594" y="2728"/>
                    <a:pt x="192" y="2086"/>
                    <a:pt x="278" y="1368"/>
                  </a:cubicBezTo>
                  <a:cubicBezTo>
                    <a:pt x="355" y="697"/>
                    <a:pt x="843" y="180"/>
                    <a:pt x="1380" y="180"/>
                  </a:cubicBezTo>
                  <a:close/>
                  <a:moveTo>
                    <a:pt x="1388" y="1"/>
                  </a:moveTo>
                  <a:cubicBezTo>
                    <a:pt x="754" y="1"/>
                    <a:pt x="196" y="581"/>
                    <a:pt x="96" y="1348"/>
                  </a:cubicBezTo>
                  <a:cubicBezTo>
                    <a:pt x="0" y="2163"/>
                    <a:pt x="479" y="2900"/>
                    <a:pt x="1160" y="2977"/>
                  </a:cubicBezTo>
                  <a:cubicBezTo>
                    <a:pt x="1198" y="2977"/>
                    <a:pt x="1236" y="2987"/>
                    <a:pt x="1275" y="2987"/>
                  </a:cubicBezTo>
                  <a:cubicBezTo>
                    <a:pt x="1907" y="2987"/>
                    <a:pt x="2472" y="2412"/>
                    <a:pt x="2568" y="1636"/>
                  </a:cubicBezTo>
                  <a:cubicBezTo>
                    <a:pt x="2616" y="1262"/>
                    <a:pt x="2530" y="879"/>
                    <a:pt x="2328" y="553"/>
                  </a:cubicBezTo>
                  <a:cubicBezTo>
                    <a:pt x="2156" y="256"/>
                    <a:pt x="1849" y="55"/>
                    <a:pt x="1504" y="7"/>
                  </a:cubicBezTo>
                  <a:cubicBezTo>
                    <a:pt x="1465" y="3"/>
                    <a:pt x="1426"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9"/>
            <p:cNvSpPr/>
            <p:nvPr/>
          </p:nvSpPr>
          <p:spPr>
            <a:xfrm rot="-442840">
              <a:off x="4356147" y="3041019"/>
              <a:ext cx="58939" cy="66986"/>
            </a:xfrm>
            <a:custGeom>
              <a:avLst/>
              <a:gdLst/>
              <a:ahLst/>
              <a:cxnLst/>
              <a:rect l="l" t="t" r="r" b="b"/>
              <a:pathLst>
                <a:path w="1084" h="1232" extrusionOk="0">
                  <a:moveTo>
                    <a:pt x="572" y="1"/>
                  </a:moveTo>
                  <a:cubicBezTo>
                    <a:pt x="319" y="1"/>
                    <a:pt x="85" y="241"/>
                    <a:pt x="49" y="559"/>
                  </a:cubicBezTo>
                  <a:cubicBezTo>
                    <a:pt x="1" y="894"/>
                    <a:pt x="202" y="1201"/>
                    <a:pt x="470" y="1229"/>
                  </a:cubicBezTo>
                  <a:cubicBezTo>
                    <a:pt x="485" y="1231"/>
                    <a:pt x="500" y="1232"/>
                    <a:pt x="515" y="1232"/>
                  </a:cubicBezTo>
                  <a:cubicBezTo>
                    <a:pt x="776" y="1232"/>
                    <a:pt x="1009" y="1000"/>
                    <a:pt x="1045" y="674"/>
                  </a:cubicBezTo>
                  <a:cubicBezTo>
                    <a:pt x="1083" y="338"/>
                    <a:pt x="892" y="41"/>
                    <a:pt x="614" y="3"/>
                  </a:cubicBezTo>
                  <a:cubicBezTo>
                    <a:pt x="600" y="2"/>
                    <a:pt x="586"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9"/>
            <p:cNvSpPr/>
            <p:nvPr/>
          </p:nvSpPr>
          <p:spPr>
            <a:xfrm rot="-442840">
              <a:off x="4283113" y="3070520"/>
              <a:ext cx="71771" cy="36701"/>
            </a:xfrm>
            <a:custGeom>
              <a:avLst/>
              <a:gdLst/>
              <a:ahLst/>
              <a:cxnLst/>
              <a:rect l="l" t="t" r="r" b="b"/>
              <a:pathLst>
                <a:path w="1320" h="675" extrusionOk="0">
                  <a:moveTo>
                    <a:pt x="622" y="1"/>
                  </a:moveTo>
                  <a:cubicBezTo>
                    <a:pt x="489" y="1"/>
                    <a:pt x="363" y="13"/>
                    <a:pt x="276" y="42"/>
                  </a:cubicBezTo>
                  <a:cubicBezTo>
                    <a:pt x="0" y="137"/>
                    <a:pt x="36" y="674"/>
                    <a:pt x="363" y="674"/>
                  </a:cubicBezTo>
                  <a:cubicBezTo>
                    <a:pt x="366" y="674"/>
                    <a:pt x="369" y="674"/>
                    <a:pt x="371" y="674"/>
                  </a:cubicBezTo>
                  <a:cubicBezTo>
                    <a:pt x="716" y="655"/>
                    <a:pt x="1320" y="291"/>
                    <a:pt x="1310" y="166"/>
                  </a:cubicBezTo>
                  <a:cubicBezTo>
                    <a:pt x="1304" y="72"/>
                    <a:pt x="940" y="1"/>
                    <a:pt x="6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9"/>
            <p:cNvSpPr/>
            <p:nvPr/>
          </p:nvSpPr>
          <p:spPr>
            <a:xfrm rot="-442840">
              <a:off x="4406085" y="3076511"/>
              <a:ext cx="24467" cy="22619"/>
            </a:xfrm>
            <a:custGeom>
              <a:avLst/>
              <a:gdLst/>
              <a:ahLst/>
              <a:cxnLst/>
              <a:rect l="l" t="t" r="r" b="b"/>
              <a:pathLst>
                <a:path w="450" h="416" extrusionOk="0">
                  <a:moveTo>
                    <a:pt x="82" y="0"/>
                  </a:moveTo>
                  <a:cubicBezTo>
                    <a:pt x="48" y="0"/>
                    <a:pt x="24" y="7"/>
                    <a:pt x="19" y="22"/>
                  </a:cubicBezTo>
                  <a:cubicBezTo>
                    <a:pt x="0" y="70"/>
                    <a:pt x="201" y="415"/>
                    <a:pt x="278" y="415"/>
                  </a:cubicBezTo>
                  <a:cubicBezTo>
                    <a:pt x="280" y="415"/>
                    <a:pt x="282" y="416"/>
                    <a:pt x="284" y="416"/>
                  </a:cubicBezTo>
                  <a:cubicBezTo>
                    <a:pt x="360" y="416"/>
                    <a:pt x="449" y="250"/>
                    <a:pt x="403" y="157"/>
                  </a:cubicBezTo>
                  <a:cubicBezTo>
                    <a:pt x="353" y="57"/>
                    <a:pt x="178"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9"/>
            <p:cNvSpPr/>
            <p:nvPr/>
          </p:nvSpPr>
          <p:spPr>
            <a:xfrm rot="-442840">
              <a:off x="4206339" y="2970046"/>
              <a:ext cx="257885" cy="153437"/>
            </a:xfrm>
            <a:custGeom>
              <a:avLst/>
              <a:gdLst/>
              <a:ahLst/>
              <a:cxnLst/>
              <a:rect l="l" t="t" r="r" b="b"/>
              <a:pathLst>
                <a:path w="4743" h="2822" extrusionOk="0">
                  <a:moveTo>
                    <a:pt x="2344" y="1"/>
                  </a:moveTo>
                  <a:cubicBezTo>
                    <a:pt x="896" y="1"/>
                    <a:pt x="0" y="1711"/>
                    <a:pt x="0" y="1711"/>
                  </a:cubicBezTo>
                  <a:cubicBezTo>
                    <a:pt x="0" y="1711"/>
                    <a:pt x="355" y="2180"/>
                    <a:pt x="700" y="2343"/>
                  </a:cubicBezTo>
                  <a:cubicBezTo>
                    <a:pt x="725" y="1457"/>
                    <a:pt x="1478" y="433"/>
                    <a:pt x="2560" y="433"/>
                  </a:cubicBezTo>
                  <a:cubicBezTo>
                    <a:pt x="2719" y="433"/>
                    <a:pt x="2885" y="456"/>
                    <a:pt x="3056" y="503"/>
                  </a:cubicBezTo>
                  <a:cubicBezTo>
                    <a:pt x="4398" y="887"/>
                    <a:pt x="4407" y="2822"/>
                    <a:pt x="4407" y="2822"/>
                  </a:cubicBezTo>
                  <a:cubicBezTo>
                    <a:pt x="4743" y="1519"/>
                    <a:pt x="4053" y="111"/>
                    <a:pt x="2472" y="5"/>
                  </a:cubicBezTo>
                  <a:cubicBezTo>
                    <a:pt x="2429" y="2"/>
                    <a:pt x="2386" y="1"/>
                    <a:pt x="2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9"/>
            <p:cNvSpPr/>
            <p:nvPr/>
          </p:nvSpPr>
          <p:spPr>
            <a:xfrm rot="-442840">
              <a:off x="4550588" y="3271717"/>
              <a:ext cx="84439" cy="83461"/>
            </a:xfrm>
            <a:custGeom>
              <a:avLst/>
              <a:gdLst/>
              <a:ahLst/>
              <a:cxnLst/>
              <a:rect l="l" t="t" r="r" b="b"/>
              <a:pathLst>
                <a:path w="1553" h="1535" extrusionOk="0">
                  <a:moveTo>
                    <a:pt x="1144" y="0"/>
                  </a:moveTo>
                  <a:cubicBezTo>
                    <a:pt x="825" y="0"/>
                    <a:pt x="75" y="908"/>
                    <a:pt x="39" y="1161"/>
                  </a:cubicBezTo>
                  <a:cubicBezTo>
                    <a:pt x="0" y="1419"/>
                    <a:pt x="211" y="1534"/>
                    <a:pt x="623" y="1534"/>
                  </a:cubicBezTo>
                  <a:cubicBezTo>
                    <a:pt x="1025" y="1534"/>
                    <a:pt x="1504" y="1410"/>
                    <a:pt x="1533" y="1161"/>
                  </a:cubicBezTo>
                  <a:cubicBezTo>
                    <a:pt x="1552" y="902"/>
                    <a:pt x="1332" y="69"/>
                    <a:pt x="1198" y="11"/>
                  </a:cubicBezTo>
                  <a:cubicBezTo>
                    <a:pt x="1182" y="4"/>
                    <a:pt x="1164" y="0"/>
                    <a:pt x="1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9"/>
            <p:cNvSpPr/>
            <p:nvPr/>
          </p:nvSpPr>
          <p:spPr>
            <a:xfrm rot="-442840">
              <a:off x="4553057" y="3309990"/>
              <a:ext cx="78676" cy="45400"/>
            </a:xfrm>
            <a:custGeom>
              <a:avLst/>
              <a:gdLst/>
              <a:ahLst/>
              <a:cxnLst/>
              <a:rect l="l" t="t" r="r" b="b"/>
              <a:pathLst>
                <a:path w="1447" h="835" extrusionOk="0">
                  <a:moveTo>
                    <a:pt x="307" y="1"/>
                  </a:moveTo>
                  <a:cubicBezTo>
                    <a:pt x="182" y="135"/>
                    <a:pt x="96" y="288"/>
                    <a:pt x="39" y="461"/>
                  </a:cubicBezTo>
                  <a:cubicBezTo>
                    <a:pt x="0" y="719"/>
                    <a:pt x="211" y="834"/>
                    <a:pt x="613" y="834"/>
                  </a:cubicBezTo>
                  <a:cubicBezTo>
                    <a:pt x="930" y="834"/>
                    <a:pt x="1294" y="758"/>
                    <a:pt x="1447" y="614"/>
                  </a:cubicBezTo>
                  <a:cubicBezTo>
                    <a:pt x="1131" y="307"/>
                    <a:pt x="728" y="97"/>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9"/>
            <p:cNvSpPr/>
            <p:nvPr/>
          </p:nvSpPr>
          <p:spPr>
            <a:xfrm rot="-442840">
              <a:off x="4564314" y="3305386"/>
              <a:ext cx="70194" cy="40181"/>
            </a:xfrm>
            <a:custGeom>
              <a:avLst/>
              <a:gdLst/>
              <a:ahLst/>
              <a:cxnLst/>
              <a:rect l="l" t="t" r="r" b="b"/>
              <a:pathLst>
                <a:path w="1291" h="739" extrusionOk="0">
                  <a:moveTo>
                    <a:pt x="93" y="0"/>
                  </a:moveTo>
                  <a:cubicBezTo>
                    <a:pt x="15" y="0"/>
                    <a:pt x="1" y="107"/>
                    <a:pt x="74" y="125"/>
                  </a:cubicBezTo>
                  <a:cubicBezTo>
                    <a:pt x="496" y="221"/>
                    <a:pt x="879" y="422"/>
                    <a:pt x="1195" y="719"/>
                  </a:cubicBezTo>
                  <a:cubicBezTo>
                    <a:pt x="1205" y="729"/>
                    <a:pt x="1214" y="738"/>
                    <a:pt x="1233" y="738"/>
                  </a:cubicBezTo>
                  <a:cubicBezTo>
                    <a:pt x="1243" y="729"/>
                    <a:pt x="1262" y="719"/>
                    <a:pt x="1272" y="710"/>
                  </a:cubicBezTo>
                  <a:cubicBezTo>
                    <a:pt x="1291" y="681"/>
                    <a:pt x="1291" y="652"/>
                    <a:pt x="1272" y="623"/>
                  </a:cubicBezTo>
                  <a:cubicBezTo>
                    <a:pt x="946" y="317"/>
                    <a:pt x="534" y="97"/>
                    <a:pt x="103" y="1"/>
                  </a:cubicBezTo>
                  <a:cubicBezTo>
                    <a:pt x="100" y="0"/>
                    <a:pt x="96"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9"/>
            <p:cNvSpPr/>
            <p:nvPr/>
          </p:nvSpPr>
          <p:spPr>
            <a:xfrm rot="-442840">
              <a:off x="4575836" y="3270519"/>
              <a:ext cx="46923" cy="24359"/>
            </a:xfrm>
            <a:custGeom>
              <a:avLst/>
              <a:gdLst/>
              <a:ahLst/>
              <a:cxnLst/>
              <a:rect l="l" t="t" r="r" b="b"/>
              <a:pathLst>
                <a:path w="863" h="448" extrusionOk="0">
                  <a:moveTo>
                    <a:pt x="606" y="1"/>
                  </a:moveTo>
                  <a:cubicBezTo>
                    <a:pt x="460" y="1"/>
                    <a:pt x="219" y="199"/>
                    <a:pt x="1" y="435"/>
                  </a:cubicBezTo>
                  <a:cubicBezTo>
                    <a:pt x="130" y="443"/>
                    <a:pt x="259" y="448"/>
                    <a:pt x="388" y="448"/>
                  </a:cubicBezTo>
                  <a:cubicBezTo>
                    <a:pt x="547" y="448"/>
                    <a:pt x="705" y="441"/>
                    <a:pt x="863" y="425"/>
                  </a:cubicBezTo>
                  <a:cubicBezTo>
                    <a:pt x="806" y="214"/>
                    <a:pt x="729" y="32"/>
                    <a:pt x="662" y="13"/>
                  </a:cubicBezTo>
                  <a:cubicBezTo>
                    <a:pt x="645" y="5"/>
                    <a:pt x="627" y="1"/>
                    <a:pt x="6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9"/>
            <p:cNvSpPr/>
            <p:nvPr/>
          </p:nvSpPr>
          <p:spPr>
            <a:xfrm rot="-442840">
              <a:off x="4573659" y="3289776"/>
              <a:ext cx="55133" cy="8428"/>
            </a:xfrm>
            <a:custGeom>
              <a:avLst/>
              <a:gdLst/>
              <a:ahLst/>
              <a:cxnLst/>
              <a:rect l="l" t="t" r="r" b="b"/>
              <a:pathLst>
                <a:path w="1014" h="155" extrusionOk="0">
                  <a:moveTo>
                    <a:pt x="930" y="0"/>
                  </a:moveTo>
                  <a:cubicBezTo>
                    <a:pt x="927" y="0"/>
                    <a:pt x="924" y="1"/>
                    <a:pt x="920" y="1"/>
                  </a:cubicBezTo>
                  <a:cubicBezTo>
                    <a:pt x="758" y="23"/>
                    <a:pt x="592" y="33"/>
                    <a:pt x="426" y="33"/>
                  </a:cubicBezTo>
                  <a:cubicBezTo>
                    <a:pt x="309" y="33"/>
                    <a:pt x="192" y="28"/>
                    <a:pt x="77" y="20"/>
                  </a:cubicBezTo>
                  <a:cubicBezTo>
                    <a:pt x="72" y="19"/>
                    <a:pt x="67" y="18"/>
                    <a:pt x="63" y="18"/>
                  </a:cubicBezTo>
                  <a:cubicBezTo>
                    <a:pt x="32" y="18"/>
                    <a:pt x="10" y="43"/>
                    <a:pt x="10" y="68"/>
                  </a:cubicBezTo>
                  <a:cubicBezTo>
                    <a:pt x="1" y="106"/>
                    <a:pt x="29" y="135"/>
                    <a:pt x="58" y="135"/>
                  </a:cubicBezTo>
                  <a:cubicBezTo>
                    <a:pt x="192" y="154"/>
                    <a:pt x="307" y="154"/>
                    <a:pt x="432" y="154"/>
                  </a:cubicBezTo>
                  <a:cubicBezTo>
                    <a:pt x="595" y="154"/>
                    <a:pt x="767" y="145"/>
                    <a:pt x="940" y="125"/>
                  </a:cubicBezTo>
                  <a:cubicBezTo>
                    <a:pt x="1013" y="116"/>
                    <a:pt x="1007"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9"/>
            <p:cNvSpPr/>
            <p:nvPr/>
          </p:nvSpPr>
          <p:spPr>
            <a:xfrm rot="-442840">
              <a:off x="4547966" y="3268423"/>
              <a:ext cx="90148" cy="89822"/>
            </a:xfrm>
            <a:custGeom>
              <a:avLst/>
              <a:gdLst/>
              <a:ahLst/>
              <a:cxnLst/>
              <a:rect l="l" t="t" r="r" b="b"/>
              <a:pathLst>
                <a:path w="1658" h="1652" extrusionOk="0">
                  <a:moveTo>
                    <a:pt x="1217" y="119"/>
                  </a:moveTo>
                  <a:cubicBezTo>
                    <a:pt x="1313" y="167"/>
                    <a:pt x="1533" y="933"/>
                    <a:pt x="1514" y="1211"/>
                  </a:cubicBezTo>
                  <a:cubicBezTo>
                    <a:pt x="1495" y="1412"/>
                    <a:pt x="1064" y="1527"/>
                    <a:pt x="661" y="1527"/>
                  </a:cubicBezTo>
                  <a:cubicBezTo>
                    <a:pt x="422" y="1527"/>
                    <a:pt x="259" y="1489"/>
                    <a:pt x="182" y="1412"/>
                  </a:cubicBezTo>
                  <a:cubicBezTo>
                    <a:pt x="144" y="1355"/>
                    <a:pt x="125" y="1288"/>
                    <a:pt x="144" y="1230"/>
                  </a:cubicBezTo>
                  <a:cubicBezTo>
                    <a:pt x="173" y="1039"/>
                    <a:pt x="700" y="368"/>
                    <a:pt x="1045" y="167"/>
                  </a:cubicBezTo>
                  <a:cubicBezTo>
                    <a:pt x="1093" y="138"/>
                    <a:pt x="1140" y="119"/>
                    <a:pt x="1188" y="119"/>
                  </a:cubicBezTo>
                  <a:close/>
                  <a:moveTo>
                    <a:pt x="1176" y="0"/>
                  </a:moveTo>
                  <a:cubicBezTo>
                    <a:pt x="1111" y="0"/>
                    <a:pt x="1047" y="22"/>
                    <a:pt x="987" y="61"/>
                  </a:cubicBezTo>
                  <a:cubicBezTo>
                    <a:pt x="623" y="272"/>
                    <a:pt x="58" y="972"/>
                    <a:pt x="29" y="1211"/>
                  </a:cubicBezTo>
                  <a:cubicBezTo>
                    <a:pt x="0" y="1307"/>
                    <a:pt x="29" y="1412"/>
                    <a:pt x="96" y="1489"/>
                  </a:cubicBezTo>
                  <a:cubicBezTo>
                    <a:pt x="182" y="1604"/>
                    <a:pt x="374" y="1652"/>
                    <a:pt x="661" y="1652"/>
                  </a:cubicBezTo>
                  <a:cubicBezTo>
                    <a:pt x="1112" y="1652"/>
                    <a:pt x="1610" y="1518"/>
                    <a:pt x="1629" y="1221"/>
                  </a:cubicBezTo>
                  <a:cubicBezTo>
                    <a:pt x="1658" y="981"/>
                    <a:pt x="1447" y="90"/>
                    <a:pt x="1265" y="14"/>
                  </a:cubicBezTo>
                  <a:cubicBezTo>
                    <a:pt x="1235" y="5"/>
                    <a:pt x="1206" y="0"/>
                    <a:pt x="1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9"/>
            <p:cNvSpPr/>
            <p:nvPr/>
          </p:nvSpPr>
          <p:spPr>
            <a:xfrm rot="-442840">
              <a:off x="4585661" y="2351037"/>
              <a:ext cx="397512" cy="362007"/>
            </a:xfrm>
            <a:custGeom>
              <a:avLst/>
              <a:gdLst/>
              <a:ahLst/>
              <a:cxnLst/>
              <a:rect l="l" t="t" r="r" b="b"/>
              <a:pathLst>
                <a:path w="7311" h="6658" extrusionOk="0">
                  <a:moveTo>
                    <a:pt x="6945" y="1"/>
                  </a:moveTo>
                  <a:cubicBezTo>
                    <a:pt x="5855" y="1"/>
                    <a:pt x="1653" y="1063"/>
                    <a:pt x="0" y="2749"/>
                  </a:cubicBezTo>
                  <a:cubicBezTo>
                    <a:pt x="0" y="2749"/>
                    <a:pt x="1093" y="5700"/>
                    <a:pt x="4762" y="6658"/>
                  </a:cubicBezTo>
                  <a:cubicBezTo>
                    <a:pt x="6381" y="4502"/>
                    <a:pt x="7310" y="430"/>
                    <a:pt x="7205" y="66"/>
                  </a:cubicBezTo>
                  <a:cubicBezTo>
                    <a:pt x="7192" y="22"/>
                    <a:pt x="7100" y="1"/>
                    <a:pt x="69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9"/>
            <p:cNvSpPr/>
            <p:nvPr/>
          </p:nvSpPr>
          <p:spPr>
            <a:xfrm rot="-442840">
              <a:off x="4578879" y="2344623"/>
              <a:ext cx="411051" cy="375057"/>
            </a:xfrm>
            <a:custGeom>
              <a:avLst/>
              <a:gdLst/>
              <a:ahLst/>
              <a:cxnLst/>
              <a:rect l="l" t="t" r="r" b="b"/>
              <a:pathLst>
                <a:path w="7560" h="6898" extrusionOk="0">
                  <a:moveTo>
                    <a:pt x="7084" y="239"/>
                  </a:moveTo>
                  <a:cubicBezTo>
                    <a:pt x="7142" y="239"/>
                    <a:pt x="7186" y="243"/>
                    <a:pt x="7215" y="251"/>
                  </a:cubicBezTo>
                  <a:cubicBezTo>
                    <a:pt x="7253" y="750"/>
                    <a:pt x="6362" y="4553"/>
                    <a:pt x="4839" y="6641"/>
                  </a:cubicBezTo>
                  <a:cubicBezTo>
                    <a:pt x="1649" y="5770"/>
                    <a:pt x="461" y="3346"/>
                    <a:pt x="269" y="2896"/>
                  </a:cubicBezTo>
                  <a:cubicBezTo>
                    <a:pt x="1989" y="1212"/>
                    <a:pt x="6186" y="239"/>
                    <a:pt x="7084" y="239"/>
                  </a:cubicBezTo>
                  <a:close/>
                  <a:moveTo>
                    <a:pt x="7053" y="1"/>
                  </a:moveTo>
                  <a:cubicBezTo>
                    <a:pt x="5838" y="1"/>
                    <a:pt x="1683" y="1111"/>
                    <a:pt x="39" y="2790"/>
                  </a:cubicBezTo>
                  <a:cubicBezTo>
                    <a:pt x="10" y="2819"/>
                    <a:pt x="1" y="2867"/>
                    <a:pt x="10" y="2915"/>
                  </a:cubicBezTo>
                  <a:cubicBezTo>
                    <a:pt x="30" y="2944"/>
                    <a:pt x="1170" y="5933"/>
                    <a:pt x="4858" y="6891"/>
                  </a:cubicBezTo>
                  <a:cubicBezTo>
                    <a:pt x="4863" y="6895"/>
                    <a:pt x="4868" y="6898"/>
                    <a:pt x="4872" y="6898"/>
                  </a:cubicBezTo>
                  <a:cubicBezTo>
                    <a:pt x="4877" y="6898"/>
                    <a:pt x="4882" y="6895"/>
                    <a:pt x="4887" y="6891"/>
                  </a:cubicBezTo>
                  <a:cubicBezTo>
                    <a:pt x="4894" y="6892"/>
                    <a:pt x="4900" y="6893"/>
                    <a:pt x="4907" y="6893"/>
                  </a:cubicBezTo>
                  <a:cubicBezTo>
                    <a:pt x="4938" y="6893"/>
                    <a:pt x="4967" y="6876"/>
                    <a:pt x="4983" y="6852"/>
                  </a:cubicBezTo>
                  <a:cubicBezTo>
                    <a:pt x="6573" y="4725"/>
                    <a:pt x="7560" y="587"/>
                    <a:pt x="7445" y="156"/>
                  </a:cubicBezTo>
                  <a:cubicBezTo>
                    <a:pt x="7416" y="89"/>
                    <a:pt x="7349" y="41"/>
                    <a:pt x="7282" y="22"/>
                  </a:cubicBezTo>
                  <a:cubicBezTo>
                    <a:pt x="7225" y="8"/>
                    <a:pt x="7148" y="1"/>
                    <a:pt x="7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9"/>
            <p:cNvSpPr/>
            <p:nvPr/>
          </p:nvSpPr>
          <p:spPr>
            <a:xfrm rot="-442840">
              <a:off x="4643642" y="2469935"/>
              <a:ext cx="256363" cy="242118"/>
            </a:xfrm>
            <a:custGeom>
              <a:avLst/>
              <a:gdLst/>
              <a:ahLst/>
              <a:cxnLst/>
              <a:rect l="l" t="t" r="r" b="b"/>
              <a:pathLst>
                <a:path w="4715" h="4453" extrusionOk="0">
                  <a:moveTo>
                    <a:pt x="4503" y="1"/>
                  </a:moveTo>
                  <a:cubicBezTo>
                    <a:pt x="3871" y="1"/>
                    <a:pt x="1041" y="873"/>
                    <a:pt x="1" y="2076"/>
                  </a:cubicBezTo>
                  <a:cubicBezTo>
                    <a:pt x="1" y="2076"/>
                    <a:pt x="834" y="3964"/>
                    <a:pt x="3277" y="4452"/>
                  </a:cubicBezTo>
                  <a:cubicBezTo>
                    <a:pt x="4254" y="2977"/>
                    <a:pt x="4714" y="266"/>
                    <a:pt x="4628" y="36"/>
                  </a:cubicBezTo>
                  <a:cubicBezTo>
                    <a:pt x="4619" y="12"/>
                    <a:pt x="4576" y="1"/>
                    <a:pt x="45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9"/>
            <p:cNvSpPr/>
            <p:nvPr/>
          </p:nvSpPr>
          <p:spPr>
            <a:xfrm rot="-442840">
              <a:off x="4636931" y="2463681"/>
              <a:ext cx="269847" cy="255112"/>
            </a:xfrm>
            <a:custGeom>
              <a:avLst/>
              <a:gdLst/>
              <a:ahLst/>
              <a:cxnLst/>
              <a:rect l="l" t="t" r="r" b="b"/>
              <a:pathLst>
                <a:path w="4963" h="4692" extrusionOk="0">
                  <a:moveTo>
                    <a:pt x="4613" y="236"/>
                  </a:moveTo>
                  <a:cubicBezTo>
                    <a:pt x="4625" y="236"/>
                    <a:pt x="4637" y="236"/>
                    <a:pt x="4647" y="237"/>
                  </a:cubicBezTo>
                  <a:cubicBezTo>
                    <a:pt x="4666" y="658"/>
                    <a:pt x="4235" y="3044"/>
                    <a:pt x="3344" y="4433"/>
                  </a:cubicBezTo>
                  <a:cubicBezTo>
                    <a:pt x="2041" y="4174"/>
                    <a:pt x="920" y="3360"/>
                    <a:pt x="268" y="2210"/>
                  </a:cubicBezTo>
                  <a:cubicBezTo>
                    <a:pt x="1327" y="1067"/>
                    <a:pt x="4063" y="236"/>
                    <a:pt x="4613" y="236"/>
                  </a:cubicBezTo>
                  <a:close/>
                  <a:moveTo>
                    <a:pt x="4634" y="0"/>
                  </a:moveTo>
                  <a:cubicBezTo>
                    <a:pt x="3921" y="0"/>
                    <a:pt x="1079" y="909"/>
                    <a:pt x="38" y="2115"/>
                  </a:cubicBezTo>
                  <a:cubicBezTo>
                    <a:pt x="0" y="2143"/>
                    <a:pt x="0" y="2201"/>
                    <a:pt x="19" y="2239"/>
                  </a:cubicBezTo>
                  <a:cubicBezTo>
                    <a:pt x="48" y="2316"/>
                    <a:pt x="901" y="4194"/>
                    <a:pt x="3382" y="4692"/>
                  </a:cubicBezTo>
                  <a:lnTo>
                    <a:pt x="3401" y="4692"/>
                  </a:lnTo>
                  <a:cubicBezTo>
                    <a:pt x="3439" y="4692"/>
                    <a:pt x="3478" y="4673"/>
                    <a:pt x="3507" y="4644"/>
                  </a:cubicBezTo>
                  <a:cubicBezTo>
                    <a:pt x="4493" y="3140"/>
                    <a:pt x="4963" y="400"/>
                    <a:pt x="4867" y="112"/>
                  </a:cubicBezTo>
                  <a:cubicBezTo>
                    <a:pt x="4838" y="55"/>
                    <a:pt x="4781" y="16"/>
                    <a:pt x="4723" y="7"/>
                  </a:cubicBezTo>
                  <a:cubicBezTo>
                    <a:pt x="4699" y="2"/>
                    <a:pt x="4669" y="0"/>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9"/>
            <p:cNvSpPr/>
            <p:nvPr/>
          </p:nvSpPr>
          <p:spPr>
            <a:xfrm rot="-442852">
              <a:off x="3954620" y="2344276"/>
              <a:ext cx="347009" cy="416280"/>
            </a:xfrm>
            <a:custGeom>
              <a:avLst/>
              <a:gdLst/>
              <a:ahLst/>
              <a:cxnLst/>
              <a:rect l="l" t="t" r="r" b="b"/>
              <a:pathLst>
                <a:path w="6382" h="7656" extrusionOk="0">
                  <a:moveTo>
                    <a:pt x="664" y="1"/>
                  </a:moveTo>
                  <a:cubicBezTo>
                    <a:pt x="663" y="1"/>
                    <a:pt x="663" y="1"/>
                    <a:pt x="662" y="1"/>
                  </a:cubicBezTo>
                  <a:cubicBezTo>
                    <a:pt x="288" y="10"/>
                    <a:pt x="1" y="5337"/>
                    <a:pt x="1361" y="7655"/>
                  </a:cubicBezTo>
                  <a:cubicBezTo>
                    <a:pt x="1361" y="7655"/>
                    <a:pt x="4494" y="7368"/>
                    <a:pt x="6381" y="4082"/>
                  </a:cubicBezTo>
                  <a:cubicBezTo>
                    <a:pt x="4728" y="1960"/>
                    <a:pt x="1053"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9"/>
            <p:cNvSpPr/>
            <p:nvPr/>
          </p:nvSpPr>
          <p:spPr>
            <a:xfrm rot="-442840">
              <a:off x="3953596" y="2337687"/>
              <a:ext cx="354286" cy="429265"/>
            </a:xfrm>
            <a:custGeom>
              <a:avLst/>
              <a:gdLst/>
              <a:ahLst/>
              <a:cxnLst/>
              <a:rect l="l" t="t" r="r" b="b"/>
              <a:pathLst>
                <a:path w="6516" h="7895" extrusionOk="0">
                  <a:moveTo>
                    <a:pt x="719" y="240"/>
                  </a:moveTo>
                  <a:cubicBezTo>
                    <a:pt x="1208" y="336"/>
                    <a:pt x="4647" y="2195"/>
                    <a:pt x="6256" y="4207"/>
                  </a:cubicBezTo>
                  <a:cubicBezTo>
                    <a:pt x="4580" y="7061"/>
                    <a:pt x="1926" y="7569"/>
                    <a:pt x="1447" y="7636"/>
                  </a:cubicBezTo>
                  <a:cubicBezTo>
                    <a:pt x="192" y="5404"/>
                    <a:pt x="460" y="671"/>
                    <a:pt x="719" y="240"/>
                  </a:cubicBezTo>
                  <a:close/>
                  <a:moveTo>
                    <a:pt x="681" y="1"/>
                  </a:moveTo>
                  <a:cubicBezTo>
                    <a:pt x="604" y="10"/>
                    <a:pt x="537" y="49"/>
                    <a:pt x="508" y="116"/>
                  </a:cubicBezTo>
                  <a:cubicBezTo>
                    <a:pt x="125" y="815"/>
                    <a:pt x="0" y="5653"/>
                    <a:pt x="1275" y="7828"/>
                  </a:cubicBezTo>
                  <a:cubicBezTo>
                    <a:pt x="1303" y="7866"/>
                    <a:pt x="1342" y="7885"/>
                    <a:pt x="1380" y="7885"/>
                  </a:cubicBezTo>
                  <a:lnTo>
                    <a:pt x="1380" y="7895"/>
                  </a:lnTo>
                  <a:cubicBezTo>
                    <a:pt x="1418" y="7885"/>
                    <a:pt x="4599" y="7569"/>
                    <a:pt x="6496" y="4264"/>
                  </a:cubicBezTo>
                  <a:cubicBezTo>
                    <a:pt x="6515" y="4216"/>
                    <a:pt x="6515" y="4168"/>
                    <a:pt x="6486" y="4130"/>
                  </a:cubicBezTo>
                  <a:cubicBezTo>
                    <a:pt x="4858" y="2041"/>
                    <a:pt x="1131" y="1"/>
                    <a:pt x="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9"/>
            <p:cNvSpPr/>
            <p:nvPr/>
          </p:nvSpPr>
          <p:spPr>
            <a:xfrm rot="-442840">
              <a:off x="4070327" y="2454206"/>
              <a:ext cx="225588" cy="271478"/>
            </a:xfrm>
            <a:custGeom>
              <a:avLst/>
              <a:gdLst/>
              <a:ahLst/>
              <a:cxnLst/>
              <a:rect l="l" t="t" r="r" b="b"/>
              <a:pathLst>
                <a:path w="4149" h="4993" extrusionOk="0">
                  <a:moveTo>
                    <a:pt x="247" y="1"/>
                  </a:moveTo>
                  <a:cubicBezTo>
                    <a:pt x="244" y="1"/>
                    <a:pt x="242" y="1"/>
                    <a:pt x="240" y="1"/>
                  </a:cubicBezTo>
                  <a:cubicBezTo>
                    <a:pt x="1" y="20"/>
                    <a:pt x="10" y="3526"/>
                    <a:pt x="997" y="4992"/>
                  </a:cubicBezTo>
                  <a:cubicBezTo>
                    <a:pt x="997" y="4992"/>
                    <a:pt x="3038" y="4695"/>
                    <a:pt x="4149" y="2453"/>
                  </a:cubicBezTo>
                  <a:cubicBezTo>
                    <a:pt x="2990" y="1133"/>
                    <a:pt x="530" y="1"/>
                    <a:pt x="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9"/>
            <p:cNvSpPr/>
            <p:nvPr/>
          </p:nvSpPr>
          <p:spPr>
            <a:xfrm rot="-442840">
              <a:off x="4062496" y="2447441"/>
              <a:ext cx="240758" cy="285017"/>
            </a:xfrm>
            <a:custGeom>
              <a:avLst/>
              <a:gdLst/>
              <a:ahLst/>
              <a:cxnLst/>
              <a:rect l="l" t="t" r="r" b="b"/>
              <a:pathLst>
                <a:path w="4428" h="5242" extrusionOk="0">
                  <a:moveTo>
                    <a:pt x="432" y="250"/>
                  </a:moveTo>
                  <a:cubicBezTo>
                    <a:pt x="854" y="337"/>
                    <a:pt x="3038" y="1381"/>
                    <a:pt x="4149" y="2597"/>
                  </a:cubicBezTo>
                  <a:cubicBezTo>
                    <a:pt x="3565" y="3785"/>
                    <a:pt x="2482" y="4657"/>
                    <a:pt x="1198" y="4983"/>
                  </a:cubicBezTo>
                  <a:cubicBezTo>
                    <a:pt x="355" y="3632"/>
                    <a:pt x="288" y="681"/>
                    <a:pt x="432" y="250"/>
                  </a:cubicBezTo>
                  <a:close/>
                  <a:moveTo>
                    <a:pt x="382" y="1"/>
                  </a:moveTo>
                  <a:cubicBezTo>
                    <a:pt x="380" y="1"/>
                    <a:pt x="377" y="1"/>
                    <a:pt x="375" y="1"/>
                  </a:cubicBezTo>
                  <a:cubicBezTo>
                    <a:pt x="308" y="11"/>
                    <a:pt x="260" y="49"/>
                    <a:pt x="231" y="116"/>
                  </a:cubicBezTo>
                  <a:cubicBezTo>
                    <a:pt x="1" y="586"/>
                    <a:pt x="106" y="3795"/>
                    <a:pt x="1036" y="5184"/>
                  </a:cubicBezTo>
                  <a:cubicBezTo>
                    <a:pt x="1064" y="5222"/>
                    <a:pt x="1103" y="5242"/>
                    <a:pt x="1141" y="5242"/>
                  </a:cubicBezTo>
                  <a:lnTo>
                    <a:pt x="1160" y="5242"/>
                  </a:lnTo>
                  <a:cubicBezTo>
                    <a:pt x="1246" y="5222"/>
                    <a:pt x="3277" y="4897"/>
                    <a:pt x="4408" y="2636"/>
                  </a:cubicBezTo>
                  <a:cubicBezTo>
                    <a:pt x="4427" y="2588"/>
                    <a:pt x="4417" y="2540"/>
                    <a:pt x="4389" y="2502"/>
                  </a:cubicBezTo>
                  <a:cubicBezTo>
                    <a:pt x="3210" y="1162"/>
                    <a:pt x="722"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9"/>
            <p:cNvSpPr/>
            <p:nvPr/>
          </p:nvSpPr>
          <p:spPr>
            <a:xfrm rot="-442840">
              <a:off x="3982672" y="2460332"/>
              <a:ext cx="1025669" cy="662411"/>
            </a:xfrm>
            <a:custGeom>
              <a:avLst/>
              <a:gdLst/>
              <a:ahLst/>
              <a:cxnLst/>
              <a:rect l="l" t="t" r="r" b="b"/>
              <a:pathLst>
                <a:path w="18864" h="12183" extrusionOk="0">
                  <a:moveTo>
                    <a:pt x="8922" y="0"/>
                  </a:moveTo>
                  <a:cubicBezTo>
                    <a:pt x="7430" y="0"/>
                    <a:pt x="5980" y="415"/>
                    <a:pt x="3679" y="1681"/>
                  </a:cubicBezTo>
                  <a:cubicBezTo>
                    <a:pt x="451" y="3463"/>
                    <a:pt x="0" y="6040"/>
                    <a:pt x="173" y="7592"/>
                  </a:cubicBezTo>
                  <a:cubicBezTo>
                    <a:pt x="400" y="9733"/>
                    <a:pt x="1629" y="12182"/>
                    <a:pt x="1759" y="12182"/>
                  </a:cubicBezTo>
                  <a:cubicBezTo>
                    <a:pt x="1760" y="12182"/>
                    <a:pt x="1762" y="12182"/>
                    <a:pt x="1763" y="12181"/>
                  </a:cubicBezTo>
                  <a:cubicBezTo>
                    <a:pt x="1878" y="12114"/>
                    <a:pt x="2520" y="10160"/>
                    <a:pt x="2520" y="10160"/>
                  </a:cubicBezTo>
                  <a:cubicBezTo>
                    <a:pt x="2836" y="9671"/>
                    <a:pt x="3746" y="8349"/>
                    <a:pt x="3746" y="8349"/>
                  </a:cubicBezTo>
                  <a:lnTo>
                    <a:pt x="3746" y="8349"/>
                  </a:lnTo>
                  <a:cubicBezTo>
                    <a:pt x="3641" y="8740"/>
                    <a:pt x="3546" y="9528"/>
                    <a:pt x="3601" y="9528"/>
                  </a:cubicBezTo>
                  <a:cubicBezTo>
                    <a:pt x="3602" y="9528"/>
                    <a:pt x="3602" y="9528"/>
                    <a:pt x="3602" y="9527"/>
                  </a:cubicBezTo>
                  <a:cubicBezTo>
                    <a:pt x="3660" y="9518"/>
                    <a:pt x="6572" y="7803"/>
                    <a:pt x="7511" y="5849"/>
                  </a:cubicBezTo>
                  <a:lnTo>
                    <a:pt x="7511" y="5849"/>
                  </a:lnTo>
                  <a:cubicBezTo>
                    <a:pt x="7454" y="7209"/>
                    <a:pt x="7954" y="8512"/>
                    <a:pt x="8018" y="8512"/>
                  </a:cubicBezTo>
                  <a:cubicBezTo>
                    <a:pt x="8018" y="8512"/>
                    <a:pt x="8018" y="8512"/>
                    <a:pt x="8019" y="8512"/>
                  </a:cubicBezTo>
                  <a:cubicBezTo>
                    <a:pt x="8086" y="8493"/>
                    <a:pt x="8757" y="7583"/>
                    <a:pt x="8757" y="7583"/>
                  </a:cubicBezTo>
                  <a:lnTo>
                    <a:pt x="8757" y="7583"/>
                  </a:lnTo>
                  <a:cubicBezTo>
                    <a:pt x="8737" y="7966"/>
                    <a:pt x="9054" y="8771"/>
                    <a:pt x="9054" y="8771"/>
                  </a:cubicBezTo>
                  <a:cubicBezTo>
                    <a:pt x="9054" y="8771"/>
                    <a:pt x="9475" y="11223"/>
                    <a:pt x="9638" y="11242"/>
                  </a:cubicBezTo>
                  <a:cubicBezTo>
                    <a:pt x="9638" y="11242"/>
                    <a:pt x="9639" y="11242"/>
                    <a:pt x="9639" y="11242"/>
                  </a:cubicBezTo>
                  <a:cubicBezTo>
                    <a:pt x="9814" y="11242"/>
                    <a:pt x="12322" y="9486"/>
                    <a:pt x="12867" y="8157"/>
                  </a:cubicBezTo>
                  <a:cubicBezTo>
                    <a:pt x="12913" y="8389"/>
                    <a:pt x="13120" y="8888"/>
                    <a:pt x="13186" y="8888"/>
                  </a:cubicBezTo>
                  <a:cubicBezTo>
                    <a:pt x="13188" y="8888"/>
                    <a:pt x="13190" y="8887"/>
                    <a:pt x="13192" y="8886"/>
                  </a:cubicBezTo>
                  <a:cubicBezTo>
                    <a:pt x="13250" y="8847"/>
                    <a:pt x="13863" y="7391"/>
                    <a:pt x="13863" y="6634"/>
                  </a:cubicBezTo>
                  <a:cubicBezTo>
                    <a:pt x="14332" y="7808"/>
                    <a:pt x="14829" y="9616"/>
                    <a:pt x="14921" y="9616"/>
                  </a:cubicBezTo>
                  <a:cubicBezTo>
                    <a:pt x="14923" y="9616"/>
                    <a:pt x="14925" y="9615"/>
                    <a:pt x="14926" y="9614"/>
                  </a:cubicBezTo>
                  <a:cubicBezTo>
                    <a:pt x="15012" y="9547"/>
                    <a:pt x="15214" y="9020"/>
                    <a:pt x="15214" y="9020"/>
                  </a:cubicBezTo>
                  <a:cubicBezTo>
                    <a:pt x="15375" y="9683"/>
                    <a:pt x="15845" y="11760"/>
                    <a:pt x="15957" y="11760"/>
                  </a:cubicBezTo>
                  <a:cubicBezTo>
                    <a:pt x="15959" y="11760"/>
                    <a:pt x="15960" y="11760"/>
                    <a:pt x="15961" y="11760"/>
                  </a:cubicBezTo>
                  <a:cubicBezTo>
                    <a:pt x="16057" y="11712"/>
                    <a:pt x="17360" y="10447"/>
                    <a:pt x="17657" y="8071"/>
                  </a:cubicBezTo>
                  <a:cubicBezTo>
                    <a:pt x="18093" y="8355"/>
                    <a:pt x="18529" y="8499"/>
                    <a:pt x="18737" y="8499"/>
                  </a:cubicBezTo>
                  <a:cubicBezTo>
                    <a:pt x="18817" y="8499"/>
                    <a:pt x="18864" y="8478"/>
                    <a:pt x="18864" y="8435"/>
                  </a:cubicBezTo>
                  <a:cubicBezTo>
                    <a:pt x="18864" y="8292"/>
                    <a:pt x="18174" y="6998"/>
                    <a:pt x="17915" y="6548"/>
                  </a:cubicBezTo>
                  <a:cubicBezTo>
                    <a:pt x="17408" y="4910"/>
                    <a:pt x="16344" y="905"/>
                    <a:pt x="10826" y="177"/>
                  </a:cubicBezTo>
                  <a:cubicBezTo>
                    <a:pt x="10144" y="69"/>
                    <a:pt x="9529" y="0"/>
                    <a:pt x="8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9"/>
            <p:cNvSpPr/>
            <p:nvPr/>
          </p:nvSpPr>
          <p:spPr>
            <a:xfrm rot="-442840">
              <a:off x="3992092" y="2516086"/>
              <a:ext cx="341781" cy="246087"/>
            </a:xfrm>
            <a:custGeom>
              <a:avLst/>
              <a:gdLst/>
              <a:ahLst/>
              <a:cxnLst/>
              <a:rect l="l" t="t" r="r" b="b"/>
              <a:pathLst>
                <a:path w="6286" h="4526" extrusionOk="0">
                  <a:moveTo>
                    <a:pt x="6228" y="0"/>
                  </a:moveTo>
                  <a:cubicBezTo>
                    <a:pt x="5576" y="96"/>
                    <a:pt x="4954" y="355"/>
                    <a:pt x="4369" y="633"/>
                  </a:cubicBezTo>
                  <a:cubicBezTo>
                    <a:pt x="4063" y="767"/>
                    <a:pt x="3775" y="930"/>
                    <a:pt x="3488" y="1083"/>
                  </a:cubicBezTo>
                  <a:cubicBezTo>
                    <a:pt x="3200" y="1227"/>
                    <a:pt x="2913" y="1389"/>
                    <a:pt x="2635" y="1562"/>
                  </a:cubicBezTo>
                  <a:cubicBezTo>
                    <a:pt x="2060" y="1897"/>
                    <a:pt x="1543" y="2309"/>
                    <a:pt x="1074" y="2788"/>
                  </a:cubicBezTo>
                  <a:cubicBezTo>
                    <a:pt x="844" y="3028"/>
                    <a:pt x="643" y="3286"/>
                    <a:pt x="451" y="3564"/>
                  </a:cubicBezTo>
                  <a:cubicBezTo>
                    <a:pt x="278" y="3842"/>
                    <a:pt x="125" y="4139"/>
                    <a:pt x="20" y="4455"/>
                  </a:cubicBezTo>
                  <a:cubicBezTo>
                    <a:pt x="1" y="4474"/>
                    <a:pt x="20" y="4503"/>
                    <a:pt x="39" y="4522"/>
                  </a:cubicBezTo>
                  <a:cubicBezTo>
                    <a:pt x="47" y="4525"/>
                    <a:pt x="54" y="4526"/>
                    <a:pt x="62" y="4526"/>
                  </a:cubicBezTo>
                  <a:cubicBezTo>
                    <a:pt x="82" y="4526"/>
                    <a:pt x="102" y="4517"/>
                    <a:pt x="116" y="4503"/>
                  </a:cubicBezTo>
                  <a:cubicBezTo>
                    <a:pt x="441" y="3947"/>
                    <a:pt x="825" y="3430"/>
                    <a:pt x="1265" y="2970"/>
                  </a:cubicBezTo>
                  <a:cubicBezTo>
                    <a:pt x="1716" y="2510"/>
                    <a:pt x="2214" y="2108"/>
                    <a:pt x="2760" y="1773"/>
                  </a:cubicBezTo>
                  <a:cubicBezTo>
                    <a:pt x="2894" y="1686"/>
                    <a:pt x="3038" y="1610"/>
                    <a:pt x="3181" y="1524"/>
                  </a:cubicBezTo>
                  <a:lnTo>
                    <a:pt x="3603" y="1303"/>
                  </a:lnTo>
                  <a:cubicBezTo>
                    <a:pt x="3890" y="1150"/>
                    <a:pt x="4187" y="1006"/>
                    <a:pt x="4475" y="872"/>
                  </a:cubicBezTo>
                  <a:cubicBezTo>
                    <a:pt x="5069" y="594"/>
                    <a:pt x="5653" y="364"/>
                    <a:pt x="6257" y="96"/>
                  </a:cubicBezTo>
                  <a:cubicBezTo>
                    <a:pt x="6276" y="87"/>
                    <a:pt x="6285" y="67"/>
                    <a:pt x="6285" y="39"/>
                  </a:cubicBezTo>
                  <a:cubicBezTo>
                    <a:pt x="6276" y="19"/>
                    <a:pt x="6257" y="0"/>
                    <a:pt x="6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9"/>
            <p:cNvSpPr/>
            <p:nvPr/>
          </p:nvSpPr>
          <p:spPr>
            <a:xfrm rot="-442840">
              <a:off x="4085585" y="2682485"/>
              <a:ext cx="576123" cy="84602"/>
            </a:xfrm>
            <a:custGeom>
              <a:avLst/>
              <a:gdLst/>
              <a:ahLst/>
              <a:cxnLst/>
              <a:rect l="l" t="t" r="r" b="b"/>
              <a:pathLst>
                <a:path w="10596" h="1556" extrusionOk="0">
                  <a:moveTo>
                    <a:pt x="2278" y="0"/>
                  </a:moveTo>
                  <a:cubicBezTo>
                    <a:pt x="1122" y="0"/>
                    <a:pt x="1" y="49"/>
                    <a:pt x="144" y="259"/>
                  </a:cubicBezTo>
                  <a:cubicBezTo>
                    <a:pt x="365" y="584"/>
                    <a:pt x="2175" y="1495"/>
                    <a:pt x="5366" y="1552"/>
                  </a:cubicBezTo>
                  <a:cubicBezTo>
                    <a:pt x="5491" y="1554"/>
                    <a:pt x="5615" y="1555"/>
                    <a:pt x="5737" y="1555"/>
                  </a:cubicBezTo>
                  <a:cubicBezTo>
                    <a:pt x="8798" y="1555"/>
                    <a:pt x="10596" y="883"/>
                    <a:pt x="10338" y="671"/>
                  </a:cubicBezTo>
                  <a:cubicBezTo>
                    <a:pt x="9868" y="316"/>
                    <a:pt x="7406" y="105"/>
                    <a:pt x="4130" y="29"/>
                  </a:cubicBezTo>
                  <a:cubicBezTo>
                    <a:pt x="3677" y="18"/>
                    <a:pt x="2971" y="0"/>
                    <a:pt x="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9"/>
            <p:cNvSpPr/>
            <p:nvPr/>
          </p:nvSpPr>
          <p:spPr>
            <a:xfrm rot="-442840">
              <a:off x="4753154" y="2584339"/>
              <a:ext cx="148000" cy="89224"/>
            </a:xfrm>
            <a:custGeom>
              <a:avLst/>
              <a:gdLst/>
              <a:ahLst/>
              <a:cxnLst/>
              <a:rect l="l" t="t" r="r" b="b"/>
              <a:pathLst>
                <a:path w="2722" h="1641" extrusionOk="0">
                  <a:moveTo>
                    <a:pt x="1802" y="1"/>
                  </a:moveTo>
                  <a:cubicBezTo>
                    <a:pt x="815" y="547"/>
                    <a:pt x="1" y="1150"/>
                    <a:pt x="106" y="1428"/>
                  </a:cubicBezTo>
                  <a:cubicBezTo>
                    <a:pt x="164" y="1580"/>
                    <a:pt x="522" y="1640"/>
                    <a:pt x="1063" y="1640"/>
                  </a:cubicBezTo>
                  <a:cubicBezTo>
                    <a:pt x="1512" y="1640"/>
                    <a:pt x="2087" y="1599"/>
                    <a:pt x="2722" y="1533"/>
                  </a:cubicBezTo>
                  <a:cubicBezTo>
                    <a:pt x="2472" y="987"/>
                    <a:pt x="2156" y="480"/>
                    <a:pt x="1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9"/>
            <p:cNvSpPr/>
            <p:nvPr/>
          </p:nvSpPr>
          <p:spPr>
            <a:xfrm rot="-442840">
              <a:off x="4710547" y="2668583"/>
              <a:ext cx="27132" cy="129894"/>
            </a:xfrm>
            <a:custGeom>
              <a:avLst/>
              <a:gdLst/>
              <a:ahLst/>
              <a:cxnLst/>
              <a:rect l="l" t="t" r="r" b="b"/>
              <a:pathLst>
                <a:path w="499" h="2389" extrusionOk="0">
                  <a:moveTo>
                    <a:pt x="64" y="0"/>
                  </a:moveTo>
                  <a:cubicBezTo>
                    <a:pt x="58" y="0"/>
                    <a:pt x="53" y="1"/>
                    <a:pt x="48" y="4"/>
                  </a:cubicBezTo>
                  <a:cubicBezTo>
                    <a:pt x="19" y="4"/>
                    <a:pt x="0" y="33"/>
                    <a:pt x="10" y="61"/>
                  </a:cubicBezTo>
                  <a:cubicBezTo>
                    <a:pt x="106" y="425"/>
                    <a:pt x="173" y="789"/>
                    <a:pt x="211" y="1153"/>
                  </a:cubicBezTo>
                  <a:cubicBezTo>
                    <a:pt x="230" y="1336"/>
                    <a:pt x="249" y="1527"/>
                    <a:pt x="249" y="1709"/>
                  </a:cubicBezTo>
                  <a:lnTo>
                    <a:pt x="249" y="2265"/>
                  </a:lnTo>
                  <a:lnTo>
                    <a:pt x="259" y="2265"/>
                  </a:lnTo>
                  <a:lnTo>
                    <a:pt x="259" y="2274"/>
                  </a:lnTo>
                  <a:cubicBezTo>
                    <a:pt x="259" y="2350"/>
                    <a:pt x="317" y="2388"/>
                    <a:pt x="376" y="2388"/>
                  </a:cubicBezTo>
                  <a:cubicBezTo>
                    <a:pt x="437" y="2388"/>
                    <a:pt x="498" y="2347"/>
                    <a:pt x="498" y="2265"/>
                  </a:cubicBezTo>
                  <a:cubicBezTo>
                    <a:pt x="489" y="2073"/>
                    <a:pt x="479" y="1882"/>
                    <a:pt x="460" y="1690"/>
                  </a:cubicBezTo>
                  <a:cubicBezTo>
                    <a:pt x="441" y="1508"/>
                    <a:pt x="412" y="1316"/>
                    <a:pt x="383" y="1134"/>
                  </a:cubicBezTo>
                  <a:cubicBezTo>
                    <a:pt x="326" y="761"/>
                    <a:pt x="230" y="387"/>
                    <a:pt x="106" y="33"/>
                  </a:cubicBezTo>
                  <a:cubicBezTo>
                    <a:pt x="98" y="11"/>
                    <a:pt x="80"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9"/>
            <p:cNvSpPr/>
            <p:nvPr/>
          </p:nvSpPr>
          <p:spPr>
            <a:xfrm rot="-442840">
              <a:off x="4192435" y="2877917"/>
              <a:ext cx="41703" cy="80253"/>
            </a:xfrm>
            <a:custGeom>
              <a:avLst/>
              <a:gdLst/>
              <a:ahLst/>
              <a:cxnLst/>
              <a:rect l="l" t="t" r="r" b="b"/>
              <a:pathLst>
                <a:path w="767" h="1476" extrusionOk="0">
                  <a:moveTo>
                    <a:pt x="715" y="1"/>
                  </a:moveTo>
                  <a:cubicBezTo>
                    <a:pt x="692" y="1"/>
                    <a:pt x="669" y="11"/>
                    <a:pt x="661" y="33"/>
                  </a:cubicBezTo>
                  <a:cubicBezTo>
                    <a:pt x="432" y="445"/>
                    <a:pt x="230" y="876"/>
                    <a:pt x="29" y="1307"/>
                  </a:cubicBezTo>
                  <a:cubicBezTo>
                    <a:pt x="29" y="1317"/>
                    <a:pt x="29" y="1317"/>
                    <a:pt x="29" y="1317"/>
                  </a:cubicBezTo>
                  <a:cubicBezTo>
                    <a:pt x="0" y="1384"/>
                    <a:pt x="39" y="1451"/>
                    <a:pt x="96" y="1470"/>
                  </a:cubicBezTo>
                  <a:cubicBezTo>
                    <a:pt x="110" y="1474"/>
                    <a:pt x="124" y="1476"/>
                    <a:pt x="138" y="1476"/>
                  </a:cubicBezTo>
                  <a:cubicBezTo>
                    <a:pt x="189" y="1476"/>
                    <a:pt x="234" y="1448"/>
                    <a:pt x="250" y="1403"/>
                  </a:cubicBezTo>
                  <a:cubicBezTo>
                    <a:pt x="412" y="953"/>
                    <a:pt x="575" y="512"/>
                    <a:pt x="757" y="71"/>
                  </a:cubicBezTo>
                  <a:cubicBezTo>
                    <a:pt x="767" y="52"/>
                    <a:pt x="757" y="23"/>
                    <a:pt x="738" y="4"/>
                  </a:cubicBezTo>
                  <a:cubicBezTo>
                    <a:pt x="731" y="2"/>
                    <a:pt x="723"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9"/>
            <p:cNvSpPr/>
            <p:nvPr/>
          </p:nvSpPr>
          <p:spPr>
            <a:xfrm rot="-442840">
              <a:off x="4007132" y="2897858"/>
              <a:ext cx="47358" cy="179862"/>
            </a:xfrm>
            <a:custGeom>
              <a:avLst/>
              <a:gdLst/>
              <a:ahLst/>
              <a:cxnLst/>
              <a:rect l="l" t="t" r="r" b="b"/>
              <a:pathLst>
                <a:path w="871" h="3308" extrusionOk="0">
                  <a:moveTo>
                    <a:pt x="82" y="0"/>
                  </a:moveTo>
                  <a:cubicBezTo>
                    <a:pt x="41" y="0"/>
                    <a:pt x="1" y="27"/>
                    <a:pt x="1" y="79"/>
                  </a:cubicBezTo>
                  <a:cubicBezTo>
                    <a:pt x="1" y="348"/>
                    <a:pt x="10" y="625"/>
                    <a:pt x="49" y="894"/>
                  </a:cubicBezTo>
                  <a:cubicBezTo>
                    <a:pt x="77" y="1152"/>
                    <a:pt x="125" y="1421"/>
                    <a:pt x="183" y="1679"/>
                  </a:cubicBezTo>
                  <a:cubicBezTo>
                    <a:pt x="288" y="2206"/>
                    <a:pt x="432" y="2723"/>
                    <a:pt x="614" y="3231"/>
                  </a:cubicBezTo>
                  <a:cubicBezTo>
                    <a:pt x="632" y="3285"/>
                    <a:pt x="674" y="3307"/>
                    <a:pt x="718" y="3307"/>
                  </a:cubicBezTo>
                  <a:cubicBezTo>
                    <a:pt x="793" y="3307"/>
                    <a:pt x="870" y="3241"/>
                    <a:pt x="834" y="3145"/>
                  </a:cubicBezTo>
                  <a:cubicBezTo>
                    <a:pt x="652" y="2656"/>
                    <a:pt x="499" y="2149"/>
                    <a:pt x="374" y="1641"/>
                  </a:cubicBezTo>
                  <a:cubicBezTo>
                    <a:pt x="250" y="1133"/>
                    <a:pt x="173" y="606"/>
                    <a:pt x="164" y="79"/>
                  </a:cubicBezTo>
                  <a:cubicBezTo>
                    <a:pt x="164" y="27"/>
                    <a:pt x="123"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9"/>
            <p:cNvSpPr/>
            <p:nvPr/>
          </p:nvSpPr>
          <p:spPr>
            <a:xfrm rot="-442840">
              <a:off x="4016231" y="2448758"/>
              <a:ext cx="998592" cy="678070"/>
            </a:xfrm>
            <a:custGeom>
              <a:avLst/>
              <a:gdLst/>
              <a:ahLst/>
              <a:cxnLst/>
              <a:rect l="l" t="t" r="r" b="b"/>
              <a:pathLst>
                <a:path w="18366" h="12471" extrusionOk="0">
                  <a:moveTo>
                    <a:pt x="9627" y="0"/>
                  </a:moveTo>
                  <a:cubicBezTo>
                    <a:pt x="9503" y="0"/>
                    <a:pt x="9461" y="202"/>
                    <a:pt x="9609" y="237"/>
                  </a:cubicBezTo>
                  <a:cubicBezTo>
                    <a:pt x="9791" y="285"/>
                    <a:pt x="9973" y="361"/>
                    <a:pt x="10145" y="438"/>
                  </a:cubicBezTo>
                  <a:cubicBezTo>
                    <a:pt x="10165" y="447"/>
                    <a:pt x="10174" y="447"/>
                    <a:pt x="10184" y="447"/>
                  </a:cubicBezTo>
                  <a:cubicBezTo>
                    <a:pt x="15501" y="1156"/>
                    <a:pt x="16603" y="4845"/>
                    <a:pt x="17139" y="6617"/>
                  </a:cubicBezTo>
                  <a:lnTo>
                    <a:pt x="17177" y="6742"/>
                  </a:lnTo>
                  <a:cubicBezTo>
                    <a:pt x="17177" y="6751"/>
                    <a:pt x="17187" y="6761"/>
                    <a:pt x="17187" y="6770"/>
                  </a:cubicBezTo>
                  <a:cubicBezTo>
                    <a:pt x="17484" y="7269"/>
                    <a:pt x="18001" y="8265"/>
                    <a:pt x="18107" y="8533"/>
                  </a:cubicBezTo>
                  <a:cubicBezTo>
                    <a:pt x="17743" y="8476"/>
                    <a:pt x="17398" y="8342"/>
                    <a:pt x="17101" y="8121"/>
                  </a:cubicBezTo>
                  <a:cubicBezTo>
                    <a:pt x="17078" y="8110"/>
                    <a:pt x="17053" y="8105"/>
                    <a:pt x="17027" y="8105"/>
                  </a:cubicBezTo>
                  <a:cubicBezTo>
                    <a:pt x="17010" y="8105"/>
                    <a:pt x="16992" y="8108"/>
                    <a:pt x="16976" y="8112"/>
                  </a:cubicBezTo>
                  <a:cubicBezTo>
                    <a:pt x="16938" y="8131"/>
                    <a:pt x="16919" y="8169"/>
                    <a:pt x="16909" y="8208"/>
                  </a:cubicBezTo>
                  <a:cubicBezTo>
                    <a:pt x="16660" y="10277"/>
                    <a:pt x="15654" y="11427"/>
                    <a:pt x="15367" y="11723"/>
                  </a:cubicBezTo>
                  <a:cubicBezTo>
                    <a:pt x="15223" y="11340"/>
                    <a:pt x="14936" y="10085"/>
                    <a:pt x="14801" y="9510"/>
                  </a:cubicBezTo>
                  <a:cubicBezTo>
                    <a:pt x="14763" y="9376"/>
                    <a:pt x="14734" y="9242"/>
                    <a:pt x="14715" y="9146"/>
                  </a:cubicBezTo>
                  <a:cubicBezTo>
                    <a:pt x="14696" y="9098"/>
                    <a:pt x="14658" y="9060"/>
                    <a:pt x="14600" y="9060"/>
                  </a:cubicBezTo>
                  <a:cubicBezTo>
                    <a:pt x="14552" y="9060"/>
                    <a:pt x="14504" y="9089"/>
                    <a:pt x="14485" y="9137"/>
                  </a:cubicBezTo>
                  <a:cubicBezTo>
                    <a:pt x="14428" y="9271"/>
                    <a:pt x="14361" y="9424"/>
                    <a:pt x="14313" y="9539"/>
                  </a:cubicBezTo>
                  <a:cubicBezTo>
                    <a:pt x="14236" y="9338"/>
                    <a:pt x="14121" y="8993"/>
                    <a:pt x="14016" y="8658"/>
                  </a:cubicBezTo>
                  <a:cubicBezTo>
                    <a:pt x="13824" y="8064"/>
                    <a:pt x="13585" y="7336"/>
                    <a:pt x="13355" y="6761"/>
                  </a:cubicBezTo>
                  <a:cubicBezTo>
                    <a:pt x="13330" y="6708"/>
                    <a:pt x="13284" y="6684"/>
                    <a:pt x="13238" y="6684"/>
                  </a:cubicBezTo>
                  <a:cubicBezTo>
                    <a:pt x="13176" y="6684"/>
                    <a:pt x="13115" y="6728"/>
                    <a:pt x="13115" y="6799"/>
                  </a:cubicBezTo>
                  <a:cubicBezTo>
                    <a:pt x="13115" y="7393"/>
                    <a:pt x="12723" y="8437"/>
                    <a:pt x="12550" y="8830"/>
                  </a:cubicBezTo>
                  <a:cubicBezTo>
                    <a:pt x="12464" y="8658"/>
                    <a:pt x="12406" y="8476"/>
                    <a:pt x="12358" y="8294"/>
                  </a:cubicBezTo>
                  <a:cubicBezTo>
                    <a:pt x="12343" y="8233"/>
                    <a:pt x="12293" y="8201"/>
                    <a:pt x="12241" y="8201"/>
                  </a:cubicBezTo>
                  <a:cubicBezTo>
                    <a:pt x="12196" y="8201"/>
                    <a:pt x="12151" y="8225"/>
                    <a:pt x="12129" y="8275"/>
                  </a:cubicBezTo>
                  <a:cubicBezTo>
                    <a:pt x="11650" y="9463"/>
                    <a:pt x="9494" y="11034"/>
                    <a:pt x="9063" y="11264"/>
                  </a:cubicBezTo>
                  <a:cubicBezTo>
                    <a:pt x="8948" y="10995"/>
                    <a:pt x="8718" y="9903"/>
                    <a:pt x="8546" y="8916"/>
                  </a:cubicBezTo>
                  <a:cubicBezTo>
                    <a:pt x="8546" y="8907"/>
                    <a:pt x="8546" y="8907"/>
                    <a:pt x="8536" y="8897"/>
                  </a:cubicBezTo>
                  <a:cubicBezTo>
                    <a:pt x="8459" y="8677"/>
                    <a:pt x="8239" y="8045"/>
                    <a:pt x="8249" y="7757"/>
                  </a:cubicBezTo>
                  <a:cubicBezTo>
                    <a:pt x="8249" y="7678"/>
                    <a:pt x="8190" y="7630"/>
                    <a:pt x="8128" y="7630"/>
                  </a:cubicBezTo>
                  <a:cubicBezTo>
                    <a:pt x="8093" y="7630"/>
                    <a:pt x="8056" y="7646"/>
                    <a:pt x="8028" y="7681"/>
                  </a:cubicBezTo>
                  <a:cubicBezTo>
                    <a:pt x="7808" y="7987"/>
                    <a:pt x="7559" y="8322"/>
                    <a:pt x="7425" y="8485"/>
                  </a:cubicBezTo>
                  <a:cubicBezTo>
                    <a:pt x="7128" y="7700"/>
                    <a:pt x="6984" y="6857"/>
                    <a:pt x="7003" y="6023"/>
                  </a:cubicBezTo>
                  <a:cubicBezTo>
                    <a:pt x="7013" y="5966"/>
                    <a:pt x="6974" y="5918"/>
                    <a:pt x="6917" y="5899"/>
                  </a:cubicBezTo>
                  <a:cubicBezTo>
                    <a:pt x="6909" y="5897"/>
                    <a:pt x="6902" y="5897"/>
                    <a:pt x="6895" y="5897"/>
                  </a:cubicBezTo>
                  <a:cubicBezTo>
                    <a:pt x="6845" y="5897"/>
                    <a:pt x="6799" y="5924"/>
                    <a:pt x="6783" y="5966"/>
                  </a:cubicBezTo>
                  <a:cubicBezTo>
                    <a:pt x="5988" y="7614"/>
                    <a:pt x="3708" y="9137"/>
                    <a:pt x="3085" y="9501"/>
                  </a:cubicBezTo>
                  <a:cubicBezTo>
                    <a:pt x="3114" y="9185"/>
                    <a:pt x="3161" y="8859"/>
                    <a:pt x="3238" y="8543"/>
                  </a:cubicBezTo>
                  <a:cubicBezTo>
                    <a:pt x="3257" y="8459"/>
                    <a:pt x="3186" y="8397"/>
                    <a:pt x="3114" y="8397"/>
                  </a:cubicBezTo>
                  <a:cubicBezTo>
                    <a:pt x="3079" y="8397"/>
                    <a:pt x="3043" y="8412"/>
                    <a:pt x="3018" y="8447"/>
                  </a:cubicBezTo>
                  <a:cubicBezTo>
                    <a:pt x="3008" y="8466"/>
                    <a:pt x="2108" y="9779"/>
                    <a:pt x="1791" y="10267"/>
                  </a:cubicBezTo>
                  <a:cubicBezTo>
                    <a:pt x="1791" y="10277"/>
                    <a:pt x="1782" y="10286"/>
                    <a:pt x="1782" y="10296"/>
                  </a:cubicBezTo>
                  <a:cubicBezTo>
                    <a:pt x="1542" y="11034"/>
                    <a:pt x="1255" y="11838"/>
                    <a:pt x="1121" y="12145"/>
                  </a:cubicBezTo>
                  <a:cubicBezTo>
                    <a:pt x="776" y="11532"/>
                    <a:pt x="498" y="10900"/>
                    <a:pt x="268" y="10239"/>
                  </a:cubicBezTo>
                  <a:cubicBezTo>
                    <a:pt x="250" y="10173"/>
                    <a:pt x="203" y="10147"/>
                    <a:pt x="156" y="10147"/>
                  </a:cubicBezTo>
                  <a:cubicBezTo>
                    <a:pt x="79" y="10147"/>
                    <a:pt x="0" y="10220"/>
                    <a:pt x="48" y="10315"/>
                  </a:cubicBezTo>
                  <a:cubicBezTo>
                    <a:pt x="383" y="11264"/>
                    <a:pt x="901" y="12385"/>
                    <a:pt x="1092" y="12461"/>
                  </a:cubicBezTo>
                  <a:cubicBezTo>
                    <a:pt x="1102" y="12461"/>
                    <a:pt x="1121" y="12471"/>
                    <a:pt x="1140" y="12471"/>
                  </a:cubicBezTo>
                  <a:cubicBezTo>
                    <a:pt x="1159" y="12471"/>
                    <a:pt x="1178" y="12461"/>
                    <a:pt x="1197" y="12452"/>
                  </a:cubicBezTo>
                  <a:cubicBezTo>
                    <a:pt x="1245" y="12432"/>
                    <a:pt x="1351" y="12375"/>
                    <a:pt x="2002" y="10382"/>
                  </a:cubicBezTo>
                  <a:cubicBezTo>
                    <a:pt x="2203" y="10085"/>
                    <a:pt x="2606" y="9482"/>
                    <a:pt x="2893" y="9060"/>
                  </a:cubicBezTo>
                  <a:lnTo>
                    <a:pt x="2893" y="9060"/>
                  </a:lnTo>
                  <a:cubicBezTo>
                    <a:pt x="2845" y="9367"/>
                    <a:pt x="2817" y="9702"/>
                    <a:pt x="2884" y="9779"/>
                  </a:cubicBezTo>
                  <a:cubicBezTo>
                    <a:pt x="2912" y="9807"/>
                    <a:pt x="2951" y="9817"/>
                    <a:pt x="2989" y="9817"/>
                  </a:cubicBezTo>
                  <a:cubicBezTo>
                    <a:pt x="3085" y="9807"/>
                    <a:pt x="5633" y="8313"/>
                    <a:pt x="6783" y="6483"/>
                  </a:cubicBezTo>
                  <a:cubicBezTo>
                    <a:pt x="6831" y="7623"/>
                    <a:pt x="7204" y="8677"/>
                    <a:pt x="7338" y="8773"/>
                  </a:cubicBezTo>
                  <a:cubicBezTo>
                    <a:pt x="7360" y="8794"/>
                    <a:pt x="7392" y="8805"/>
                    <a:pt x="7423" y="8805"/>
                  </a:cubicBezTo>
                  <a:cubicBezTo>
                    <a:pt x="7434" y="8805"/>
                    <a:pt x="7444" y="8804"/>
                    <a:pt x="7453" y="8802"/>
                  </a:cubicBezTo>
                  <a:cubicBezTo>
                    <a:pt x="7492" y="8792"/>
                    <a:pt x="7540" y="8763"/>
                    <a:pt x="8057" y="8073"/>
                  </a:cubicBezTo>
                  <a:cubicBezTo>
                    <a:pt x="8124" y="8380"/>
                    <a:pt x="8220" y="8677"/>
                    <a:pt x="8335" y="8974"/>
                  </a:cubicBezTo>
                  <a:cubicBezTo>
                    <a:pt x="8775" y="11513"/>
                    <a:pt x="8929" y="11522"/>
                    <a:pt x="9025" y="11522"/>
                  </a:cubicBezTo>
                  <a:cubicBezTo>
                    <a:pt x="9264" y="11522"/>
                    <a:pt x="11496" y="9942"/>
                    <a:pt x="12234" y="8648"/>
                  </a:cubicBezTo>
                  <a:cubicBezTo>
                    <a:pt x="12311" y="8859"/>
                    <a:pt x="12426" y="9118"/>
                    <a:pt x="12521" y="9166"/>
                  </a:cubicBezTo>
                  <a:cubicBezTo>
                    <a:pt x="12539" y="9169"/>
                    <a:pt x="12555" y="9171"/>
                    <a:pt x="12571" y="9171"/>
                  </a:cubicBezTo>
                  <a:cubicBezTo>
                    <a:pt x="12597" y="9171"/>
                    <a:pt x="12622" y="9165"/>
                    <a:pt x="12646" y="9146"/>
                  </a:cubicBezTo>
                  <a:cubicBezTo>
                    <a:pt x="12751" y="9079"/>
                    <a:pt x="13154" y="8073"/>
                    <a:pt x="13307" y="7307"/>
                  </a:cubicBezTo>
                  <a:cubicBezTo>
                    <a:pt x="13479" y="7776"/>
                    <a:pt x="13642" y="8294"/>
                    <a:pt x="13786" y="8734"/>
                  </a:cubicBezTo>
                  <a:cubicBezTo>
                    <a:pt x="14150" y="9827"/>
                    <a:pt x="14179" y="9875"/>
                    <a:pt x="14275" y="9903"/>
                  </a:cubicBezTo>
                  <a:cubicBezTo>
                    <a:pt x="14284" y="9906"/>
                    <a:pt x="14294" y="9907"/>
                    <a:pt x="14305" y="9907"/>
                  </a:cubicBezTo>
                  <a:cubicBezTo>
                    <a:pt x="14336" y="9907"/>
                    <a:pt x="14370" y="9896"/>
                    <a:pt x="14399" y="9875"/>
                  </a:cubicBezTo>
                  <a:cubicBezTo>
                    <a:pt x="14466" y="9779"/>
                    <a:pt x="14524" y="9673"/>
                    <a:pt x="14572" y="9568"/>
                  </a:cubicBezTo>
                  <a:lnTo>
                    <a:pt x="14572" y="9578"/>
                  </a:lnTo>
                  <a:cubicBezTo>
                    <a:pt x="15098" y="11848"/>
                    <a:pt x="15175" y="11982"/>
                    <a:pt x="15280" y="12030"/>
                  </a:cubicBezTo>
                  <a:cubicBezTo>
                    <a:pt x="15295" y="12040"/>
                    <a:pt x="15312" y="12044"/>
                    <a:pt x="15330" y="12044"/>
                  </a:cubicBezTo>
                  <a:cubicBezTo>
                    <a:pt x="15348" y="12044"/>
                    <a:pt x="15367" y="12040"/>
                    <a:pt x="15386" y="12030"/>
                  </a:cubicBezTo>
                  <a:cubicBezTo>
                    <a:pt x="15520" y="11963"/>
                    <a:pt x="16794" y="10727"/>
                    <a:pt x="17129" y="8428"/>
                  </a:cubicBezTo>
                  <a:cubicBezTo>
                    <a:pt x="17500" y="8647"/>
                    <a:pt x="17883" y="8783"/>
                    <a:pt x="18118" y="8783"/>
                  </a:cubicBezTo>
                  <a:cubicBezTo>
                    <a:pt x="18180" y="8783"/>
                    <a:pt x="18231" y="8774"/>
                    <a:pt x="18269" y="8754"/>
                  </a:cubicBezTo>
                  <a:cubicBezTo>
                    <a:pt x="18327" y="8725"/>
                    <a:pt x="18365" y="8667"/>
                    <a:pt x="18365" y="8600"/>
                  </a:cubicBezTo>
                  <a:cubicBezTo>
                    <a:pt x="18365" y="8380"/>
                    <a:pt x="17493" y="6818"/>
                    <a:pt x="17407" y="6665"/>
                  </a:cubicBezTo>
                  <a:lnTo>
                    <a:pt x="17369" y="6550"/>
                  </a:lnTo>
                  <a:cubicBezTo>
                    <a:pt x="16861" y="4874"/>
                    <a:pt x="15683" y="946"/>
                    <a:pt x="10232" y="218"/>
                  </a:cubicBezTo>
                  <a:cubicBezTo>
                    <a:pt x="10050" y="131"/>
                    <a:pt x="9868" y="55"/>
                    <a:pt x="9666" y="7"/>
                  </a:cubicBezTo>
                  <a:cubicBezTo>
                    <a:pt x="9653" y="2"/>
                    <a:pt x="9639" y="0"/>
                    <a:pt x="9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grpSp>
        <p:nvGrpSpPr>
          <p:cNvPr id="1237" name="Google Shape;1237;p50"/>
          <p:cNvGrpSpPr/>
          <p:nvPr/>
        </p:nvGrpSpPr>
        <p:grpSpPr>
          <a:xfrm rot="2536325">
            <a:off x="2026995" y="572651"/>
            <a:ext cx="5238580" cy="5187586"/>
            <a:chOff x="6362545" y="-1959120"/>
            <a:chExt cx="7269943" cy="7199175"/>
          </a:xfrm>
        </p:grpSpPr>
        <p:sp>
          <p:nvSpPr>
            <p:cNvPr id="1238" name="Google Shape;1238;p50"/>
            <p:cNvSpPr/>
            <p:nvPr/>
          </p:nvSpPr>
          <p:spPr>
            <a:xfrm rot="-2620828" flipH="1">
              <a:off x="7368551" y="259531"/>
              <a:ext cx="5616733" cy="3093389"/>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0"/>
            <p:cNvSpPr/>
            <p:nvPr/>
          </p:nvSpPr>
          <p:spPr>
            <a:xfrm rot="-2620828" flipH="1">
              <a:off x="6702690" y="-181895"/>
              <a:ext cx="6589654" cy="3644724"/>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0"/>
            <p:cNvSpPr/>
            <p:nvPr/>
          </p:nvSpPr>
          <p:spPr>
            <a:xfrm rot="-2620828" flipH="1">
              <a:off x="8038255" y="723748"/>
              <a:ext cx="4630210" cy="2550674"/>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 name="Google Shape;1241;p50"/>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PAINT AND COLOR</a:t>
            </a:r>
            <a:endParaRPr/>
          </a:p>
        </p:txBody>
      </p:sp>
      <p:grpSp>
        <p:nvGrpSpPr>
          <p:cNvPr id="1242" name="Google Shape;1242;p50"/>
          <p:cNvGrpSpPr/>
          <p:nvPr/>
        </p:nvGrpSpPr>
        <p:grpSpPr>
          <a:xfrm>
            <a:off x="3766332" y="1006455"/>
            <a:ext cx="1759913" cy="3602123"/>
            <a:chOff x="5632976" y="1208278"/>
            <a:chExt cx="1987030" cy="3834902"/>
          </a:xfrm>
        </p:grpSpPr>
        <p:sp>
          <p:nvSpPr>
            <p:cNvPr id="1243" name="Google Shape;1243;p50"/>
            <p:cNvSpPr/>
            <p:nvPr/>
          </p:nvSpPr>
          <p:spPr>
            <a:xfrm>
              <a:off x="5734947" y="1825082"/>
              <a:ext cx="1783088" cy="1872977"/>
            </a:xfrm>
            <a:custGeom>
              <a:avLst/>
              <a:gdLst/>
              <a:ahLst/>
              <a:cxnLst/>
              <a:rect l="l" t="t" r="r" b="b"/>
              <a:pathLst>
                <a:path w="21106" h="22170" extrusionOk="0">
                  <a:moveTo>
                    <a:pt x="10050" y="0"/>
                  </a:moveTo>
                  <a:cubicBezTo>
                    <a:pt x="7396" y="0"/>
                    <a:pt x="2846" y="671"/>
                    <a:pt x="1323" y="5700"/>
                  </a:cubicBezTo>
                  <a:cubicBezTo>
                    <a:pt x="202" y="9389"/>
                    <a:pt x="633" y="13202"/>
                    <a:pt x="633" y="13202"/>
                  </a:cubicBezTo>
                  <a:cubicBezTo>
                    <a:pt x="163" y="15262"/>
                    <a:pt x="0" y="17503"/>
                    <a:pt x="221" y="17513"/>
                  </a:cubicBezTo>
                  <a:cubicBezTo>
                    <a:pt x="223" y="17513"/>
                    <a:pt x="224" y="17513"/>
                    <a:pt x="226" y="17513"/>
                  </a:cubicBezTo>
                  <a:cubicBezTo>
                    <a:pt x="457" y="17513"/>
                    <a:pt x="1437" y="16929"/>
                    <a:pt x="1437" y="16929"/>
                  </a:cubicBezTo>
                  <a:cubicBezTo>
                    <a:pt x="1917" y="18414"/>
                    <a:pt x="3172" y="20310"/>
                    <a:pt x="4273" y="20914"/>
                  </a:cubicBezTo>
                  <a:cubicBezTo>
                    <a:pt x="4436" y="20617"/>
                    <a:pt x="4551" y="20291"/>
                    <a:pt x="4599" y="19956"/>
                  </a:cubicBezTo>
                  <a:cubicBezTo>
                    <a:pt x="4599" y="19956"/>
                    <a:pt x="6783" y="22169"/>
                    <a:pt x="10548" y="22169"/>
                  </a:cubicBezTo>
                  <a:lnTo>
                    <a:pt x="10558" y="22169"/>
                  </a:lnTo>
                  <a:cubicBezTo>
                    <a:pt x="14323" y="22169"/>
                    <a:pt x="16507" y="19956"/>
                    <a:pt x="16507" y="19956"/>
                  </a:cubicBezTo>
                  <a:cubicBezTo>
                    <a:pt x="16565" y="20291"/>
                    <a:pt x="16670" y="20617"/>
                    <a:pt x="16833" y="20914"/>
                  </a:cubicBezTo>
                  <a:cubicBezTo>
                    <a:pt x="17935" y="20310"/>
                    <a:pt x="19190" y="18414"/>
                    <a:pt x="19669" y="16929"/>
                  </a:cubicBezTo>
                  <a:cubicBezTo>
                    <a:pt x="19669" y="16929"/>
                    <a:pt x="20649" y="17513"/>
                    <a:pt x="20880" y="17513"/>
                  </a:cubicBezTo>
                  <a:cubicBezTo>
                    <a:pt x="20882" y="17513"/>
                    <a:pt x="20884" y="17513"/>
                    <a:pt x="20885" y="17513"/>
                  </a:cubicBezTo>
                  <a:cubicBezTo>
                    <a:pt x="21106" y="17503"/>
                    <a:pt x="20943" y="15262"/>
                    <a:pt x="20473" y="13202"/>
                  </a:cubicBezTo>
                  <a:cubicBezTo>
                    <a:pt x="20473" y="13202"/>
                    <a:pt x="20905" y="9389"/>
                    <a:pt x="19793" y="5700"/>
                  </a:cubicBezTo>
                  <a:cubicBezTo>
                    <a:pt x="18270" y="671"/>
                    <a:pt x="13710" y="0"/>
                    <a:pt x="11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0"/>
            <p:cNvSpPr/>
            <p:nvPr/>
          </p:nvSpPr>
          <p:spPr>
            <a:xfrm>
              <a:off x="5722781" y="1815367"/>
              <a:ext cx="1807419" cy="1893168"/>
            </a:xfrm>
            <a:custGeom>
              <a:avLst/>
              <a:gdLst/>
              <a:ahLst/>
              <a:cxnLst/>
              <a:rect l="l" t="t" r="r" b="b"/>
              <a:pathLst>
                <a:path w="21394" h="22409" extrusionOk="0">
                  <a:moveTo>
                    <a:pt x="11210" y="240"/>
                  </a:moveTo>
                  <a:cubicBezTo>
                    <a:pt x="14362" y="240"/>
                    <a:pt x="18414" y="1217"/>
                    <a:pt x="19822" y="5854"/>
                  </a:cubicBezTo>
                  <a:cubicBezTo>
                    <a:pt x="20914" y="9475"/>
                    <a:pt x="20502" y="13269"/>
                    <a:pt x="20502" y="13307"/>
                  </a:cubicBezTo>
                  <a:cubicBezTo>
                    <a:pt x="20502" y="13317"/>
                    <a:pt x="20502" y="13336"/>
                    <a:pt x="20502" y="13346"/>
                  </a:cubicBezTo>
                  <a:cubicBezTo>
                    <a:pt x="20953" y="15290"/>
                    <a:pt x="21077" y="17159"/>
                    <a:pt x="20981" y="17494"/>
                  </a:cubicBezTo>
                  <a:cubicBezTo>
                    <a:pt x="20799" y="17456"/>
                    <a:pt x="20292" y="17187"/>
                    <a:pt x="19870" y="16948"/>
                  </a:cubicBezTo>
                  <a:cubicBezTo>
                    <a:pt x="19852" y="16936"/>
                    <a:pt x="19831" y="16928"/>
                    <a:pt x="19810" y="16928"/>
                  </a:cubicBezTo>
                  <a:cubicBezTo>
                    <a:pt x="19798" y="16928"/>
                    <a:pt x="19785" y="16931"/>
                    <a:pt x="19774" y="16938"/>
                  </a:cubicBezTo>
                  <a:cubicBezTo>
                    <a:pt x="19736" y="16948"/>
                    <a:pt x="19707" y="16977"/>
                    <a:pt x="19698" y="17015"/>
                  </a:cubicBezTo>
                  <a:cubicBezTo>
                    <a:pt x="19257" y="18375"/>
                    <a:pt x="18098" y="20205"/>
                    <a:pt x="17025" y="20866"/>
                  </a:cubicBezTo>
                  <a:cubicBezTo>
                    <a:pt x="16900" y="20607"/>
                    <a:pt x="16814" y="20330"/>
                    <a:pt x="16776" y="20052"/>
                  </a:cubicBezTo>
                  <a:cubicBezTo>
                    <a:pt x="16766" y="20004"/>
                    <a:pt x="16737" y="19966"/>
                    <a:pt x="16690" y="19956"/>
                  </a:cubicBezTo>
                  <a:cubicBezTo>
                    <a:pt x="16680" y="19954"/>
                    <a:pt x="16670" y="19952"/>
                    <a:pt x="16659" y="19952"/>
                  </a:cubicBezTo>
                  <a:cubicBezTo>
                    <a:pt x="16628" y="19952"/>
                    <a:pt x="16596" y="19963"/>
                    <a:pt x="16575" y="19985"/>
                  </a:cubicBezTo>
                  <a:cubicBezTo>
                    <a:pt x="16546" y="20013"/>
                    <a:pt x="14371" y="22169"/>
                    <a:pt x="10702" y="22169"/>
                  </a:cubicBezTo>
                  <a:cubicBezTo>
                    <a:pt x="7023" y="22169"/>
                    <a:pt x="4848" y="20004"/>
                    <a:pt x="4829" y="19985"/>
                  </a:cubicBezTo>
                  <a:cubicBezTo>
                    <a:pt x="4810" y="19966"/>
                    <a:pt x="4772" y="19946"/>
                    <a:pt x="4743" y="19946"/>
                  </a:cubicBezTo>
                  <a:cubicBezTo>
                    <a:pt x="4733" y="19946"/>
                    <a:pt x="4724" y="19956"/>
                    <a:pt x="4714" y="19956"/>
                  </a:cubicBezTo>
                  <a:cubicBezTo>
                    <a:pt x="4666" y="19966"/>
                    <a:pt x="4638" y="20004"/>
                    <a:pt x="4628" y="20052"/>
                  </a:cubicBezTo>
                  <a:cubicBezTo>
                    <a:pt x="4580" y="20330"/>
                    <a:pt x="4503" y="20607"/>
                    <a:pt x="4379" y="20866"/>
                  </a:cubicBezTo>
                  <a:cubicBezTo>
                    <a:pt x="3306" y="20205"/>
                    <a:pt x="2147" y="18375"/>
                    <a:pt x="1706" y="17015"/>
                  </a:cubicBezTo>
                  <a:cubicBezTo>
                    <a:pt x="1686" y="16961"/>
                    <a:pt x="1637" y="16931"/>
                    <a:pt x="1590" y="16931"/>
                  </a:cubicBezTo>
                  <a:cubicBezTo>
                    <a:pt x="1570" y="16931"/>
                    <a:pt x="1551" y="16936"/>
                    <a:pt x="1534" y="16948"/>
                  </a:cubicBezTo>
                  <a:cubicBezTo>
                    <a:pt x="1112" y="17187"/>
                    <a:pt x="604" y="17456"/>
                    <a:pt x="422" y="17494"/>
                  </a:cubicBezTo>
                  <a:cubicBezTo>
                    <a:pt x="326" y="17159"/>
                    <a:pt x="451" y="15290"/>
                    <a:pt x="901" y="13346"/>
                  </a:cubicBezTo>
                  <a:cubicBezTo>
                    <a:pt x="901" y="13336"/>
                    <a:pt x="901" y="13317"/>
                    <a:pt x="901" y="13307"/>
                  </a:cubicBezTo>
                  <a:cubicBezTo>
                    <a:pt x="901" y="13269"/>
                    <a:pt x="489" y="9475"/>
                    <a:pt x="1581" y="5854"/>
                  </a:cubicBezTo>
                  <a:cubicBezTo>
                    <a:pt x="2980" y="1217"/>
                    <a:pt x="7042" y="240"/>
                    <a:pt x="10194" y="240"/>
                  </a:cubicBezTo>
                  <a:close/>
                  <a:moveTo>
                    <a:pt x="10194" y="0"/>
                  </a:moveTo>
                  <a:cubicBezTo>
                    <a:pt x="6956" y="0"/>
                    <a:pt x="2798" y="1006"/>
                    <a:pt x="1352" y="5787"/>
                  </a:cubicBezTo>
                  <a:cubicBezTo>
                    <a:pt x="288" y="9312"/>
                    <a:pt x="633" y="13001"/>
                    <a:pt x="662" y="13317"/>
                  </a:cubicBezTo>
                  <a:cubicBezTo>
                    <a:pt x="279" y="14984"/>
                    <a:pt x="1" y="17369"/>
                    <a:pt x="240" y="17676"/>
                  </a:cubicBezTo>
                  <a:cubicBezTo>
                    <a:pt x="269" y="17714"/>
                    <a:pt x="317" y="17743"/>
                    <a:pt x="365" y="17743"/>
                  </a:cubicBezTo>
                  <a:cubicBezTo>
                    <a:pt x="367" y="17743"/>
                    <a:pt x="370" y="17743"/>
                    <a:pt x="373" y="17743"/>
                  </a:cubicBezTo>
                  <a:cubicBezTo>
                    <a:pt x="574" y="17743"/>
                    <a:pt x="1203" y="17405"/>
                    <a:pt x="1514" y="17226"/>
                  </a:cubicBezTo>
                  <a:cubicBezTo>
                    <a:pt x="2013" y="18653"/>
                    <a:pt x="3210" y="20512"/>
                    <a:pt x="4360" y="21134"/>
                  </a:cubicBezTo>
                  <a:cubicBezTo>
                    <a:pt x="4378" y="21144"/>
                    <a:pt x="4398" y="21148"/>
                    <a:pt x="4417" y="21148"/>
                  </a:cubicBezTo>
                  <a:cubicBezTo>
                    <a:pt x="4457" y="21148"/>
                    <a:pt x="4497" y="21129"/>
                    <a:pt x="4523" y="21096"/>
                  </a:cubicBezTo>
                  <a:cubicBezTo>
                    <a:pt x="4657" y="20847"/>
                    <a:pt x="4762" y="20579"/>
                    <a:pt x="4820" y="20301"/>
                  </a:cubicBezTo>
                  <a:cubicBezTo>
                    <a:pt x="6467" y="21662"/>
                    <a:pt x="8530" y="22409"/>
                    <a:pt x="10661" y="22409"/>
                  </a:cubicBezTo>
                  <a:cubicBezTo>
                    <a:pt x="10675" y="22409"/>
                    <a:pt x="10688" y="22409"/>
                    <a:pt x="10702" y="22409"/>
                  </a:cubicBezTo>
                  <a:cubicBezTo>
                    <a:pt x="10715" y="22409"/>
                    <a:pt x="10729" y="22409"/>
                    <a:pt x="10743" y="22409"/>
                  </a:cubicBezTo>
                  <a:cubicBezTo>
                    <a:pt x="12874" y="22409"/>
                    <a:pt x="14937" y="21662"/>
                    <a:pt x="16584" y="20301"/>
                  </a:cubicBezTo>
                  <a:cubicBezTo>
                    <a:pt x="16642" y="20579"/>
                    <a:pt x="16737" y="20847"/>
                    <a:pt x="16881" y="21086"/>
                  </a:cubicBezTo>
                  <a:cubicBezTo>
                    <a:pt x="16908" y="21126"/>
                    <a:pt x="16948" y="21148"/>
                    <a:pt x="16989" y="21148"/>
                  </a:cubicBezTo>
                  <a:cubicBezTo>
                    <a:pt x="17008" y="21148"/>
                    <a:pt x="17026" y="21143"/>
                    <a:pt x="17044" y="21134"/>
                  </a:cubicBezTo>
                  <a:cubicBezTo>
                    <a:pt x="18194" y="20512"/>
                    <a:pt x="19382" y="18653"/>
                    <a:pt x="19880" y="17226"/>
                  </a:cubicBezTo>
                  <a:cubicBezTo>
                    <a:pt x="20188" y="17403"/>
                    <a:pt x="20795" y="17744"/>
                    <a:pt x="21022" y="17744"/>
                  </a:cubicBezTo>
                  <a:cubicBezTo>
                    <a:pt x="21028" y="17744"/>
                    <a:pt x="21033" y="17743"/>
                    <a:pt x="21039" y="17743"/>
                  </a:cubicBezTo>
                  <a:cubicBezTo>
                    <a:pt x="21087" y="17743"/>
                    <a:pt x="21125" y="17714"/>
                    <a:pt x="21154" y="17676"/>
                  </a:cubicBezTo>
                  <a:cubicBezTo>
                    <a:pt x="21393" y="17369"/>
                    <a:pt x="21125" y="14993"/>
                    <a:pt x="20742" y="13317"/>
                  </a:cubicBezTo>
                  <a:cubicBezTo>
                    <a:pt x="20771" y="13001"/>
                    <a:pt x="21116" y="9312"/>
                    <a:pt x="20052" y="5787"/>
                  </a:cubicBezTo>
                  <a:cubicBezTo>
                    <a:pt x="18606" y="1006"/>
                    <a:pt x="14438" y="0"/>
                    <a:pt x="1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0"/>
            <p:cNvSpPr/>
            <p:nvPr/>
          </p:nvSpPr>
          <p:spPr>
            <a:xfrm>
              <a:off x="5954264" y="4836028"/>
              <a:ext cx="369949" cy="196591"/>
            </a:xfrm>
            <a:custGeom>
              <a:avLst/>
              <a:gdLst/>
              <a:ahLst/>
              <a:cxnLst/>
              <a:rect l="l" t="t" r="r" b="b"/>
              <a:pathLst>
                <a:path w="4379" h="2327" extrusionOk="0">
                  <a:moveTo>
                    <a:pt x="2473" y="1"/>
                  </a:moveTo>
                  <a:cubicBezTo>
                    <a:pt x="2199" y="1"/>
                    <a:pt x="1885" y="19"/>
                    <a:pt x="1524" y="56"/>
                  </a:cubicBezTo>
                  <a:cubicBezTo>
                    <a:pt x="135" y="191"/>
                    <a:pt x="97" y="1484"/>
                    <a:pt x="49" y="1867"/>
                  </a:cubicBezTo>
                  <a:cubicBezTo>
                    <a:pt x="1" y="2260"/>
                    <a:pt x="384" y="2327"/>
                    <a:pt x="604" y="2327"/>
                  </a:cubicBezTo>
                  <a:lnTo>
                    <a:pt x="3890" y="2327"/>
                  </a:lnTo>
                  <a:cubicBezTo>
                    <a:pt x="4273" y="2327"/>
                    <a:pt x="4379" y="1819"/>
                    <a:pt x="4350" y="1714"/>
                  </a:cubicBezTo>
                  <a:cubicBezTo>
                    <a:pt x="4321" y="1599"/>
                    <a:pt x="4197" y="727"/>
                    <a:pt x="3900" y="392"/>
                  </a:cubicBezTo>
                  <a:cubicBezTo>
                    <a:pt x="3688" y="144"/>
                    <a:pt x="3245"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0"/>
            <p:cNvSpPr/>
            <p:nvPr/>
          </p:nvSpPr>
          <p:spPr>
            <a:xfrm>
              <a:off x="5946153" y="4825806"/>
              <a:ext cx="387014" cy="217373"/>
            </a:xfrm>
            <a:custGeom>
              <a:avLst/>
              <a:gdLst/>
              <a:ahLst/>
              <a:cxnLst/>
              <a:rect l="l" t="t" r="r" b="b"/>
              <a:pathLst>
                <a:path w="4581" h="2573" extrusionOk="0">
                  <a:moveTo>
                    <a:pt x="2568" y="235"/>
                  </a:moveTo>
                  <a:cubicBezTo>
                    <a:pt x="3268" y="235"/>
                    <a:pt x="3708" y="359"/>
                    <a:pt x="3910" y="589"/>
                  </a:cubicBezTo>
                  <a:cubicBezTo>
                    <a:pt x="4130" y="848"/>
                    <a:pt x="4264" y="1509"/>
                    <a:pt x="4312" y="1749"/>
                  </a:cubicBezTo>
                  <a:cubicBezTo>
                    <a:pt x="4322" y="1806"/>
                    <a:pt x="4331" y="1844"/>
                    <a:pt x="4331" y="1864"/>
                  </a:cubicBezTo>
                  <a:cubicBezTo>
                    <a:pt x="4331" y="1988"/>
                    <a:pt x="4283" y="2122"/>
                    <a:pt x="4207" y="2218"/>
                  </a:cubicBezTo>
                  <a:cubicBezTo>
                    <a:pt x="4159" y="2285"/>
                    <a:pt x="4073" y="2333"/>
                    <a:pt x="3986" y="2333"/>
                  </a:cubicBezTo>
                  <a:lnTo>
                    <a:pt x="700" y="2333"/>
                  </a:lnTo>
                  <a:cubicBezTo>
                    <a:pt x="688" y="2334"/>
                    <a:pt x="676" y="2334"/>
                    <a:pt x="664" y="2334"/>
                  </a:cubicBezTo>
                  <a:cubicBezTo>
                    <a:pt x="534" y="2334"/>
                    <a:pt x="414" y="2287"/>
                    <a:pt x="317" y="2208"/>
                  </a:cubicBezTo>
                  <a:cubicBezTo>
                    <a:pt x="269" y="2151"/>
                    <a:pt x="250" y="2074"/>
                    <a:pt x="260" y="2007"/>
                  </a:cubicBezTo>
                  <a:lnTo>
                    <a:pt x="269" y="1921"/>
                  </a:lnTo>
                  <a:cubicBezTo>
                    <a:pt x="307" y="1471"/>
                    <a:pt x="422" y="417"/>
                    <a:pt x="1630" y="292"/>
                  </a:cubicBezTo>
                  <a:cubicBezTo>
                    <a:pt x="1936" y="254"/>
                    <a:pt x="2252" y="244"/>
                    <a:pt x="2568" y="235"/>
                  </a:cubicBezTo>
                  <a:close/>
                  <a:moveTo>
                    <a:pt x="2543" y="1"/>
                  </a:moveTo>
                  <a:cubicBezTo>
                    <a:pt x="2265" y="1"/>
                    <a:pt x="1952" y="18"/>
                    <a:pt x="1601" y="53"/>
                  </a:cubicBezTo>
                  <a:cubicBezTo>
                    <a:pt x="202" y="197"/>
                    <a:pt x="78" y="1432"/>
                    <a:pt x="30" y="1902"/>
                  </a:cubicBezTo>
                  <a:lnTo>
                    <a:pt x="30" y="1979"/>
                  </a:lnTo>
                  <a:cubicBezTo>
                    <a:pt x="1" y="2113"/>
                    <a:pt x="39" y="2266"/>
                    <a:pt x="135" y="2371"/>
                  </a:cubicBezTo>
                  <a:cubicBezTo>
                    <a:pt x="288" y="2544"/>
                    <a:pt x="557" y="2572"/>
                    <a:pt x="700" y="2572"/>
                  </a:cubicBezTo>
                  <a:lnTo>
                    <a:pt x="3986" y="2572"/>
                  </a:lnTo>
                  <a:cubicBezTo>
                    <a:pt x="4159" y="2563"/>
                    <a:pt x="4312" y="2486"/>
                    <a:pt x="4408" y="2352"/>
                  </a:cubicBezTo>
                  <a:cubicBezTo>
                    <a:pt x="4523" y="2189"/>
                    <a:pt x="4580" y="1998"/>
                    <a:pt x="4561" y="1796"/>
                  </a:cubicBezTo>
                  <a:cubicBezTo>
                    <a:pt x="4561" y="1787"/>
                    <a:pt x="4552" y="1749"/>
                    <a:pt x="4542" y="1701"/>
                  </a:cubicBezTo>
                  <a:cubicBezTo>
                    <a:pt x="4484" y="1413"/>
                    <a:pt x="4350" y="743"/>
                    <a:pt x="4092" y="436"/>
                  </a:cubicBezTo>
                  <a:cubicBezTo>
                    <a:pt x="3843" y="145"/>
                    <a:pt x="3341" y="1"/>
                    <a:pt x="2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0"/>
            <p:cNvSpPr/>
            <p:nvPr/>
          </p:nvSpPr>
          <p:spPr>
            <a:xfrm>
              <a:off x="6928771" y="4836028"/>
              <a:ext cx="369949" cy="196591"/>
            </a:xfrm>
            <a:custGeom>
              <a:avLst/>
              <a:gdLst/>
              <a:ahLst/>
              <a:cxnLst/>
              <a:rect l="l" t="t" r="r" b="b"/>
              <a:pathLst>
                <a:path w="4379" h="2327" extrusionOk="0">
                  <a:moveTo>
                    <a:pt x="1910" y="1"/>
                  </a:moveTo>
                  <a:cubicBezTo>
                    <a:pt x="1134" y="1"/>
                    <a:pt x="692" y="144"/>
                    <a:pt x="479" y="392"/>
                  </a:cubicBezTo>
                  <a:cubicBezTo>
                    <a:pt x="192" y="727"/>
                    <a:pt x="58" y="1599"/>
                    <a:pt x="29" y="1714"/>
                  </a:cubicBezTo>
                  <a:cubicBezTo>
                    <a:pt x="0" y="1819"/>
                    <a:pt x="106" y="2327"/>
                    <a:pt x="489" y="2327"/>
                  </a:cubicBezTo>
                  <a:lnTo>
                    <a:pt x="3785" y="2327"/>
                  </a:lnTo>
                  <a:cubicBezTo>
                    <a:pt x="4005" y="2327"/>
                    <a:pt x="4378" y="2260"/>
                    <a:pt x="4331" y="1867"/>
                  </a:cubicBezTo>
                  <a:cubicBezTo>
                    <a:pt x="4283" y="1484"/>
                    <a:pt x="4254" y="191"/>
                    <a:pt x="2865" y="56"/>
                  </a:cubicBezTo>
                  <a:cubicBezTo>
                    <a:pt x="2502" y="19"/>
                    <a:pt x="2185"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0"/>
            <p:cNvSpPr/>
            <p:nvPr/>
          </p:nvSpPr>
          <p:spPr>
            <a:xfrm>
              <a:off x="6919816" y="4825806"/>
              <a:ext cx="387014" cy="217373"/>
            </a:xfrm>
            <a:custGeom>
              <a:avLst/>
              <a:gdLst/>
              <a:ahLst/>
              <a:cxnLst/>
              <a:rect l="l" t="t" r="r" b="b"/>
              <a:pathLst>
                <a:path w="4581" h="2573" extrusionOk="0">
                  <a:moveTo>
                    <a:pt x="2013" y="235"/>
                  </a:moveTo>
                  <a:cubicBezTo>
                    <a:pt x="2329" y="244"/>
                    <a:pt x="2645" y="264"/>
                    <a:pt x="2961" y="302"/>
                  </a:cubicBezTo>
                  <a:cubicBezTo>
                    <a:pt x="4168" y="417"/>
                    <a:pt x="4264" y="1480"/>
                    <a:pt x="4312" y="1931"/>
                  </a:cubicBezTo>
                  <a:lnTo>
                    <a:pt x="4322" y="2007"/>
                  </a:lnTo>
                  <a:cubicBezTo>
                    <a:pt x="4331" y="2084"/>
                    <a:pt x="4312" y="2151"/>
                    <a:pt x="4274" y="2218"/>
                  </a:cubicBezTo>
                  <a:cubicBezTo>
                    <a:pt x="4170" y="2296"/>
                    <a:pt x="4051" y="2334"/>
                    <a:pt x="3931" y="2334"/>
                  </a:cubicBezTo>
                  <a:cubicBezTo>
                    <a:pt x="3917" y="2334"/>
                    <a:pt x="3904" y="2334"/>
                    <a:pt x="3891" y="2333"/>
                  </a:cubicBezTo>
                  <a:lnTo>
                    <a:pt x="595" y="2333"/>
                  </a:lnTo>
                  <a:cubicBezTo>
                    <a:pt x="509" y="2333"/>
                    <a:pt x="432" y="2295"/>
                    <a:pt x="384" y="2228"/>
                  </a:cubicBezTo>
                  <a:cubicBezTo>
                    <a:pt x="298" y="2122"/>
                    <a:pt x="250" y="1998"/>
                    <a:pt x="250" y="1864"/>
                  </a:cubicBezTo>
                  <a:cubicBezTo>
                    <a:pt x="260" y="1844"/>
                    <a:pt x="269" y="1806"/>
                    <a:pt x="279" y="1749"/>
                  </a:cubicBezTo>
                  <a:cubicBezTo>
                    <a:pt x="327" y="1499"/>
                    <a:pt x="451" y="848"/>
                    <a:pt x="672" y="589"/>
                  </a:cubicBezTo>
                  <a:cubicBezTo>
                    <a:pt x="873" y="359"/>
                    <a:pt x="1323" y="235"/>
                    <a:pt x="2013" y="235"/>
                  </a:cubicBezTo>
                  <a:close/>
                  <a:moveTo>
                    <a:pt x="2040" y="1"/>
                  </a:moveTo>
                  <a:cubicBezTo>
                    <a:pt x="1244" y="1"/>
                    <a:pt x="745" y="145"/>
                    <a:pt x="490" y="436"/>
                  </a:cubicBezTo>
                  <a:cubicBezTo>
                    <a:pt x="231" y="743"/>
                    <a:pt x="97" y="1413"/>
                    <a:pt x="39" y="1701"/>
                  </a:cubicBezTo>
                  <a:cubicBezTo>
                    <a:pt x="30" y="1749"/>
                    <a:pt x="20" y="1787"/>
                    <a:pt x="20" y="1796"/>
                  </a:cubicBezTo>
                  <a:cubicBezTo>
                    <a:pt x="1" y="1998"/>
                    <a:pt x="58" y="2199"/>
                    <a:pt x="183" y="2352"/>
                  </a:cubicBezTo>
                  <a:cubicBezTo>
                    <a:pt x="279" y="2486"/>
                    <a:pt x="432" y="2563"/>
                    <a:pt x="595" y="2572"/>
                  </a:cubicBezTo>
                  <a:lnTo>
                    <a:pt x="3891" y="2572"/>
                  </a:lnTo>
                  <a:cubicBezTo>
                    <a:pt x="4034" y="2572"/>
                    <a:pt x="4293" y="2544"/>
                    <a:pt x="4446" y="2371"/>
                  </a:cubicBezTo>
                  <a:cubicBezTo>
                    <a:pt x="4542" y="2256"/>
                    <a:pt x="4580" y="2113"/>
                    <a:pt x="4561" y="1979"/>
                  </a:cubicBezTo>
                  <a:lnTo>
                    <a:pt x="4552" y="1902"/>
                  </a:lnTo>
                  <a:cubicBezTo>
                    <a:pt x="4504" y="1432"/>
                    <a:pt x="4389" y="197"/>
                    <a:pt x="2980" y="53"/>
                  </a:cubicBezTo>
                  <a:cubicBezTo>
                    <a:pt x="2629" y="18"/>
                    <a:pt x="2317" y="1"/>
                    <a:pt x="2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0"/>
            <p:cNvSpPr/>
            <p:nvPr/>
          </p:nvSpPr>
          <p:spPr>
            <a:xfrm>
              <a:off x="5946998" y="4229700"/>
              <a:ext cx="1359830" cy="679155"/>
            </a:xfrm>
            <a:custGeom>
              <a:avLst/>
              <a:gdLst/>
              <a:ahLst/>
              <a:cxnLst/>
              <a:rect l="l" t="t" r="r" b="b"/>
              <a:pathLst>
                <a:path w="16096" h="8039" extrusionOk="0">
                  <a:moveTo>
                    <a:pt x="1936" y="0"/>
                  </a:moveTo>
                  <a:cubicBezTo>
                    <a:pt x="1936" y="0"/>
                    <a:pt x="211" y="6936"/>
                    <a:pt x="106" y="7176"/>
                  </a:cubicBezTo>
                  <a:cubicBezTo>
                    <a:pt x="0" y="7415"/>
                    <a:pt x="77" y="7655"/>
                    <a:pt x="460" y="7684"/>
                  </a:cubicBezTo>
                  <a:cubicBezTo>
                    <a:pt x="853" y="7712"/>
                    <a:pt x="4283" y="8038"/>
                    <a:pt x="4494" y="8038"/>
                  </a:cubicBezTo>
                  <a:cubicBezTo>
                    <a:pt x="4724" y="8038"/>
                    <a:pt x="4944" y="7923"/>
                    <a:pt x="5088" y="7732"/>
                  </a:cubicBezTo>
                  <a:cubicBezTo>
                    <a:pt x="5250" y="7521"/>
                    <a:pt x="8048" y="4723"/>
                    <a:pt x="8048" y="4723"/>
                  </a:cubicBezTo>
                  <a:cubicBezTo>
                    <a:pt x="8048" y="4723"/>
                    <a:pt x="10836" y="7521"/>
                    <a:pt x="10999" y="7732"/>
                  </a:cubicBezTo>
                  <a:cubicBezTo>
                    <a:pt x="11142" y="7923"/>
                    <a:pt x="11363" y="8038"/>
                    <a:pt x="11602" y="8038"/>
                  </a:cubicBezTo>
                  <a:cubicBezTo>
                    <a:pt x="11813" y="8038"/>
                    <a:pt x="15233" y="7712"/>
                    <a:pt x="15626" y="7684"/>
                  </a:cubicBezTo>
                  <a:cubicBezTo>
                    <a:pt x="16019" y="7655"/>
                    <a:pt x="16095" y="7415"/>
                    <a:pt x="15990" y="7176"/>
                  </a:cubicBezTo>
                  <a:cubicBezTo>
                    <a:pt x="15885" y="6936"/>
                    <a:pt x="14151" y="0"/>
                    <a:pt x="14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0"/>
            <p:cNvSpPr/>
            <p:nvPr/>
          </p:nvSpPr>
          <p:spPr>
            <a:xfrm>
              <a:off x="5940493" y="4219139"/>
              <a:ext cx="1373601" cy="700191"/>
            </a:xfrm>
            <a:custGeom>
              <a:avLst/>
              <a:gdLst/>
              <a:ahLst/>
              <a:cxnLst/>
              <a:rect l="l" t="t" r="r" b="b"/>
              <a:pathLst>
                <a:path w="16259" h="8288" extrusionOk="0">
                  <a:moveTo>
                    <a:pt x="14141" y="240"/>
                  </a:moveTo>
                  <a:cubicBezTo>
                    <a:pt x="14400" y="1275"/>
                    <a:pt x="15856" y="7109"/>
                    <a:pt x="15952" y="7339"/>
                  </a:cubicBezTo>
                  <a:cubicBezTo>
                    <a:pt x="15990" y="7406"/>
                    <a:pt x="16000" y="7493"/>
                    <a:pt x="15962" y="7569"/>
                  </a:cubicBezTo>
                  <a:cubicBezTo>
                    <a:pt x="15900" y="7639"/>
                    <a:pt x="15815" y="7685"/>
                    <a:pt x="15720" y="7685"/>
                  </a:cubicBezTo>
                  <a:cubicBezTo>
                    <a:pt x="15711" y="7685"/>
                    <a:pt x="15702" y="7685"/>
                    <a:pt x="15693" y="7684"/>
                  </a:cubicBezTo>
                  <a:cubicBezTo>
                    <a:pt x="15550" y="7703"/>
                    <a:pt x="15013" y="7751"/>
                    <a:pt x="14381" y="7809"/>
                  </a:cubicBezTo>
                  <a:cubicBezTo>
                    <a:pt x="13289" y="7914"/>
                    <a:pt x="11804" y="8048"/>
                    <a:pt x="11679" y="8048"/>
                  </a:cubicBezTo>
                  <a:cubicBezTo>
                    <a:pt x="11478" y="8039"/>
                    <a:pt x="11286" y="7943"/>
                    <a:pt x="11171" y="7780"/>
                  </a:cubicBezTo>
                  <a:cubicBezTo>
                    <a:pt x="11009" y="7569"/>
                    <a:pt x="8326" y="4877"/>
                    <a:pt x="8211" y="4762"/>
                  </a:cubicBezTo>
                  <a:cubicBezTo>
                    <a:pt x="8182" y="4733"/>
                    <a:pt x="8154" y="4724"/>
                    <a:pt x="8125" y="4724"/>
                  </a:cubicBezTo>
                  <a:cubicBezTo>
                    <a:pt x="8087" y="4724"/>
                    <a:pt x="8058" y="4733"/>
                    <a:pt x="8039" y="4762"/>
                  </a:cubicBezTo>
                  <a:cubicBezTo>
                    <a:pt x="7924" y="4877"/>
                    <a:pt x="5241" y="7569"/>
                    <a:pt x="5069" y="7780"/>
                  </a:cubicBezTo>
                  <a:cubicBezTo>
                    <a:pt x="4954" y="7943"/>
                    <a:pt x="4772" y="8039"/>
                    <a:pt x="4571" y="8048"/>
                  </a:cubicBezTo>
                  <a:cubicBezTo>
                    <a:pt x="4436" y="8048"/>
                    <a:pt x="2952" y="7904"/>
                    <a:pt x="1869" y="7809"/>
                  </a:cubicBezTo>
                  <a:cubicBezTo>
                    <a:pt x="1237" y="7751"/>
                    <a:pt x="691" y="7703"/>
                    <a:pt x="547" y="7684"/>
                  </a:cubicBezTo>
                  <a:cubicBezTo>
                    <a:pt x="538" y="7685"/>
                    <a:pt x="529" y="7685"/>
                    <a:pt x="520" y="7685"/>
                  </a:cubicBezTo>
                  <a:cubicBezTo>
                    <a:pt x="425" y="7685"/>
                    <a:pt x="340" y="7639"/>
                    <a:pt x="279" y="7569"/>
                  </a:cubicBezTo>
                  <a:cubicBezTo>
                    <a:pt x="250" y="7493"/>
                    <a:pt x="250" y="7406"/>
                    <a:pt x="288" y="7339"/>
                  </a:cubicBezTo>
                  <a:cubicBezTo>
                    <a:pt x="394" y="7109"/>
                    <a:pt x="1850" y="1275"/>
                    <a:pt x="2108" y="240"/>
                  </a:cubicBezTo>
                  <a:close/>
                  <a:moveTo>
                    <a:pt x="2022" y="1"/>
                  </a:moveTo>
                  <a:cubicBezTo>
                    <a:pt x="1965" y="1"/>
                    <a:pt x="1917" y="39"/>
                    <a:pt x="1898" y="97"/>
                  </a:cubicBezTo>
                  <a:cubicBezTo>
                    <a:pt x="1208" y="2865"/>
                    <a:pt x="154" y="7061"/>
                    <a:pt x="68" y="7253"/>
                  </a:cubicBezTo>
                  <a:cubicBezTo>
                    <a:pt x="1" y="7387"/>
                    <a:pt x="1" y="7560"/>
                    <a:pt x="68" y="7694"/>
                  </a:cubicBezTo>
                  <a:cubicBezTo>
                    <a:pt x="125" y="7790"/>
                    <a:pt x="250" y="7904"/>
                    <a:pt x="528" y="7924"/>
                  </a:cubicBezTo>
                  <a:cubicBezTo>
                    <a:pt x="671" y="7943"/>
                    <a:pt x="1218" y="7991"/>
                    <a:pt x="1850" y="8048"/>
                  </a:cubicBezTo>
                  <a:cubicBezTo>
                    <a:pt x="3306" y="8182"/>
                    <a:pt x="4436" y="8288"/>
                    <a:pt x="4571" y="8288"/>
                  </a:cubicBezTo>
                  <a:cubicBezTo>
                    <a:pt x="4839" y="8278"/>
                    <a:pt x="5098" y="8144"/>
                    <a:pt x="5260" y="7924"/>
                  </a:cubicBezTo>
                  <a:cubicBezTo>
                    <a:pt x="5385" y="7770"/>
                    <a:pt x="7291" y="5845"/>
                    <a:pt x="8125" y="5011"/>
                  </a:cubicBezTo>
                  <a:cubicBezTo>
                    <a:pt x="8949" y="5845"/>
                    <a:pt x="10855" y="7770"/>
                    <a:pt x="10989" y="7924"/>
                  </a:cubicBezTo>
                  <a:cubicBezTo>
                    <a:pt x="11152" y="8144"/>
                    <a:pt x="11401" y="8278"/>
                    <a:pt x="11679" y="8288"/>
                  </a:cubicBezTo>
                  <a:cubicBezTo>
                    <a:pt x="11804" y="8288"/>
                    <a:pt x="12934" y="8182"/>
                    <a:pt x="14410" y="8048"/>
                  </a:cubicBezTo>
                  <a:cubicBezTo>
                    <a:pt x="15042" y="7991"/>
                    <a:pt x="15588" y="7943"/>
                    <a:pt x="15722" y="7924"/>
                  </a:cubicBezTo>
                  <a:cubicBezTo>
                    <a:pt x="16000" y="7904"/>
                    <a:pt x="16124" y="7790"/>
                    <a:pt x="16182" y="7694"/>
                  </a:cubicBezTo>
                  <a:cubicBezTo>
                    <a:pt x="16259" y="7560"/>
                    <a:pt x="16259" y="7387"/>
                    <a:pt x="16182" y="7253"/>
                  </a:cubicBezTo>
                  <a:cubicBezTo>
                    <a:pt x="16105" y="7061"/>
                    <a:pt x="15042" y="2865"/>
                    <a:pt x="14352" y="97"/>
                  </a:cubicBezTo>
                  <a:cubicBezTo>
                    <a:pt x="14342" y="39"/>
                    <a:pt x="14295" y="1"/>
                    <a:pt x="14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0"/>
            <p:cNvSpPr/>
            <p:nvPr/>
          </p:nvSpPr>
          <p:spPr>
            <a:xfrm>
              <a:off x="6505429" y="4539580"/>
              <a:ext cx="136524" cy="99098"/>
            </a:xfrm>
            <a:custGeom>
              <a:avLst/>
              <a:gdLst/>
              <a:ahLst/>
              <a:cxnLst/>
              <a:rect l="l" t="t" r="r" b="b"/>
              <a:pathLst>
                <a:path w="1616" h="1173" extrusionOk="0">
                  <a:moveTo>
                    <a:pt x="52" y="1"/>
                  </a:moveTo>
                  <a:cubicBezTo>
                    <a:pt x="38" y="1"/>
                    <a:pt x="22" y="9"/>
                    <a:pt x="10" y="21"/>
                  </a:cubicBezTo>
                  <a:cubicBezTo>
                    <a:pt x="1" y="40"/>
                    <a:pt x="1" y="69"/>
                    <a:pt x="20" y="88"/>
                  </a:cubicBezTo>
                  <a:lnTo>
                    <a:pt x="1361" y="1151"/>
                  </a:lnTo>
                  <a:lnTo>
                    <a:pt x="1371" y="1151"/>
                  </a:lnTo>
                  <a:cubicBezTo>
                    <a:pt x="1394" y="1166"/>
                    <a:pt x="1418" y="1173"/>
                    <a:pt x="1440" y="1173"/>
                  </a:cubicBezTo>
                  <a:cubicBezTo>
                    <a:pt x="1544" y="1173"/>
                    <a:pt x="1615" y="1029"/>
                    <a:pt x="1505" y="950"/>
                  </a:cubicBezTo>
                  <a:lnTo>
                    <a:pt x="77" y="11"/>
                  </a:lnTo>
                  <a:cubicBezTo>
                    <a:pt x="70" y="4"/>
                    <a:pt x="61" y="1"/>
                    <a:pt x="52"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0"/>
            <p:cNvSpPr/>
            <p:nvPr/>
          </p:nvSpPr>
          <p:spPr>
            <a:xfrm>
              <a:off x="6463356" y="4616375"/>
              <a:ext cx="124443" cy="29400"/>
            </a:xfrm>
            <a:custGeom>
              <a:avLst/>
              <a:gdLst/>
              <a:ahLst/>
              <a:cxnLst/>
              <a:rect l="l" t="t" r="r" b="b"/>
              <a:pathLst>
                <a:path w="1473" h="348" extrusionOk="0">
                  <a:moveTo>
                    <a:pt x="44" y="0"/>
                  </a:moveTo>
                  <a:cubicBezTo>
                    <a:pt x="23" y="0"/>
                    <a:pt x="9" y="17"/>
                    <a:pt x="1" y="41"/>
                  </a:cubicBezTo>
                  <a:cubicBezTo>
                    <a:pt x="1" y="60"/>
                    <a:pt x="20" y="89"/>
                    <a:pt x="39" y="89"/>
                  </a:cubicBezTo>
                  <a:lnTo>
                    <a:pt x="1284" y="348"/>
                  </a:lnTo>
                  <a:lnTo>
                    <a:pt x="1294" y="348"/>
                  </a:lnTo>
                  <a:cubicBezTo>
                    <a:pt x="1297" y="348"/>
                    <a:pt x="1300" y="348"/>
                    <a:pt x="1303" y="348"/>
                  </a:cubicBezTo>
                  <a:cubicBezTo>
                    <a:pt x="1458" y="348"/>
                    <a:pt x="1473" y="117"/>
                    <a:pt x="1313" y="108"/>
                  </a:cubicBezTo>
                  <a:lnTo>
                    <a:pt x="58" y="3"/>
                  </a:lnTo>
                  <a:cubicBezTo>
                    <a:pt x="53" y="1"/>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0"/>
            <p:cNvSpPr/>
            <p:nvPr/>
          </p:nvSpPr>
          <p:spPr>
            <a:xfrm>
              <a:off x="6096702" y="3378203"/>
              <a:ext cx="1060340" cy="1002723"/>
            </a:xfrm>
            <a:custGeom>
              <a:avLst/>
              <a:gdLst/>
              <a:ahLst/>
              <a:cxnLst/>
              <a:rect l="l" t="t" r="r" b="b"/>
              <a:pathLst>
                <a:path w="12551" h="11869" extrusionOk="0">
                  <a:moveTo>
                    <a:pt x="3325" y="1"/>
                  </a:moveTo>
                  <a:lnTo>
                    <a:pt x="1" y="10625"/>
                  </a:lnTo>
                  <a:cubicBezTo>
                    <a:pt x="2008" y="11454"/>
                    <a:pt x="4139" y="11868"/>
                    <a:pt x="6272" y="11868"/>
                  </a:cubicBezTo>
                  <a:cubicBezTo>
                    <a:pt x="8405" y="11868"/>
                    <a:pt x="10539" y="11454"/>
                    <a:pt x="12551" y="10625"/>
                  </a:cubicBezTo>
                  <a:lnTo>
                    <a:pt x="9227" y="1"/>
                  </a:lnTo>
                  <a:cubicBezTo>
                    <a:pt x="8283" y="394"/>
                    <a:pt x="7282" y="590"/>
                    <a:pt x="6279" y="590"/>
                  </a:cubicBezTo>
                  <a:cubicBezTo>
                    <a:pt x="5277" y="590"/>
                    <a:pt x="4274" y="394"/>
                    <a:pt x="3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0"/>
            <p:cNvSpPr/>
            <p:nvPr/>
          </p:nvSpPr>
          <p:spPr>
            <a:xfrm>
              <a:off x="6085381" y="3368150"/>
              <a:ext cx="1083066" cy="1023505"/>
            </a:xfrm>
            <a:custGeom>
              <a:avLst/>
              <a:gdLst/>
              <a:ahLst/>
              <a:cxnLst/>
              <a:rect l="l" t="t" r="r" b="b"/>
              <a:pathLst>
                <a:path w="12820" h="12115" extrusionOk="0">
                  <a:moveTo>
                    <a:pt x="9284" y="283"/>
                  </a:moveTo>
                  <a:lnTo>
                    <a:pt x="12532" y="10668"/>
                  </a:lnTo>
                  <a:cubicBezTo>
                    <a:pt x="10568" y="11472"/>
                    <a:pt x="8486" y="11875"/>
                    <a:pt x="6405" y="11875"/>
                  </a:cubicBezTo>
                  <a:cubicBezTo>
                    <a:pt x="4324" y="11875"/>
                    <a:pt x="2242" y="11472"/>
                    <a:pt x="279" y="10668"/>
                  </a:cubicBezTo>
                  <a:lnTo>
                    <a:pt x="3536" y="283"/>
                  </a:lnTo>
                  <a:cubicBezTo>
                    <a:pt x="4456" y="652"/>
                    <a:pt x="5430" y="836"/>
                    <a:pt x="6406" y="836"/>
                  </a:cubicBezTo>
                  <a:cubicBezTo>
                    <a:pt x="7382" y="836"/>
                    <a:pt x="8359" y="652"/>
                    <a:pt x="9284" y="283"/>
                  </a:cubicBezTo>
                  <a:close/>
                  <a:moveTo>
                    <a:pt x="3459" y="0"/>
                  </a:moveTo>
                  <a:cubicBezTo>
                    <a:pt x="3442" y="0"/>
                    <a:pt x="3426" y="5"/>
                    <a:pt x="3411" y="14"/>
                  </a:cubicBezTo>
                  <a:cubicBezTo>
                    <a:pt x="3383" y="24"/>
                    <a:pt x="3354" y="53"/>
                    <a:pt x="3344" y="81"/>
                  </a:cubicBezTo>
                  <a:lnTo>
                    <a:pt x="20" y="10706"/>
                  </a:lnTo>
                  <a:cubicBezTo>
                    <a:pt x="1" y="10764"/>
                    <a:pt x="29" y="10821"/>
                    <a:pt x="87" y="10850"/>
                  </a:cubicBezTo>
                  <a:cubicBezTo>
                    <a:pt x="2089" y="11683"/>
                    <a:pt x="4235" y="12114"/>
                    <a:pt x="6410" y="12114"/>
                  </a:cubicBezTo>
                  <a:cubicBezTo>
                    <a:pt x="8575" y="12114"/>
                    <a:pt x="10721" y="11683"/>
                    <a:pt x="12733" y="10850"/>
                  </a:cubicBezTo>
                  <a:cubicBezTo>
                    <a:pt x="12790" y="10821"/>
                    <a:pt x="12819" y="10764"/>
                    <a:pt x="12800" y="10706"/>
                  </a:cubicBezTo>
                  <a:lnTo>
                    <a:pt x="9476" y="81"/>
                  </a:lnTo>
                  <a:cubicBezTo>
                    <a:pt x="9461" y="32"/>
                    <a:pt x="9416" y="3"/>
                    <a:pt x="9366" y="3"/>
                  </a:cubicBezTo>
                  <a:cubicBezTo>
                    <a:pt x="9348" y="3"/>
                    <a:pt x="9330" y="7"/>
                    <a:pt x="9313" y="14"/>
                  </a:cubicBezTo>
                  <a:cubicBezTo>
                    <a:pt x="8383" y="402"/>
                    <a:pt x="7397" y="596"/>
                    <a:pt x="6410" y="596"/>
                  </a:cubicBezTo>
                  <a:cubicBezTo>
                    <a:pt x="5423" y="596"/>
                    <a:pt x="4436" y="402"/>
                    <a:pt x="3507" y="14"/>
                  </a:cubicBezTo>
                  <a:cubicBezTo>
                    <a:pt x="3493" y="5"/>
                    <a:pt x="3476" y="0"/>
                    <a:pt x="3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0"/>
            <p:cNvSpPr/>
            <p:nvPr/>
          </p:nvSpPr>
          <p:spPr>
            <a:xfrm>
              <a:off x="6430999" y="3253592"/>
              <a:ext cx="390985" cy="199970"/>
            </a:xfrm>
            <a:custGeom>
              <a:avLst/>
              <a:gdLst/>
              <a:ahLst/>
              <a:cxnLst/>
              <a:rect l="l" t="t" r="r" b="b"/>
              <a:pathLst>
                <a:path w="4628" h="2367" extrusionOk="0">
                  <a:moveTo>
                    <a:pt x="2319" y="0"/>
                  </a:moveTo>
                  <a:cubicBezTo>
                    <a:pt x="1035" y="0"/>
                    <a:pt x="0" y="527"/>
                    <a:pt x="0" y="1188"/>
                  </a:cubicBezTo>
                  <a:cubicBezTo>
                    <a:pt x="0" y="1840"/>
                    <a:pt x="1035" y="2367"/>
                    <a:pt x="2319" y="2367"/>
                  </a:cubicBezTo>
                  <a:cubicBezTo>
                    <a:pt x="3593" y="2367"/>
                    <a:pt x="4628" y="1840"/>
                    <a:pt x="4628" y="1188"/>
                  </a:cubicBezTo>
                  <a:cubicBezTo>
                    <a:pt x="4628" y="527"/>
                    <a:pt x="3593" y="0"/>
                    <a:pt x="2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0"/>
            <p:cNvSpPr/>
            <p:nvPr/>
          </p:nvSpPr>
          <p:spPr>
            <a:xfrm>
              <a:off x="6421284" y="3243877"/>
              <a:ext cx="410416" cy="220246"/>
            </a:xfrm>
            <a:custGeom>
              <a:avLst/>
              <a:gdLst/>
              <a:ahLst/>
              <a:cxnLst/>
              <a:rect l="l" t="t" r="r" b="b"/>
              <a:pathLst>
                <a:path w="4858" h="2607" extrusionOk="0">
                  <a:moveTo>
                    <a:pt x="2434" y="240"/>
                  </a:moveTo>
                  <a:cubicBezTo>
                    <a:pt x="3622" y="240"/>
                    <a:pt x="4618" y="719"/>
                    <a:pt x="4618" y="1303"/>
                  </a:cubicBezTo>
                  <a:cubicBezTo>
                    <a:pt x="4618" y="1878"/>
                    <a:pt x="3622" y="2367"/>
                    <a:pt x="2434" y="2367"/>
                  </a:cubicBezTo>
                  <a:cubicBezTo>
                    <a:pt x="1246" y="2367"/>
                    <a:pt x="240" y="1878"/>
                    <a:pt x="240" y="1303"/>
                  </a:cubicBezTo>
                  <a:cubicBezTo>
                    <a:pt x="240" y="719"/>
                    <a:pt x="1246" y="240"/>
                    <a:pt x="2434" y="240"/>
                  </a:cubicBezTo>
                  <a:close/>
                  <a:moveTo>
                    <a:pt x="2434" y="0"/>
                  </a:moveTo>
                  <a:cubicBezTo>
                    <a:pt x="1064" y="0"/>
                    <a:pt x="1" y="566"/>
                    <a:pt x="1" y="1303"/>
                  </a:cubicBezTo>
                  <a:cubicBezTo>
                    <a:pt x="1" y="2031"/>
                    <a:pt x="1064" y="2606"/>
                    <a:pt x="2434" y="2606"/>
                  </a:cubicBezTo>
                  <a:cubicBezTo>
                    <a:pt x="3794" y="2606"/>
                    <a:pt x="4858" y="2031"/>
                    <a:pt x="4858" y="1303"/>
                  </a:cubicBezTo>
                  <a:cubicBezTo>
                    <a:pt x="4858" y="566"/>
                    <a:pt x="3794" y="0"/>
                    <a:pt x="2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0"/>
            <p:cNvSpPr/>
            <p:nvPr/>
          </p:nvSpPr>
          <p:spPr>
            <a:xfrm>
              <a:off x="5662883" y="1218838"/>
              <a:ext cx="706696" cy="1067436"/>
            </a:xfrm>
            <a:custGeom>
              <a:avLst/>
              <a:gdLst/>
              <a:ahLst/>
              <a:cxnLst/>
              <a:rect l="l" t="t" r="r" b="b"/>
              <a:pathLst>
                <a:path w="8365" h="12635" extrusionOk="0">
                  <a:moveTo>
                    <a:pt x="1639" y="1"/>
                  </a:moveTo>
                  <a:cubicBezTo>
                    <a:pt x="1" y="4944"/>
                    <a:pt x="1706" y="9753"/>
                    <a:pt x="6075" y="12608"/>
                  </a:cubicBezTo>
                  <a:cubicBezTo>
                    <a:pt x="6075" y="12608"/>
                    <a:pt x="6180" y="12634"/>
                    <a:pt x="6362" y="12634"/>
                  </a:cubicBezTo>
                  <a:cubicBezTo>
                    <a:pt x="6676" y="12634"/>
                    <a:pt x="7215" y="12557"/>
                    <a:pt x="7828" y="12139"/>
                  </a:cubicBezTo>
                  <a:cubicBezTo>
                    <a:pt x="8364" y="7837"/>
                    <a:pt x="6333" y="1811"/>
                    <a:pt x="1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0"/>
            <p:cNvSpPr/>
            <p:nvPr/>
          </p:nvSpPr>
          <p:spPr>
            <a:xfrm>
              <a:off x="5652407" y="1208278"/>
              <a:ext cx="706612" cy="1087881"/>
            </a:xfrm>
            <a:custGeom>
              <a:avLst/>
              <a:gdLst/>
              <a:ahLst/>
              <a:cxnLst/>
              <a:rect l="l" t="t" r="r" b="b"/>
              <a:pathLst>
                <a:path w="8364" h="12877" extrusionOk="0">
                  <a:moveTo>
                    <a:pt x="1830" y="279"/>
                  </a:moveTo>
                  <a:lnTo>
                    <a:pt x="1830" y="279"/>
                  </a:lnTo>
                  <a:cubicBezTo>
                    <a:pt x="6218" y="2070"/>
                    <a:pt x="8364" y="7809"/>
                    <a:pt x="7837" y="12187"/>
                  </a:cubicBezTo>
                  <a:cubicBezTo>
                    <a:pt x="7259" y="12568"/>
                    <a:pt x="6758" y="12635"/>
                    <a:pt x="6475" y="12635"/>
                  </a:cubicBezTo>
                  <a:cubicBezTo>
                    <a:pt x="6359" y="12635"/>
                    <a:pt x="6280" y="12624"/>
                    <a:pt x="6247" y="12618"/>
                  </a:cubicBezTo>
                  <a:cubicBezTo>
                    <a:pt x="1983" y="9821"/>
                    <a:pt x="297" y="5098"/>
                    <a:pt x="1830" y="279"/>
                  </a:cubicBezTo>
                  <a:close/>
                  <a:moveTo>
                    <a:pt x="1764" y="1"/>
                  </a:moveTo>
                  <a:cubicBezTo>
                    <a:pt x="1712" y="1"/>
                    <a:pt x="1663" y="36"/>
                    <a:pt x="1648" y="87"/>
                  </a:cubicBezTo>
                  <a:cubicBezTo>
                    <a:pt x="0" y="5059"/>
                    <a:pt x="1725" y="9945"/>
                    <a:pt x="6132" y="12839"/>
                  </a:cubicBezTo>
                  <a:cubicBezTo>
                    <a:pt x="6151" y="12839"/>
                    <a:pt x="6160" y="12848"/>
                    <a:pt x="6170" y="12848"/>
                  </a:cubicBezTo>
                  <a:cubicBezTo>
                    <a:pt x="6275" y="12867"/>
                    <a:pt x="6381" y="12877"/>
                    <a:pt x="6486" y="12877"/>
                  </a:cubicBezTo>
                  <a:cubicBezTo>
                    <a:pt x="7032" y="12867"/>
                    <a:pt x="7569" y="12685"/>
                    <a:pt x="8019" y="12360"/>
                  </a:cubicBezTo>
                  <a:cubicBezTo>
                    <a:pt x="8048" y="12340"/>
                    <a:pt x="8067" y="12312"/>
                    <a:pt x="8076" y="12273"/>
                  </a:cubicBezTo>
                  <a:cubicBezTo>
                    <a:pt x="8354" y="10012"/>
                    <a:pt x="7942" y="7445"/>
                    <a:pt x="6927" y="5213"/>
                  </a:cubicBezTo>
                  <a:cubicBezTo>
                    <a:pt x="6122" y="3431"/>
                    <a:pt x="4580" y="1084"/>
                    <a:pt x="1811" y="11"/>
                  </a:cubicBezTo>
                  <a:cubicBezTo>
                    <a:pt x="1796" y="4"/>
                    <a:pt x="1780" y="1"/>
                    <a:pt x="1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0"/>
            <p:cNvSpPr/>
            <p:nvPr/>
          </p:nvSpPr>
          <p:spPr>
            <a:xfrm>
              <a:off x="5887100" y="1591996"/>
              <a:ext cx="341647" cy="516526"/>
            </a:xfrm>
            <a:custGeom>
              <a:avLst/>
              <a:gdLst/>
              <a:ahLst/>
              <a:cxnLst/>
              <a:rect l="l" t="t" r="r" b="b"/>
              <a:pathLst>
                <a:path w="4044" h="6114" extrusionOk="0">
                  <a:moveTo>
                    <a:pt x="786" y="0"/>
                  </a:moveTo>
                  <a:cubicBezTo>
                    <a:pt x="1" y="2395"/>
                    <a:pt x="824" y="4714"/>
                    <a:pt x="2932" y="6103"/>
                  </a:cubicBezTo>
                  <a:cubicBezTo>
                    <a:pt x="2932" y="6103"/>
                    <a:pt x="2980" y="6113"/>
                    <a:pt x="3062" y="6113"/>
                  </a:cubicBezTo>
                  <a:cubicBezTo>
                    <a:pt x="3213" y="6113"/>
                    <a:pt x="3481" y="6077"/>
                    <a:pt x="3785" y="5873"/>
                  </a:cubicBezTo>
                  <a:cubicBezTo>
                    <a:pt x="4043" y="3794"/>
                    <a:pt x="3057" y="872"/>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0"/>
            <p:cNvSpPr/>
            <p:nvPr/>
          </p:nvSpPr>
          <p:spPr>
            <a:xfrm>
              <a:off x="5875779" y="1581604"/>
              <a:ext cx="364289" cy="537309"/>
            </a:xfrm>
            <a:custGeom>
              <a:avLst/>
              <a:gdLst/>
              <a:ahLst/>
              <a:cxnLst/>
              <a:rect l="l" t="t" r="r" b="b"/>
              <a:pathLst>
                <a:path w="4312" h="6360" extrusionOk="0">
                  <a:moveTo>
                    <a:pt x="997" y="276"/>
                  </a:moveTo>
                  <a:cubicBezTo>
                    <a:pt x="3037" y="1158"/>
                    <a:pt x="4043" y="3850"/>
                    <a:pt x="3804" y="5919"/>
                  </a:cubicBezTo>
                  <a:cubicBezTo>
                    <a:pt x="3625" y="6047"/>
                    <a:pt x="3409" y="6114"/>
                    <a:pt x="3195" y="6114"/>
                  </a:cubicBezTo>
                  <a:cubicBezTo>
                    <a:pt x="3168" y="6114"/>
                    <a:pt x="3141" y="6113"/>
                    <a:pt x="3114" y="6111"/>
                  </a:cubicBezTo>
                  <a:cubicBezTo>
                    <a:pt x="1102" y="4789"/>
                    <a:pt x="297" y="2556"/>
                    <a:pt x="997" y="276"/>
                  </a:cubicBezTo>
                  <a:close/>
                  <a:moveTo>
                    <a:pt x="917" y="1"/>
                  </a:moveTo>
                  <a:cubicBezTo>
                    <a:pt x="901" y="1"/>
                    <a:pt x="887" y="3"/>
                    <a:pt x="872" y="8"/>
                  </a:cubicBezTo>
                  <a:cubicBezTo>
                    <a:pt x="843" y="27"/>
                    <a:pt x="815" y="46"/>
                    <a:pt x="805" y="85"/>
                  </a:cubicBezTo>
                  <a:cubicBezTo>
                    <a:pt x="0" y="2518"/>
                    <a:pt x="843" y="4913"/>
                    <a:pt x="2999" y="6322"/>
                  </a:cubicBezTo>
                  <a:cubicBezTo>
                    <a:pt x="3009" y="6331"/>
                    <a:pt x="3028" y="6341"/>
                    <a:pt x="3037" y="6341"/>
                  </a:cubicBezTo>
                  <a:cubicBezTo>
                    <a:pt x="3095" y="6350"/>
                    <a:pt x="3152" y="6360"/>
                    <a:pt x="3200" y="6360"/>
                  </a:cubicBezTo>
                  <a:cubicBezTo>
                    <a:pt x="3488" y="6350"/>
                    <a:pt x="3756" y="6254"/>
                    <a:pt x="3986" y="6101"/>
                  </a:cubicBezTo>
                  <a:cubicBezTo>
                    <a:pt x="4015" y="6072"/>
                    <a:pt x="4034" y="6044"/>
                    <a:pt x="4034" y="6015"/>
                  </a:cubicBezTo>
                  <a:cubicBezTo>
                    <a:pt x="4312" y="3802"/>
                    <a:pt x="3219" y="880"/>
                    <a:pt x="968" y="8"/>
                  </a:cubicBezTo>
                  <a:cubicBezTo>
                    <a:pt x="949" y="3"/>
                    <a:pt x="932"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0"/>
            <p:cNvSpPr/>
            <p:nvPr/>
          </p:nvSpPr>
          <p:spPr>
            <a:xfrm>
              <a:off x="6883404" y="1218838"/>
              <a:ext cx="706696" cy="1067436"/>
            </a:xfrm>
            <a:custGeom>
              <a:avLst/>
              <a:gdLst/>
              <a:ahLst/>
              <a:cxnLst/>
              <a:rect l="l" t="t" r="r" b="b"/>
              <a:pathLst>
                <a:path w="8365" h="12635" extrusionOk="0">
                  <a:moveTo>
                    <a:pt x="6726" y="1"/>
                  </a:moveTo>
                  <a:lnTo>
                    <a:pt x="6726" y="1"/>
                  </a:lnTo>
                  <a:cubicBezTo>
                    <a:pt x="2041" y="1811"/>
                    <a:pt x="1" y="7837"/>
                    <a:pt x="537" y="12139"/>
                  </a:cubicBezTo>
                  <a:cubicBezTo>
                    <a:pt x="1156" y="12557"/>
                    <a:pt x="1694" y="12634"/>
                    <a:pt x="2008" y="12634"/>
                  </a:cubicBezTo>
                  <a:cubicBezTo>
                    <a:pt x="2190" y="12634"/>
                    <a:pt x="2297" y="12608"/>
                    <a:pt x="2300" y="12608"/>
                  </a:cubicBezTo>
                  <a:cubicBezTo>
                    <a:pt x="6659" y="9753"/>
                    <a:pt x="8364" y="4944"/>
                    <a:pt x="6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0"/>
            <p:cNvSpPr/>
            <p:nvPr/>
          </p:nvSpPr>
          <p:spPr>
            <a:xfrm>
              <a:off x="6893964" y="1208278"/>
              <a:ext cx="706612" cy="1087881"/>
            </a:xfrm>
            <a:custGeom>
              <a:avLst/>
              <a:gdLst/>
              <a:ahLst/>
              <a:cxnLst/>
              <a:rect l="l" t="t" r="r" b="b"/>
              <a:pathLst>
                <a:path w="8364" h="12877" extrusionOk="0">
                  <a:moveTo>
                    <a:pt x="6525" y="279"/>
                  </a:moveTo>
                  <a:cubicBezTo>
                    <a:pt x="8067" y="5098"/>
                    <a:pt x="6390" y="9821"/>
                    <a:pt x="2118" y="12618"/>
                  </a:cubicBezTo>
                  <a:cubicBezTo>
                    <a:pt x="2084" y="12624"/>
                    <a:pt x="2005" y="12635"/>
                    <a:pt x="1889" y="12635"/>
                  </a:cubicBezTo>
                  <a:cubicBezTo>
                    <a:pt x="1606" y="12635"/>
                    <a:pt x="1105" y="12568"/>
                    <a:pt x="527" y="12187"/>
                  </a:cubicBezTo>
                  <a:cubicBezTo>
                    <a:pt x="0" y="7809"/>
                    <a:pt x="2137" y="2070"/>
                    <a:pt x="6525" y="279"/>
                  </a:cubicBezTo>
                  <a:close/>
                  <a:moveTo>
                    <a:pt x="6605" y="1"/>
                  </a:moveTo>
                  <a:cubicBezTo>
                    <a:pt x="6591" y="1"/>
                    <a:pt x="6576" y="4"/>
                    <a:pt x="6563" y="11"/>
                  </a:cubicBezTo>
                  <a:cubicBezTo>
                    <a:pt x="3785" y="1084"/>
                    <a:pt x="2242" y="3431"/>
                    <a:pt x="1437" y="5213"/>
                  </a:cubicBezTo>
                  <a:cubicBezTo>
                    <a:pt x="431" y="7445"/>
                    <a:pt x="10" y="10012"/>
                    <a:pt x="297" y="12273"/>
                  </a:cubicBezTo>
                  <a:cubicBezTo>
                    <a:pt x="297" y="12312"/>
                    <a:pt x="317" y="12340"/>
                    <a:pt x="345" y="12360"/>
                  </a:cubicBezTo>
                  <a:cubicBezTo>
                    <a:pt x="796" y="12685"/>
                    <a:pt x="1332" y="12867"/>
                    <a:pt x="1888" y="12877"/>
                  </a:cubicBezTo>
                  <a:cubicBezTo>
                    <a:pt x="1993" y="12877"/>
                    <a:pt x="2089" y="12867"/>
                    <a:pt x="2194" y="12848"/>
                  </a:cubicBezTo>
                  <a:cubicBezTo>
                    <a:pt x="2204" y="12848"/>
                    <a:pt x="2223" y="12839"/>
                    <a:pt x="2233" y="12829"/>
                  </a:cubicBezTo>
                  <a:cubicBezTo>
                    <a:pt x="6639" y="9945"/>
                    <a:pt x="8364" y="5059"/>
                    <a:pt x="6716" y="78"/>
                  </a:cubicBezTo>
                  <a:cubicBezTo>
                    <a:pt x="6701" y="34"/>
                    <a:pt x="6653"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0"/>
            <p:cNvSpPr/>
            <p:nvPr/>
          </p:nvSpPr>
          <p:spPr>
            <a:xfrm>
              <a:off x="7024237" y="1591996"/>
              <a:ext cx="342492" cy="516526"/>
            </a:xfrm>
            <a:custGeom>
              <a:avLst/>
              <a:gdLst/>
              <a:ahLst/>
              <a:cxnLst/>
              <a:rect l="l" t="t" r="r" b="b"/>
              <a:pathLst>
                <a:path w="4054" h="6114" extrusionOk="0">
                  <a:moveTo>
                    <a:pt x="3258" y="0"/>
                  </a:moveTo>
                  <a:cubicBezTo>
                    <a:pt x="988" y="872"/>
                    <a:pt x="1" y="3794"/>
                    <a:pt x="269" y="5873"/>
                  </a:cubicBezTo>
                  <a:cubicBezTo>
                    <a:pt x="573" y="6077"/>
                    <a:pt x="836" y="6113"/>
                    <a:pt x="985" y="6113"/>
                  </a:cubicBezTo>
                  <a:cubicBezTo>
                    <a:pt x="1066" y="6113"/>
                    <a:pt x="1112" y="6103"/>
                    <a:pt x="1112" y="6103"/>
                  </a:cubicBezTo>
                  <a:cubicBezTo>
                    <a:pt x="3220" y="4714"/>
                    <a:pt x="4053" y="2395"/>
                    <a:pt x="3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0"/>
            <p:cNvSpPr/>
            <p:nvPr/>
          </p:nvSpPr>
          <p:spPr>
            <a:xfrm>
              <a:off x="7012916" y="1581604"/>
              <a:ext cx="364289" cy="537309"/>
            </a:xfrm>
            <a:custGeom>
              <a:avLst/>
              <a:gdLst/>
              <a:ahLst/>
              <a:cxnLst/>
              <a:rect l="l" t="t" r="r" b="b"/>
              <a:pathLst>
                <a:path w="4312" h="6360" extrusionOk="0">
                  <a:moveTo>
                    <a:pt x="3325" y="276"/>
                  </a:moveTo>
                  <a:cubicBezTo>
                    <a:pt x="4024" y="2556"/>
                    <a:pt x="3220" y="4779"/>
                    <a:pt x="1208" y="6111"/>
                  </a:cubicBezTo>
                  <a:cubicBezTo>
                    <a:pt x="1180" y="6113"/>
                    <a:pt x="1152" y="6114"/>
                    <a:pt x="1124" y="6114"/>
                  </a:cubicBezTo>
                  <a:cubicBezTo>
                    <a:pt x="905" y="6114"/>
                    <a:pt x="697" y="6048"/>
                    <a:pt x="518" y="5929"/>
                  </a:cubicBezTo>
                  <a:lnTo>
                    <a:pt x="508" y="5919"/>
                  </a:lnTo>
                  <a:cubicBezTo>
                    <a:pt x="278" y="3850"/>
                    <a:pt x="1275" y="1158"/>
                    <a:pt x="3325" y="276"/>
                  </a:cubicBezTo>
                  <a:close/>
                  <a:moveTo>
                    <a:pt x="3398" y="1"/>
                  </a:moveTo>
                  <a:cubicBezTo>
                    <a:pt x="3382" y="1"/>
                    <a:pt x="3368" y="3"/>
                    <a:pt x="3354" y="8"/>
                  </a:cubicBezTo>
                  <a:cubicBezTo>
                    <a:pt x="1102" y="880"/>
                    <a:pt x="1" y="3802"/>
                    <a:pt x="278" y="6005"/>
                  </a:cubicBezTo>
                  <a:cubicBezTo>
                    <a:pt x="288" y="6044"/>
                    <a:pt x="307" y="6072"/>
                    <a:pt x="336" y="6092"/>
                  </a:cubicBezTo>
                  <a:cubicBezTo>
                    <a:pt x="556" y="6254"/>
                    <a:pt x="834" y="6350"/>
                    <a:pt x="1112" y="6360"/>
                  </a:cubicBezTo>
                  <a:cubicBezTo>
                    <a:pt x="1169" y="6350"/>
                    <a:pt x="1217" y="6350"/>
                    <a:pt x="1275" y="6341"/>
                  </a:cubicBezTo>
                  <a:cubicBezTo>
                    <a:pt x="1284" y="6331"/>
                    <a:pt x="1304" y="6331"/>
                    <a:pt x="1313" y="6322"/>
                  </a:cubicBezTo>
                  <a:cubicBezTo>
                    <a:pt x="3478" y="4904"/>
                    <a:pt x="4312" y="2518"/>
                    <a:pt x="3507" y="75"/>
                  </a:cubicBezTo>
                  <a:cubicBezTo>
                    <a:pt x="3497" y="46"/>
                    <a:pt x="3478" y="18"/>
                    <a:pt x="3450" y="8"/>
                  </a:cubicBezTo>
                  <a:cubicBezTo>
                    <a:pt x="3430" y="3"/>
                    <a:pt x="3414" y="1"/>
                    <a:pt x="3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0"/>
            <p:cNvSpPr/>
            <p:nvPr/>
          </p:nvSpPr>
          <p:spPr>
            <a:xfrm>
              <a:off x="5809714" y="2809047"/>
              <a:ext cx="222358" cy="324582"/>
            </a:xfrm>
            <a:custGeom>
              <a:avLst/>
              <a:gdLst/>
              <a:ahLst/>
              <a:cxnLst/>
              <a:rect l="l" t="t" r="r" b="b"/>
              <a:pathLst>
                <a:path w="2632" h="3842" extrusionOk="0">
                  <a:moveTo>
                    <a:pt x="1396" y="0"/>
                  </a:moveTo>
                  <a:cubicBezTo>
                    <a:pt x="1121" y="0"/>
                    <a:pt x="855" y="145"/>
                    <a:pt x="677" y="463"/>
                  </a:cubicBezTo>
                  <a:cubicBezTo>
                    <a:pt x="1" y="1642"/>
                    <a:pt x="833" y="3841"/>
                    <a:pt x="2400" y="3841"/>
                  </a:cubicBezTo>
                  <a:cubicBezTo>
                    <a:pt x="2475" y="3841"/>
                    <a:pt x="2553" y="3836"/>
                    <a:pt x="2631" y="3825"/>
                  </a:cubicBezTo>
                  <a:lnTo>
                    <a:pt x="2191" y="444"/>
                  </a:lnTo>
                  <a:cubicBezTo>
                    <a:pt x="1980" y="159"/>
                    <a:pt x="1684"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0"/>
            <p:cNvSpPr/>
            <p:nvPr/>
          </p:nvSpPr>
          <p:spPr>
            <a:xfrm>
              <a:off x="5823147" y="2799500"/>
              <a:ext cx="220246" cy="344097"/>
            </a:xfrm>
            <a:custGeom>
              <a:avLst/>
              <a:gdLst/>
              <a:ahLst/>
              <a:cxnLst/>
              <a:rect l="l" t="t" r="r" b="b"/>
              <a:pathLst>
                <a:path w="2607" h="4073" extrusionOk="0">
                  <a:moveTo>
                    <a:pt x="1246" y="231"/>
                  </a:moveTo>
                  <a:cubicBezTo>
                    <a:pt x="1514" y="240"/>
                    <a:pt x="1763" y="375"/>
                    <a:pt x="1926" y="595"/>
                  </a:cubicBezTo>
                  <a:lnTo>
                    <a:pt x="2348" y="3833"/>
                  </a:lnTo>
                  <a:cubicBezTo>
                    <a:pt x="2314" y="3835"/>
                    <a:pt x="2281" y="3836"/>
                    <a:pt x="2248" y="3836"/>
                  </a:cubicBezTo>
                  <a:cubicBezTo>
                    <a:pt x="1521" y="3836"/>
                    <a:pt x="1064" y="3340"/>
                    <a:pt x="853" y="3019"/>
                  </a:cubicBezTo>
                  <a:cubicBezTo>
                    <a:pt x="355" y="2281"/>
                    <a:pt x="259" y="1275"/>
                    <a:pt x="623" y="633"/>
                  </a:cubicBezTo>
                  <a:cubicBezTo>
                    <a:pt x="738" y="403"/>
                    <a:pt x="959" y="260"/>
                    <a:pt x="1208" y="231"/>
                  </a:cubicBezTo>
                  <a:close/>
                  <a:moveTo>
                    <a:pt x="1217" y="1"/>
                  </a:moveTo>
                  <a:cubicBezTo>
                    <a:pt x="1207" y="1"/>
                    <a:pt x="1198" y="1"/>
                    <a:pt x="1189" y="1"/>
                  </a:cubicBezTo>
                  <a:cubicBezTo>
                    <a:pt x="853" y="20"/>
                    <a:pt x="566" y="221"/>
                    <a:pt x="413" y="518"/>
                  </a:cubicBezTo>
                  <a:cubicBezTo>
                    <a:pt x="1" y="1237"/>
                    <a:pt x="106" y="2338"/>
                    <a:pt x="652" y="3153"/>
                  </a:cubicBezTo>
                  <a:cubicBezTo>
                    <a:pt x="1045" y="3747"/>
                    <a:pt x="1620" y="4073"/>
                    <a:pt x="2242" y="4073"/>
                  </a:cubicBezTo>
                  <a:cubicBezTo>
                    <a:pt x="2329" y="4073"/>
                    <a:pt x="2405" y="4073"/>
                    <a:pt x="2482" y="4063"/>
                  </a:cubicBezTo>
                  <a:lnTo>
                    <a:pt x="2607" y="4044"/>
                  </a:lnTo>
                  <a:lnTo>
                    <a:pt x="2147" y="509"/>
                  </a:lnTo>
                  <a:lnTo>
                    <a:pt x="2128" y="489"/>
                  </a:lnTo>
                  <a:cubicBezTo>
                    <a:pt x="1922" y="181"/>
                    <a:pt x="1580" y="1"/>
                    <a:pt x="1217"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0"/>
            <p:cNvSpPr/>
            <p:nvPr/>
          </p:nvSpPr>
          <p:spPr>
            <a:xfrm>
              <a:off x="7220912" y="2809047"/>
              <a:ext cx="222358" cy="324582"/>
            </a:xfrm>
            <a:custGeom>
              <a:avLst/>
              <a:gdLst/>
              <a:ahLst/>
              <a:cxnLst/>
              <a:rect l="l" t="t" r="r" b="b"/>
              <a:pathLst>
                <a:path w="2632" h="3842" extrusionOk="0">
                  <a:moveTo>
                    <a:pt x="1236" y="0"/>
                  </a:moveTo>
                  <a:cubicBezTo>
                    <a:pt x="949" y="0"/>
                    <a:pt x="652" y="159"/>
                    <a:pt x="441" y="444"/>
                  </a:cubicBezTo>
                  <a:lnTo>
                    <a:pt x="1" y="3825"/>
                  </a:lnTo>
                  <a:cubicBezTo>
                    <a:pt x="80" y="3836"/>
                    <a:pt x="157" y="3841"/>
                    <a:pt x="232" y="3841"/>
                  </a:cubicBezTo>
                  <a:cubicBezTo>
                    <a:pt x="1799" y="3841"/>
                    <a:pt x="2632" y="1642"/>
                    <a:pt x="1955" y="463"/>
                  </a:cubicBezTo>
                  <a:cubicBezTo>
                    <a:pt x="1777" y="145"/>
                    <a:pt x="1511" y="0"/>
                    <a:pt x="1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0"/>
            <p:cNvSpPr/>
            <p:nvPr/>
          </p:nvSpPr>
          <p:spPr>
            <a:xfrm>
              <a:off x="7210436" y="2798740"/>
              <a:ext cx="219401" cy="344858"/>
            </a:xfrm>
            <a:custGeom>
              <a:avLst/>
              <a:gdLst/>
              <a:ahLst/>
              <a:cxnLst/>
              <a:rect l="l" t="t" r="r" b="b"/>
              <a:pathLst>
                <a:path w="2597" h="4082" extrusionOk="0">
                  <a:moveTo>
                    <a:pt x="1372" y="249"/>
                  </a:moveTo>
                  <a:cubicBezTo>
                    <a:pt x="1381" y="249"/>
                    <a:pt x="1390" y="249"/>
                    <a:pt x="1399" y="249"/>
                  </a:cubicBezTo>
                  <a:cubicBezTo>
                    <a:pt x="1648" y="269"/>
                    <a:pt x="1868" y="422"/>
                    <a:pt x="1983" y="652"/>
                  </a:cubicBezTo>
                  <a:cubicBezTo>
                    <a:pt x="2357" y="1294"/>
                    <a:pt x="2252" y="2290"/>
                    <a:pt x="1753" y="3028"/>
                  </a:cubicBezTo>
                  <a:cubicBezTo>
                    <a:pt x="1543" y="3349"/>
                    <a:pt x="1086" y="3845"/>
                    <a:pt x="367" y="3845"/>
                  </a:cubicBezTo>
                  <a:cubicBezTo>
                    <a:pt x="335" y="3845"/>
                    <a:pt x="302" y="3844"/>
                    <a:pt x="268" y="3842"/>
                  </a:cubicBezTo>
                  <a:lnTo>
                    <a:pt x="680" y="613"/>
                  </a:lnTo>
                  <a:cubicBezTo>
                    <a:pt x="838" y="391"/>
                    <a:pt x="1095" y="249"/>
                    <a:pt x="1372" y="249"/>
                  </a:cubicBezTo>
                  <a:close/>
                  <a:moveTo>
                    <a:pt x="1418" y="0"/>
                  </a:moveTo>
                  <a:cubicBezTo>
                    <a:pt x="1035" y="0"/>
                    <a:pt x="680" y="182"/>
                    <a:pt x="479" y="498"/>
                  </a:cubicBezTo>
                  <a:lnTo>
                    <a:pt x="460" y="518"/>
                  </a:lnTo>
                  <a:lnTo>
                    <a:pt x="0" y="4053"/>
                  </a:lnTo>
                  <a:lnTo>
                    <a:pt x="115" y="4072"/>
                  </a:lnTo>
                  <a:cubicBezTo>
                    <a:pt x="201" y="4082"/>
                    <a:pt x="278" y="4082"/>
                    <a:pt x="355" y="4082"/>
                  </a:cubicBezTo>
                  <a:cubicBezTo>
                    <a:pt x="977" y="4082"/>
                    <a:pt x="1552" y="3756"/>
                    <a:pt x="1955" y="3162"/>
                  </a:cubicBezTo>
                  <a:cubicBezTo>
                    <a:pt x="2501" y="2357"/>
                    <a:pt x="2596" y="1246"/>
                    <a:pt x="2194" y="527"/>
                  </a:cubicBezTo>
                  <a:cubicBezTo>
                    <a:pt x="2041" y="230"/>
                    <a:pt x="1744" y="29"/>
                    <a:pt x="1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0"/>
            <p:cNvSpPr/>
            <p:nvPr/>
          </p:nvSpPr>
          <p:spPr>
            <a:xfrm>
              <a:off x="5916247" y="2016097"/>
              <a:ext cx="1420489" cy="1372756"/>
            </a:xfrm>
            <a:custGeom>
              <a:avLst/>
              <a:gdLst/>
              <a:ahLst/>
              <a:cxnLst/>
              <a:rect l="l" t="t" r="r" b="b"/>
              <a:pathLst>
                <a:path w="16814" h="16249" extrusionOk="0">
                  <a:moveTo>
                    <a:pt x="8412" y="0"/>
                  </a:moveTo>
                  <a:cubicBezTo>
                    <a:pt x="6879" y="0"/>
                    <a:pt x="4312" y="220"/>
                    <a:pt x="2156" y="1734"/>
                  </a:cubicBezTo>
                  <a:cubicBezTo>
                    <a:pt x="0" y="3257"/>
                    <a:pt x="240" y="7588"/>
                    <a:pt x="317" y="8699"/>
                  </a:cubicBezTo>
                  <a:cubicBezTo>
                    <a:pt x="403" y="9820"/>
                    <a:pt x="518" y="12474"/>
                    <a:pt x="1275" y="13930"/>
                  </a:cubicBezTo>
                  <a:cubicBezTo>
                    <a:pt x="2223" y="15750"/>
                    <a:pt x="6429" y="16248"/>
                    <a:pt x="8412" y="16248"/>
                  </a:cubicBezTo>
                  <a:cubicBezTo>
                    <a:pt x="10395" y="16248"/>
                    <a:pt x="14591" y="15750"/>
                    <a:pt x="15540" y="13930"/>
                  </a:cubicBezTo>
                  <a:cubicBezTo>
                    <a:pt x="16296" y="12474"/>
                    <a:pt x="16421" y="9820"/>
                    <a:pt x="16498" y="8699"/>
                  </a:cubicBezTo>
                  <a:cubicBezTo>
                    <a:pt x="16574" y="7578"/>
                    <a:pt x="16814" y="3248"/>
                    <a:pt x="14658" y="1734"/>
                  </a:cubicBezTo>
                  <a:cubicBezTo>
                    <a:pt x="12503" y="220"/>
                    <a:pt x="9935" y="0"/>
                    <a:pt x="8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0"/>
            <p:cNvSpPr/>
            <p:nvPr/>
          </p:nvSpPr>
          <p:spPr>
            <a:xfrm>
              <a:off x="5921062" y="2006381"/>
              <a:ext cx="1411618" cy="1392187"/>
            </a:xfrm>
            <a:custGeom>
              <a:avLst/>
              <a:gdLst/>
              <a:ahLst/>
              <a:cxnLst/>
              <a:rect l="l" t="t" r="r" b="b"/>
              <a:pathLst>
                <a:path w="16709" h="16479" extrusionOk="0">
                  <a:moveTo>
                    <a:pt x="8355" y="230"/>
                  </a:moveTo>
                  <a:lnTo>
                    <a:pt x="8355" y="240"/>
                  </a:lnTo>
                  <a:cubicBezTo>
                    <a:pt x="10836" y="240"/>
                    <a:pt x="12915" y="815"/>
                    <a:pt x="14534" y="1945"/>
                  </a:cubicBezTo>
                  <a:cubicBezTo>
                    <a:pt x="16489" y="3325"/>
                    <a:pt x="16441" y="7205"/>
                    <a:pt x="16326" y="8804"/>
                  </a:cubicBezTo>
                  <a:cubicBezTo>
                    <a:pt x="16316" y="8900"/>
                    <a:pt x="16306" y="8996"/>
                    <a:pt x="16297" y="9111"/>
                  </a:cubicBezTo>
                  <a:cubicBezTo>
                    <a:pt x="16220" y="10356"/>
                    <a:pt x="16067" y="12675"/>
                    <a:pt x="15377" y="13987"/>
                  </a:cubicBezTo>
                  <a:cubicBezTo>
                    <a:pt x="14515" y="15645"/>
                    <a:pt x="10702" y="16239"/>
                    <a:pt x="8355" y="16239"/>
                  </a:cubicBezTo>
                  <a:cubicBezTo>
                    <a:pt x="5998" y="16239"/>
                    <a:pt x="2185" y="15645"/>
                    <a:pt x="1323" y="13987"/>
                  </a:cubicBezTo>
                  <a:cubicBezTo>
                    <a:pt x="643" y="12675"/>
                    <a:pt x="490" y="10356"/>
                    <a:pt x="403" y="9101"/>
                  </a:cubicBezTo>
                  <a:cubicBezTo>
                    <a:pt x="394" y="8996"/>
                    <a:pt x="384" y="8900"/>
                    <a:pt x="384" y="8804"/>
                  </a:cubicBezTo>
                  <a:cubicBezTo>
                    <a:pt x="269" y="7205"/>
                    <a:pt x="212" y="3325"/>
                    <a:pt x="2166" y="1945"/>
                  </a:cubicBezTo>
                  <a:cubicBezTo>
                    <a:pt x="3785" y="815"/>
                    <a:pt x="5864" y="230"/>
                    <a:pt x="8355" y="230"/>
                  </a:cubicBezTo>
                  <a:close/>
                  <a:moveTo>
                    <a:pt x="8355" y="0"/>
                  </a:moveTo>
                  <a:cubicBezTo>
                    <a:pt x="5816" y="0"/>
                    <a:pt x="3689" y="585"/>
                    <a:pt x="2032" y="1753"/>
                  </a:cubicBezTo>
                  <a:cubicBezTo>
                    <a:pt x="49" y="3152"/>
                    <a:pt x="1" y="6783"/>
                    <a:pt x="145" y="8824"/>
                  </a:cubicBezTo>
                  <a:cubicBezTo>
                    <a:pt x="145" y="8919"/>
                    <a:pt x="154" y="9015"/>
                    <a:pt x="164" y="9121"/>
                  </a:cubicBezTo>
                  <a:cubicBezTo>
                    <a:pt x="250" y="10385"/>
                    <a:pt x="403" y="12742"/>
                    <a:pt x="1112" y="14102"/>
                  </a:cubicBezTo>
                  <a:cubicBezTo>
                    <a:pt x="2128" y="16057"/>
                    <a:pt x="6688" y="16478"/>
                    <a:pt x="8355" y="16478"/>
                  </a:cubicBezTo>
                  <a:cubicBezTo>
                    <a:pt x="10022" y="16478"/>
                    <a:pt x="14572" y="16057"/>
                    <a:pt x="15588" y="14102"/>
                  </a:cubicBezTo>
                  <a:cubicBezTo>
                    <a:pt x="16297" y="12742"/>
                    <a:pt x="16460" y="10385"/>
                    <a:pt x="16536" y="9130"/>
                  </a:cubicBezTo>
                  <a:cubicBezTo>
                    <a:pt x="16546" y="9015"/>
                    <a:pt x="16556" y="8919"/>
                    <a:pt x="16565" y="8824"/>
                  </a:cubicBezTo>
                  <a:cubicBezTo>
                    <a:pt x="16709" y="6783"/>
                    <a:pt x="16651" y="3152"/>
                    <a:pt x="14678" y="1753"/>
                  </a:cubicBezTo>
                  <a:cubicBezTo>
                    <a:pt x="13020" y="585"/>
                    <a:pt x="10894" y="0"/>
                    <a:pt x="8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0"/>
            <p:cNvSpPr/>
            <p:nvPr/>
          </p:nvSpPr>
          <p:spPr>
            <a:xfrm>
              <a:off x="6864818" y="2938727"/>
              <a:ext cx="328721" cy="247787"/>
            </a:xfrm>
            <a:custGeom>
              <a:avLst/>
              <a:gdLst/>
              <a:ahLst/>
              <a:cxnLst/>
              <a:rect l="l" t="t" r="r" b="b"/>
              <a:pathLst>
                <a:path w="3891" h="2933" extrusionOk="0">
                  <a:moveTo>
                    <a:pt x="1945" y="1"/>
                  </a:moveTo>
                  <a:cubicBezTo>
                    <a:pt x="872" y="1"/>
                    <a:pt x="0" y="652"/>
                    <a:pt x="0" y="1466"/>
                  </a:cubicBezTo>
                  <a:cubicBezTo>
                    <a:pt x="0" y="2271"/>
                    <a:pt x="872" y="2932"/>
                    <a:pt x="1945" y="2932"/>
                  </a:cubicBezTo>
                  <a:cubicBezTo>
                    <a:pt x="3018" y="2932"/>
                    <a:pt x="3890" y="2271"/>
                    <a:pt x="3890" y="1466"/>
                  </a:cubicBezTo>
                  <a:cubicBezTo>
                    <a:pt x="3890" y="652"/>
                    <a:pt x="3018" y="1"/>
                    <a:pt x="194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0"/>
            <p:cNvSpPr/>
            <p:nvPr/>
          </p:nvSpPr>
          <p:spPr>
            <a:xfrm>
              <a:off x="6059529" y="2938727"/>
              <a:ext cx="328637" cy="247787"/>
            </a:xfrm>
            <a:custGeom>
              <a:avLst/>
              <a:gdLst/>
              <a:ahLst/>
              <a:cxnLst/>
              <a:rect l="l" t="t" r="r" b="b"/>
              <a:pathLst>
                <a:path w="3890" h="2933" extrusionOk="0">
                  <a:moveTo>
                    <a:pt x="1945" y="1"/>
                  </a:moveTo>
                  <a:cubicBezTo>
                    <a:pt x="872" y="1"/>
                    <a:pt x="0" y="652"/>
                    <a:pt x="0" y="1466"/>
                  </a:cubicBezTo>
                  <a:cubicBezTo>
                    <a:pt x="0" y="2271"/>
                    <a:pt x="872" y="2932"/>
                    <a:pt x="1945" y="2932"/>
                  </a:cubicBezTo>
                  <a:cubicBezTo>
                    <a:pt x="3018" y="2932"/>
                    <a:pt x="3890" y="2271"/>
                    <a:pt x="3890" y="1466"/>
                  </a:cubicBezTo>
                  <a:cubicBezTo>
                    <a:pt x="3890" y="652"/>
                    <a:pt x="3018" y="1"/>
                    <a:pt x="194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0"/>
            <p:cNvSpPr/>
            <p:nvPr/>
          </p:nvSpPr>
          <p:spPr>
            <a:xfrm>
              <a:off x="6124243" y="2725409"/>
              <a:ext cx="315711" cy="266035"/>
            </a:xfrm>
            <a:custGeom>
              <a:avLst/>
              <a:gdLst/>
              <a:ahLst/>
              <a:cxnLst/>
              <a:rect l="l" t="t" r="r" b="b"/>
              <a:pathLst>
                <a:path w="3737" h="3149" extrusionOk="0">
                  <a:moveTo>
                    <a:pt x="1850" y="1"/>
                  </a:moveTo>
                  <a:cubicBezTo>
                    <a:pt x="1642" y="1"/>
                    <a:pt x="1429" y="33"/>
                    <a:pt x="1217" y="102"/>
                  </a:cubicBezTo>
                  <a:cubicBezTo>
                    <a:pt x="355" y="380"/>
                    <a:pt x="125" y="955"/>
                    <a:pt x="1" y="1635"/>
                  </a:cubicBezTo>
                  <a:cubicBezTo>
                    <a:pt x="221" y="2267"/>
                    <a:pt x="786" y="3148"/>
                    <a:pt x="2012" y="3148"/>
                  </a:cubicBezTo>
                  <a:cubicBezTo>
                    <a:pt x="2606" y="3148"/>
                    <a:pt x="3181" y="2928"/>
                    <a:pt x="3612" y="2526"/>
                  </a:cubicBezTo>
                  <a:cubicBezTo>
                    <a:pt x="3689" y="2133"/>
                    <a:pt x="3737" y="1395"/>
                    <a:pt x="3344" y="772"/>
                  </a:cubicBezTo>
                  <a:cubicBezTo>
                    <a:pt x="3049" y="297"/>
                    <a:pt x="2477" y="1"/>
                    <a:pt x="18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0"/>
            <p:cNvSpPr/>
            <p:nvPr/>
          </p:nvSpPr>
          <p:spPr>
            <a:xfrm>
              <a:off x="6180086" y="2758949"/>
              <a:ext cx="250491" cy="212980"/>
            </a:xfrm>
            <a:custGeom>
              <a:avLst/>
              <a:gdLst/>
              <a:ahLst/>
              <a:cxnLst/>
              <a:rect l="l" t="t" r="r" b="b"/>
              <a:pathLst>
                <a:path w="2965" h="2521" extrusionOk="0">
                  <a:moveTo>
                    <a:pt x="1316" y="0"/>
                  </a:moveTo>
                  <a:cubicBezTo>
                    <a:pt x="1293" y="0"/>
                    <a:pt x="1270" y="1"/>
                    <a:pt x="1246" y="2"/>
                  </a:cubicBezTo>
                  <a:cubicBezTo>
                    <a:pt x="537" y="50"/>
                    <a:pt x="1" y="653"/>
                    <a:pt x="48" y="1362"/>
                  </a:cubicBezTo>
                  <a:cubicBezTo>
                    <a:pt x="110" y="2079"/>
                    <a:pt x="702" y="2521"/>
                    <a:pt x="1312" y="2521"/>
                  </a:cubicBezTo>
                  <a:cubicBezTo>
                    <a:pt x="1648" y="2521"/>
                    <a:pt x="1990" y="2386"/>
                    <a:pt x="2252" y="2090"/>
                  </a:cubicBezTo>
                  <a:cubicBezTo>
                    <a:pt x="2965" y="1275"/>
                    <a:pt x="2383" y="0"/>
                    <a:pt x="1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0"/>
            <p:cNvSpPr/>
            <p:nvPr/>
          </p:nvSpPr>
          <p:spPr>
            <a:xfrm>
              <a:off x="6172820" y="2750923"/>
              <a:ext cx="244492" cy="237311"/>
            </a:xfrm>
            <a:custGeom>
              <a:avLst/>
              <a:gdLst/>
              <a:ahLst/>
              <a:cxnLst/>
              <a:rect l="l" t="t" r="r" b="b"/>
              <a:pathLst>
                <a:path w="2894" h="2809" extrusionOk="0">
                  <a:moveTo>
                    <a:pt x="1390" y="183"/>
                  </a:moveTo>
                  <a:cubicBezTo>
                    <a:pt x="1686" y="183"/>
                    <a:pt x="1964" y="298"/>
                    <a:pt x="2185" y="499"/>
                  </a:cubicBezTo>
                  <a:cubicBezTo>
                    <a:pt x="2664" y="969"/>
                    <a:pt x="2692" y="1726"/>
                    <a:pt x="2252" y="2233"/>
                  </a:cubicBezTo>
                  <a:cubicBezTo>
                    <a:pt x="2029" y="2496"/>
                    <a:pt x="1713" y="2628"/>
                    <a:pt x="1396" y="2628"/>
                  </a:cubicBezTo>
                  <a:cubicBezTo>
                    <a:pt x="1111" y="2628"/>
                    <a:pt x="826" y="2523"/>
                    <a:pt x="604" y="2310"/>
                  </a:cubicBezTo>
                  <a:cubicBezTo>
                    <a:pt x="374" y="2080"/>
                    <a:pt x="240" y="1773"/>
                    <a:pt x="221" y="1457"/>
                  </a:cubicBezTo>
                  <a:cubicBezTo>
                    <a:pt x="182" y="796"/>
                    <a:pt x="681" y="221"/>
                    <a:pt x="1342" y="183"/>
                  </a:cubicBezTo>
                  <a:close/>
                  <a:moveTo>
                    <a:pt x="1369" y="1"/>
                  </a:moveTo>
                  <a:cubicBezTo>
                    <a:pt x="1356" y="1"/>
                    <a:pt x="1344" y="1"/>
                    <a:pt x="1332" y="1"/>
                  </a:cubicBezTo>
                  <a:cubicBezTo>
                    <a:pt x="575" y="49"/>
                    <a:pt x="0" y="700"/>
                    <a:pt x="48" y="1457"/>
                  </a:cubicBezTo>
                  <a:cubicBezTo>
                    <a:pt x="58" y="1831"/>
                    <a:pt x="211" y="2176"/>
                    <a:pt x="479" y="2434"/>
                  </a:cubicBezTo>
                  <a:cubicBezTo>
                    <a:pt x="728" y="2674"/>
                    <a:pt x="1054" y="2808"/>
                    <a:pt x="1399" y="2808"/>
                  </a:cubicBezTo>
                  <a:lnTo>
                    <a:pt x="1457" y="2808"/>
                  </a:lnTo>
                  <a:cubicBezTo>
                    <a:pt x="1811" y="2789"/>
                    <a:pt x="2156" y="2626"/>
                    <a:pt x="2386" y="2358"/>
                  </a:cubicBezTo>
                  <a:cubicBezTo>
                    <a:pt x="2894" y="1773"/>
                    <a:pt x="2855" y="911"/>
                    <a:pt x="2309" y="375"/>
                  </a:cubicBezTo>
                  <a:cubicBezTo>
                    <a:pt x="2059" y="134"/>
                    <a:pt x="1720" y="1"/>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0"/>
            <p:cNvSpPr/>
            <p:nvPr/>
          </p:nvSpPr>
          <p:spPr>
            <a:xfrm>
              <a:off x="6242434" y="2821381"/>
              <a:ext cx="109658" cy="93607"/>
            </a:xfrm>
            <a:custGeom>
              <a:avLst/>
              <a:gdLst/>
              <a:ahLst/>
              <a:cxnLst/>
              <a:rect l="l" t="t" r="r" b="b"/>
              <a:pathLst>
                <a:path w="1298" h="1108" extrusionOk="0">
                  <a:moveTo>
                    <a:pt x="570" y="0"/>
                  </a:moveTo>
                  <a:cubicBezTo>
                    <a:pt x="562" y="0"/>
                    <a:pt x="554" y="0"/>
                    <a:pt x="546" y="1"/>
                  </a:cubicBezTo>
                  <a:cubicBezTo>
                    <a:pt x="230" y="20"/>
                    <a:pt x="0" y="288"/>
                    <a:pt x="19" y="604"/>
                  </a:cubicBezTo>
                  <a:cubicBezTo>
                    <a:pt x="44" y="914"/>
                    <a:pt x="305" y="1107"/>
                    <a:pt x="572" y="1107"/>
                  </a:cubicBezTo>
                  <a:cubicBezTo>
                    <a:pt x="718" y="1107"/>
                    <a:pt x="866" y="1049"/>
                    <a:pt x="977" y="920"/>
                  </a:cubicBezTo>
                  <a:cubicBezTo>
                    <a:pt x="1298" y="562"/>
                    <a:pt x="104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0"/>
            <p:cNvSpPr/>
            <p:nvPr/>
          </p:nvSpPr>
          <p:spPr>
            <a:xfrm>
              <a:off x="6142914" y="2858807"/>
              <a:ext cx="121401" cy="55083"/>
            </a:xfrm>
            <a:custGeom>
              <a:avLst/>
              <a:gdLst/>
              <a:ahLst/>
              <a:cxnLst/>
              <a:rect l="l" t="t" r="r" b="b"/>
              <a:pathLst>
                <a:path w="1437" h="652" extrusionOk="0">
                  <a:moveTo>
                    <a:pt x="833" y="1"/>
                  </a:moveTo>
                  <a:cubicBezTo>
                    <a:pt x="623" y="1"/>
                    <a:pt x="406" y="21"/>
                    <a:pt x="278" y="65"/>
                  </a:cubicBezTo>
                  <a:cubicBezTo>
                    <a:pt x="1" y="167"/>
                    <a:pt x="62" y="652"/>
                    <a:pt x="402" y="652"/>
                  </a:cubicBezTo>
                  <a:cubicBezTo>
                    <a:pt x="414" y="652"/>
                    <a:pt x="427" y="651"/>
                    <a:pt x="441" y="650"/>
                  </a:cubicBezTo>
                  <a:cubicBezTo>
                    <a:pt x="814" y="611"/>
                    <a:pt x="1437" y="247"/>
                    <a:pt x="1418" y="113"/>
                  </a:cubicBezTo>
                  <a:cubicBezTo>
                    <a:pt x="1407" y="41"/>
                    <a:pt x="1126" y="1"/>
                    <a:pt x="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0"/>
            <p:cNvSpPr/>
            <p:nvPr/>
          </p:nvSpPr>
          <p:spPr>
            <a:xfrm>
              <a:off x="6326579" y="2876294"/>
              <a:ext cx="43002" cy="32610"/>
            </a:xfrm>
            <a:custGeom>
              <a:avLst/>
              <a:gdLst/>
              <a:ahLst/>
              <a:cxnLst/>
              <a:rect l="l" t="t" r="r" b="b"/>
              <a:pathLst>
                <a:path w="509" h="386" extrusionOk="0">
                  <a:moveTo>
                    <a:pt x="97" y="1"/>
                  </a:moveTo>
                  <a:cubicBezTo>
                    <a:pt x="55" y="1"/>
                    <a:pt x="25" y="8"/>
                    <a:pt x="20" y="21"/>
                  </a:cubicBezTo>
                  <a:cubicBezTo>
                    <a:pt x="1" y="79"/>
                    <a:pt x="259" y="385"/>
                    <a:pt x="336" y="385"/>
                  </a:cubicBezTo>
                  <a:cubicBezTo>
                    <a:pt x="413" y="385"/>
                    <a:pt x="508" y="222"/>
                    <a:pt x="451" y="127"/>
                  </a:cubicBezTo>
                  <a:cubicBezTo>
                    <a:pt x="389" y="44"/>
                    <a:pt x="204" y="1"/>
                    <a:pt x="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0"/>
            <p:cNvSpPr/>
            <p:nvPr/>
          </p:nvSpPr>
          <p:spPr>
            <a:xfrm>
              <a:off x="6085381" y="2709527"/>
              <a:ext cx="362683" cy="205799"/>
            </a:xfrm>
            <a:custGeom>
              <a:avLst/>
              <a:gdLst/>
              <a:ahLst/>
              <a:cxnLst/>
              <a:rect l="l" t="t" r="r" b="b"/>
              <a:pathLst>
                <a:path w="4293" h="2436" extrusionOk="0">
                  <a:moveTo>
                    <a:pt x="2276" y="1"/>
                  </a:moveTo>
                  <a:cubicBezTo>
                    <a:pt x="752" y="1"/>
                    <a:pt x="188" y="1268"/>
                    <a:pt x="1" y="1756"/>
                  </a:cubicBezTo>
                  <a:cubicBezTo>
                    <a:pt x="164" y="2053"/>
                    <a:pt x="413" y="2292"/>
                    <a:pt x="719" y="2436"/>
                  </a:cubicBezTo>
                  <a:cubicBezTo>
                    <a:pt x="662" y="2244"/>
                    <a:pt x="614" y="2053"/>
                    <a:pt x="576" y="1851"/>
                  </a:cubicBezTo>
                  <a:cubicBezTo>
                    <a:pt x="850" y="809"/>
                    <a:pt x="1397" y="357"/>
                    <a:pt x="2384" y="357"/>
                  </a:cubicBezTo>
                  <a:cubicBezTo>
                    <a:pt x="2394" y="357"/>
                    <a:pt x="2404" y="357"/>
                    <a:pt x="2415" y="357"/>
                  </a:cubicBezTo>
                  <a:cubicBezTo>
                    <a:pt x="3411" y="376"/>
                    <a:pt x="4130" y="1353"/>
                    <a:pt x="4226" y="2177"/>
                  </a:cubicBezTo>
                  <a:cubicBezTo>
                    <a:pt x="4293" y="1372"/>
                    <a:pt x="3814" y="41"/>
                    <a:pt x="2377" y="2"/>
                  </a:cubicBezTo>
                  <a:cubicBezTo>
                    <a:pt x="2342" y="1"/>
                    <a:pt x="2309" y="1"/>
                    <a:pt x="2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0"/>
            <p:cNvSpPr/>
            <p:nvPr/>
          </p:nvSpPr>
          <p:spPr>
            <a:xfrm>
              <a:off x="6151784" y="2553488"/>
              <a:ext cx="250998" cy="98845"/>
            </a:xfrm>
            <a:custGeom>
              <a:avLst/>
              <a:gdLst/>
              <a:ahLst/>
              <a:cxnLst/>
              <a:rect l="l" t="t" r="r" b="b"/>
              <a:pathLst>
                <a:path w="2971" h="1170" extrusionOk="0">
                  <a:moveTo>
                    <a:pt x="2970" y="0"/>
                  </a:moveTo>
                  <a:cubicBezTo>
                    <a:pt x="2970" y="1"/>
                    <a:pt x="2290" y="365"/>
                    <a:pt x="1725" y="585"/>
                  </a:cubicBezTo>
                  <a:cubicBezTo>
                    <a:pt x="1303" y="748"/>
                    <a:pt x="0" y="1169"/>
                    <a:pt x="0" y="1169"/>
                  </a:cubicBezTo>
                  <a:cubicBezTo>
                    <a:pt x="0" y="1169"/>
                    <a:pt x="767" y="1093"/>
                    <a:pt x="1361" y="949"/>
                  </a:cubicBezTo>
                  <a:cubicBezTo>
                    <a:pt x="1782" y="853"/>
                    <a:pt x="2204" y="719"/>
                    <a:pt x="2616" y="556"/>
                  </a:cubicBezTo>
                  <a:cubicBezTo>
                    <a:pt x="2798" y="432"/>
                    <a:pt x="2932" y="230"/>
                    <a:pt x="297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0"/>
            <p:cNvSpPr/>
            <p:nvPr/>
          </p:nvSpPr>
          <p:spPr>
            <a:xfrm>
              <a:off x="6813790" y="2725409"/>
              <a:ext cx="315796" cy="266035"/>
            </a:xfrm>
            <a:custGeom>
              <a:avLst/>
              <a:gdLst/>
              <a:ahLst/>
              <a:cxnLst/>
              <a:rect l="l" t="t" r="r" b="b"/>
              <a:pathLst>
                <a:path w="3738" h="3149" extrusionOk="0">
                  <a:moveTo>
                    <a:pt x="1883" y="1"/>
                  </a:moveTo>
                  <a:cubicBezTo>
                    <a:pt x="1251" y="1"/>
                    <a:pt x="679" y="297"/>
                    <a:pt x="384" y="772"/>
                  </a:cubicBezTo>
                  <a:cubicBezTo>
                    <a:pt x="1" y="1395"/>
                    <a:pt x="39" y="2133"/>
                    <a:pt x="116" y="2526"/>
                  </a:cubicBezTo>
                  <a:cubicBezTo>
                    <a:pt x="557" y="2928"/>
                    <a:pt x="1122" y="3148"/>
                    <a:pt x="1716" y="3148"/>
                  </a:cubicBezTo>
                  <a:cubicBezTo>
                    <a:pt x="2952" y="3148"/>
                    <a:pt x="3507" y="2267"/>
                    <a:pt x="3737" y="1635"/>
                  </a:cubicBezTo>
                  <a:cubicBezTo>
                    <a:pt x="3613" y="955"/>
                    <a:pt x="3373" y="380"/>
                    <a:pt x="2521" y="102"/>
                  </a:cubicBezTo>
                  <a:cubicBezTo>
                    <a:pt x="2306" y="33"/>
                    <a:pt x="2091" y="1"/>
                    <a:pt x="18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0"/>
            <p:cNvSpPr/>
            <p:nvPr/>
          </p:nvSpPr>
          <p:spPr>
            <a:xfrm>
              <a:off x="6821647" y="2758949"/>
              <a:ext cx="250491" cy="212980"/>
            </a:xfrm>
            <a:custGeom>
              <a:avLst/>
              <a:gdLst/>
              <a:ahLst/>
              <a:cxnLst/>
              <a:rect l="l" t="t" r="r" b="b"/>
              <a:pathLst>
                <a:path w="2965" h="2521" extrusionOk="0">
                  <a:moveTo>
                    <a:pt x="1658" y="0"/>
                  </a:moveTo>
                  <a:cubicBezTo>
                    <a:pt x="591" y="0"/>
                    <a:pt x="0" y="1275"/>
                    <a:pt x="722" y="2090"/>
                  </a:cubicBezTo>
                  <a:cubicBezTo>
                    <a:pt x="981" y="2386"/>
                    <a:pt x="1322" y="2521"/>
                    <a:pt x="1658" y="2521"/>
                  </a:cubicBezTo>
                  <a:cubicBezTo>
                    <a:pt x="2268" y="2521"/>
                    <a:pt x="2864" y="2079"/>
                    <a:pt x="2926" y="1362"/>
                  </a:cubicBezTo>
                  <a:cubicBezTo>
                    <a:pt x="2964" y="653"/>
                    <a:pt x="2437" y="50"/>
                    <a:pt x="1728" y="2"/>
                  </a:cubicBezTo>
                  <a:cubicBezTo>
                    <a:pt x="1705" y="1"/>
                    <a:pt x="1681" y="0"/>
                    <a:pt x="1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0"/>
            <p:cNvSpPr/>
            <p:nvPr/>
          </p:nvSpPr>
          <p:spPr>
            <a:xfrm>
              <a:off x="6798414" y="2750416"/>
              <a:ext cx="281073" cy="237818"/>
            </a:xfrm>
            <a:custGeom>
              <a:avLst/>
              <a:gdLst/>
              <a:ahLst/>
              <a:cxnLst/>
              <a:rect l="l" t="t" r="r" b="b"/>
              <a:pathLst>
                <a:path w="3327" h="2815" extrusionOk="0">
                  <a:moveTo>
                    <a:pt x="2003" y="189"/>
                  </a:moveTo>
                  <a:cubicBezTo>
                    <a:pt x="2655" y="237"/>
                    <a:pt x="3153" y="802"/>
                    <a:pt x="3114" y="1463"/>
                  </a:cubicBezTo>
                  <a:cubicBezTo>
                    <a:pt x="3095" y="1779"/>
                    <a:pt x="2961" y="2086"/>
                    <a:pt x="2731" y="2306"/>
                  </a:cubicBezTo>
                  <a:cubicBezTo>
                    <a:pt x="2519" y="2518"/>
                    <a:pt x="2228" y="2633"/>
                    <a:pt x="1925" y="2633"/>
                  </a:cubicBezTo>
                  <a:cubicBezTo>
                    <a:pt x="1913" y="2633"/>
                    <a:pt x="1900" y="2632"/>
                    <a:pt x="1888" y="2632"/>
                  </a:cubicBezTo>
                  <a:cubicBezTo>
                    <a:pt x="1246" y="2575"/>
                    <a:pt x="758" y="2029"/>
                    <a:pt x="777" y="1387"/>
                  </a:cubicBezTo>
                  <a:cubicBezTo>
                    <a:pt x="796" y="735"/>
                    <a:pt x="1304" y="218"/>
                    <a:pt x="1946" y="189"/>
                  </a:cubicBezTo>
                  <a:close/>
                  <a:moveTo>
                    <a:pt x="1874" y="0"/>
                  </a:moveTo>
                  <a:cubicBezTo>
                    <a:pt x="1542" y="0"/>
                    <a:pt x="1202" y="121"/>
                    <a:pt x="921" y="390"/>
                  </a:cubicBezTo>
                  <a:cubicBezTo>
                    <a:pt x="1" y="1272"/>
                    <a:pt x="614" y="2805"/>
                    <a:pt x="1879" y="2814"/>
                  </a:cubicBezTo>
                  <a:lnTo>
                    <a:pt x="1946" y="2814"/>
                  </a:lnTo>
                  <a:cubicBezTo>
                    <a:pt x="2281" y="2814"/>
                    <a:pt x="2607" y="2680"/>
                    <a:pt x="2856" y="2440"/>
                  </a:cubicBezTo>
                  <a:cubicBezTo>
                    <a:pt x="3114" y="2182"/>
                    <a:pt x="3277" y="1837"/>
                    <a:pt x="3287" y="1473"/>
                  </a:cubicBezTo>
                  <a:cubicBezTo>
                    <a:pt x="3327" y="599"/>
                    <a:pt x="2617" y="0"/>
                    <a:pt x="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0"/>
            <p:cNvSpPr/>
            <p:nvPr/>
          </p:nvSpPr>
          <p:spPr>
            <a:xfrm>
              <a:off x="6900892" y="2821381"/>
              <a:ext cx="110503" cy="93607"/>
            </a:xfrm>
            <a:custGeom>
              <a:avLst/>
              <a:gdLst/>
              <a:ahLst/>
              <a:cxnLst/>
              <a:rect l="l" t="t" r="r" b="b"/>
              <a:pathLst>
                <a:path w="1308" h="1108" extrusionOk="0">
                  <a:moveTo>
                    <a:pt x="729" y="0"/>
                  </a:moveTo>
                  <a:cubicBezTo>
                    <a:pt x="264" y="0"/>
                    <a:pt x="0" y="562"/>
                    <a:pt x="321" y="920"/>
                  </a:cubicBezTo>
                  <a:cubicBezTo>
                    <a:pt x="433" y="1049"/>
                    <a:pt x="580" y="1107"/>
                    <a:pt x="727" y="1107"/>
                  </a:cubicBezTo>
                  <a:cubicBezTo>
                    <a:pt x="994" y="1107"/>
                    <a:pt x="1257" y="914"/>
                    <a:pt x="1288" y="604"/>
                  </a:cubicBezTo>
                  <a:cubicBezTo>
                    <a:pt x="1308" y="288"/>
                    <a:pt x="1068" y="20"/>
                    <a:pt x="752" y="1"/>
                  </a:cubicBezTo>
                  <a:cubicBezTo>
                    <a:pt x="744" y="0"/>
                    <a:pt x="736" y="0"/>
                    <a:pt x="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0"/>
            <p:cNvSpPr/>
            <p:nvPr/>
          </p:nvSpPr>
          <p:spPr>
            <a:xfrm>
              <a:off x="6823590" y="2871225"/>
              <a:ext cx="120641" cy="60996"/>
            </a:xfrm>
            <a:custGeom>
              <a:avLst/>
              <a:gdLst/>
              <a:ahLst/>
              <a:cxnLst/>
              <a:rect l="l" t="t" r="r" b="b"/>
              <a:pathLst>
                <a:path w="1428" h="722" extrusionOk="0">
                  <a:moveTo>
                    <a:pt x="1110" y="1"/>
                  </a:moveTo>
                  <a:cubicBezTo>
                    <a:pt x="838" y="1"/>
                    <a:pt x="447" y="57"/>
                    <a:pt x="259" y="148"/>
                  </a:cubicBezTo>
                  <a:cubicBezTo>
                    <a:pt x="0" y="282"/>
                    <a:pt x="106" y="721"/>
                    <a:pt x="415" y="721"/>
                  </a:cubicBezTo>
                  <a:cubicBezTo>
                    <a:pt x="438" y="721"/>
                    <a:pt x="463" y="719"/>
                    <a:pt x="488" y="713"/>
                  </a:cubicBezTo>
                  <a:cubicBezTo>
                    <a:pt x="853" y="627"/>
                    <a:pt x="1427" y="187"/>
                    <a:pt x="1399" y="62"/>
                  </a:cubicBezTo>
                  <a:cubicBezTo>
                    <a:pt x="1385" y="20"/>
                    <a:pt x="1267"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0"/>
            <p:cNvSpPr/>
            <p:nvPr/>
          </p:nvSpPr>
          <p:spPr>
            <a:xfrm>
              <a:off x="7007255" y="2875619"/>
              <a:ext cx="42157" cy="30076"/>
            </a:xfrm>
            <a:custGeom>
              <a:avLst/>
              <a:gdLst/>
              <a:ahLst/>
              <a:cxnLst/>
              <a:rect l="l" t="t" r="r" b="b"/>
              <a:pathLst>
                <a:path w="499" h="356" extrusionOk="0">
                  <a:moveTo>
                    <a:pt x="155" y="0"/>
                  </a:moveTo>
                  <a:cubicBezTo>
                    <a:pt x="77" y="0"/>
                    <a:pt x="14" y="14"/>
                    <a:pt x="10" y="39"/>
                  </a:cubicBezTo>
                  <a:cubicBezTo>
                    <a:pt x="1" y="86"/>
                    <a:pt x="278" y="355"/>
                    <a:pt x="361" y="355"/>
                  </a:cubicBezTo>
                  <a:cubicBezTo>
                    <a:pt x="362" y="355"/>
                    <a:pt x="363" y="355"/>
                    <a:pt x="365" y="355"/>
                  </a:cubicBezTo>
                  <a:cubicBezTo>
                    <a:pt x="470" y="307"/>
                    <a:pt x="499" y="182"/>
                    <a:pt x="441" y="87"/>
                  </a:cubicBezTo>
                  <a:cubicBezTo>
                    <a:pt x="392" y="26"/>
                    <a:pt x="260"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0"/>
            <p:cNvSpPr/>
            <p:nvPr/>
          </p:nvSpPr>
          <p:spPr>
            <a:xfrm>
              <a:off x="6805764" y="2709527"/>
              <a:ext cx="361839" cy="205799"/>
            </a:xfrm>
            <a:custGeom>
              <a:avLst/>
              <a:gdLst/>
              <a:ahLst/>
              <a:cxnLst/>
              <a:rect l="l" t="t" r="r" b="b"/>
              <a:pathLst>
                <a:path w="4283" h="2436" extrusionOk="0">
                  <a:moveTo>
                    <a:pt x="2008" y="1"/>
                  </a:moveTo>
                  <a:cubicBezTo>
                    <a:pt x="1975" y="1"/>
                    <a:pt x="1941" y="1"/>
                    <a:pt x="1907" y="2"/>
                  </a:cubicBezTo>
                  <a:cubicBezTo>
                    <a:pt x="479" y="41"/>
                    <a:pt x="0" y="1372"/>
                    <a:pt x="58" y="2177"/>
                  </a:cubicBezTo>
                  <a:cubicBezTo>
                    <a:pt x="163" y="1353"/>
                    <a:pt x="872" y="376"/>
                    <a:pt x="1878" y="357"/>
                  </a:cubicBezTo>
                  <a:cubicBezTo>
                    <a:pt x="1888" y="357"/>
                    <a:pt x="1899" y="357"/>
                    <a:pt x="1909" y="357"/>
                  </a:cubicBezTo>
                  <a:cubicBezTo>
                    <a:pt x="2886" y="357"/>
                    <a:pt x="3433" y="809"/>
                    <a:pt x="3708" y="1851"/>
                  </a:cubicBezTo>
                  <a:cubicBezTo>
                    <a:pt x="3669" y="2053"/>
                    <a:pt x="3621" y="2244"/>
                    <a:pt x="3564" y="2436"/>
                  </a:cubicBezTo>
                  <a:cubicBezTo>
                    <a:pt x="3871" y="2292"/>
                    <a:pt x="4120" y="2053"/>
                    <a:pt x="4282" y="1756"/>
                  </a:cubicBezTo>
                  <a:cubicBezTo>
                    <a:pt x="4095" y="1268"/>
                    <a:pt x="3540" y="1"/>
                    <a:pt x="2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0"/>
            <p:cNvSpPr/>
            <p:nvPr/>
          </p:nvSpPr>
          <p:spPr>
            <a:xfrm>
              <a:off x="6850287" y="2553488"/>
              <a:ext cx="250913" cy="98845"/>
            </a:xfrm>
            <a:custGeom>
              <a:avLst/>
              <a:gdLst/>
              <a:ahLst/>
              <a:cxnLst/>
              <a:rect l="l" t="t" r="r" b="b"/>
              <a:pathLst>
                <a:path w="2970" h="1170" extrusionOk="0">
                  <a:moveTo>
                    <a:pt x="0" y="0"/>
                  </a:moveTo>
                  <a:lnTo>
                    <a:pt x="0" y="0"/>
                  </a:lnTo>
                  <a:cubicBezTo>
                    <a:pt x="38" y="230"/>
                    <a:pt x="172" y="432"/>
                    <a:pt x="364" y="556"/>
                  </a:cubicBezTo>
                  <a:cubicBezTo>
                    <a:pt x="766" y="719"/>
                    <a:pt x="1188" y="853"/>
                    <a:pt x="1610" y="949"/>
                  </a:cubicBezTo>
                  <a:cubicBezTo>
                    <a:pt x="2213" y="1093"/>
                    <a:pt x="2970" y="1169"/>
                    <a:pt x="2970" y="1169"/>
                  </a:cubicBezTo>
                  <a:cubicBezTo>
                    <a:pt x="2970" y="1169"/>
                    <a:pt x="1667" y="748"/>
                    <a:pt x="1255" y="585"/>
                  </a:cubicBezTo>
                  <a:cubicBezTo>
                    <a:pt x="680" y="365"/>
                    <a:pt x="0" y="1"/>
                    <a:pt x="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0"/>
            <p:cNvSpPr/>
            <p:nvPr/>
          </p:nvSpPr>
          <p:spPr>
            <a:xfrm>
              <a:off x="6551556" y="2993809"/>
              <a:ext cx="37341" cy="47564"/>
            </a:xfrm>
            <a:custGeom>
              <a:avLst/>
              <a:gdLst/>
              <a:ahLst/>
              <a:cxnLst/>
              <a:rect l="l" t="t" r="r" b="b"/>
              <a:pathLst>
                <a:path w="442" h="563" extrusionOk="0">
                  <a:moveTo>
                    <a:pt x="144" y="0"/>
                  </a:moveTo>
                  <a:cubicBezTo>
                    <a:pt x="128" y="0"/>
                    <a:pt x="112" y="3"/>
                    <a:pt x="97" y="10"/>
                  </a:cubicBezTo>
                  <a:cubicBezTo>
                    <a:pt x="30" y="38"/>
                    <a:pt x="1" y="115"/>
                    <a:pt x="20" y="182"/>
                  </a:cubicBezTo>
                  <a:lnTo>
                    <a:pt x="39" y="220"/>
                  </a:lnTo>
                  <a:cubicBezTo>
                    <a:pt x="58" y="259"/>
                    <a:pt x="78" y="297"/>
                    <a:pt x="106" y="335"/>
                  </a:cubicBezTo>
                  <a:cubicBezTo>
                    <a:pt x="125" y="364"/>
                    <a:pt x="154" y="393"/>
                    <a:pt x="183" y="422"/>
                  </a:cubicBezTo>
                  <a:cubicBezTo>
                    <a:pt x="231" y="470"/>
                    <a:pt x="288" y="517"/>
                    <a:pt x="355" y="556"/>
                  </a:cubicBezTo>
                  <a:cubicBezTo>
                    <a:pt x="363" y="560"/>
                    <a:pt x="371" y="562"/>
                    <a:pt x="379" y="562"/>
                  </a:cubicBezTo>
                  <a:cubicBezTo>
                    <a:pt x="390" y="562"/>
                    <a:pt x="402" y="557"/>
                    <a:pt x="413" y="546"/>
                  </a:cubicBezTo>
                  <a:cubicBezTo>
                    <a:pt x="442" y="527"/>
                    <a:pt x="442" y="489"/>
                    <a:pt x="422" y="470"/>
                  </a:cubicBezTo>
                  <a:cubicBezTo>
                    <a:pt x="384" y="422"/>
                    <a:pt x="346" y="374"/>
                    <a:pt x="317" y="316"/>
                  </a:cubicBezTo>
                  <a:cubicBezTo>
                    <a:pt x="307" y="288"/>
                    <a:pt x="298" y="259"/>
                    <a:pt x="288" y="230"/>
                  </a:cubicBezTo>
                  <a:cubicBezTo>
                    <a:pt x="279" y="211"/>
                    <a:pt x="269" y="192"/>
                    <a:pt x="269" y="163"/>
                  </a:cubicBezTo>
                  <a:cubicBezTo>
                    <a:pt x="279" y="134"/>
                    <a:pt x="279" y="106"/>
                    <a:pt x="269" y="86"/>
                  </a:cubicBezTo>
                  <a:cubicBezTo>
                    <a:pt x="247" y="35"/>
                    <a:pt x="196"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0"/>
            <p:cNvSpPr/>
            <p:nvPr/>
          </p:nvSpPr>
          <p:spPr>
            <a:xfrm>
              <a:off x="6447220" y="3073391"/>
              <a:ext cx="398251" cy="246098"/>
            </a:xfrm>
            <a:custGeom>
              <a:avLst/>
              <a:gdLst/>
              <a:ahLst/>
              <a:cxnLst/>
              <a:rect l="l" t="t" r="r" b="b"/>
              <a:pathLst>
                <a:path w="4714" h="2913" extrusionOk="0">
                  <a:moveTo>
                    <a:pt x="3521" y="1"/>
                  </a:moveTo>
                  <a:cubicBezTo>
                    <a:pt x="3403" y="1"/>
                    <a:pt x="3297" y="19"/>
                    <a:pt x="3219" y="45"/>
                  </a:cubicBezTo>
                  <a:cubicBezTo>
                    <a:pt x="2922" y="141"/>
                    <a:pt x="1092" y="792"/>
                    <a:pt x="374" y="898"/>
                  </a:cubicBezTo>
                  <a:cubicBezTo>
                    <a:pt x="0" y="1702"/>
                    <a:pt x="287" y="2383"/>
                    <a:pt x="987" y="2708"/>
                  </a:cubicBezTo>
                  <a:cubicBezTo>
                    <a:pt x="1292" y="2850"/>
                    <a:pt x="1712" y="2912"/>
                    <a:pt x="2144" y="2912"/>
                  </a:cubicBezTo>
                  <a:cubicBezTo>
                    <a:pt x="2702" y="2912"/>
                    <a:pt x="3282" y="2809"/>
                    <a:pt x="3660" y="2641"/>
                  </a:cubicBezTo>
                  <a:cubicBezTo>
                    <a:pt x="4426" y="2315"/>
                    <a:pt x="4714" y="1262"/>
                    <a:pt x="4455" y="610"/>
                  </a:cubicBezTo>
                  <a:cubicBezTo>
                    <a:pt x="4259" y="134"/>
                    <a:pt x="3843" y="1"/>
                    <a:pt x="3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0"/>
            <p:cNvSpPr/>
            <p:nvPr/>
          </p:nvSpPr>
          <p:spPr>
            <a:xfrm>
              <a:off x="6501373" y="3171053"/>
              <a:ext cx="327877" cy="149196"/>
            </a:xfrm>
            <a:custGeom>
              <a:avLst/>
              <a:gdLst/>
              <a:ahLst/>
              <a:cxnLst/>
              <a:rect l="l" t="t" r="r" b="b"/>
              <a:pathLst>
                <a:path w="3881" h="1766" extrusionOk="0">
                  <a:moveTo>
                    <a:pt x="2717" y="1"/>
                  </a:moveTo>
                  <a:cubicBezTo>
                    <a:pt x="1553" y="1"/>
                    <a:pt x="431" y="725"/>
                    <a:pt x="1" y="1341"/>
                  </a:cubicBezTo>
                  <a:cubicBezTo>
                    <a:pt x="106" y="1437"/>
                    <a:pt x="221" y="1504"/>
                    <a:pt x="346" y="1562"/>
                  </a:cubicBezTo>
                  <a:cubicBezTo>
                    <a:pt x="651" y="1704"/>
                    <a:pt x="1071" y="1766"/>
                    <a:pt x="1503" y="1766"/>
                  </a:cubicBezTo>
                  <a:cubicBezTo>
                    <a:pt x="2061" y="1766"/>
                    <a:pt x="2641" y="1662"/>
                    <a:pt x="3019" y="1495"/>
                  </a:cubicBezTo>
                  <a:cubicBezTo>
                    <a:pt x="3507" y="1284"/>
                    <a:pt x="3795" y="786"/>
                    <a:pt x="3881" y="278"/>
                  </a:cubicBezTo>
                  <a:cubicBezTo>
                    <a:pt x="3505" y="83"/>
                    <a:pt x="3109" y="1"/>
                    <a:pt x="2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0"/>
            <p:cNvSpPr/>
            <p:nvPr/>
          </p:nvSpPr>
          <p:spPr>
            <a:xfrm>
              <a:off x="6500613" y="3073729"/>
              <a:ext cx="277694" cy="90988"/>
            </a:xfrm>
            <a:custGeom>
              <a:avLst/>
              <a:gdLst/>
              <a:ahLst/>
              <a:cxnLst/>
              <a:rect l="l" t="t" r="r" b="b"/>
              <a:pathLst>
                <a:path w="3287" h="1077" extrusionOk="0">
                  <a:moveTo>
                    <a:pt x="2874" y="1"/>
                  </a:moveTo>
                  <a:cubicBezTo>
                    <a:pt x="2778" y="1"/>
                    <a:pt x="2681" y="14"/>
                    <a:pt x="2587" y="41"/>
                  </a:cubicBezTo>
                  <a:cubicBezTo>
                    <a:pt x="2319" y="127"/>
                    <a:pt x="824" y="654"/>
                    <a:pt x="0" y="846"/>
                  </a:cubicBezTo>
                  <a:cubicBezTo>
                    <a:pt x="264" y="1004"/>
                    <a:pt x="613" y="1077"/>
                    <a:pt x="989" y="1077"/>
                  </a:cubicBezTo>
                  <a:cubicBezTo>
                    <a:pt x="1844" y="1077"/>
                    <a:pt x="2840" y="698"/>
                    <a:pt x="3286" y="79"/>
                  </a:cubicBezTo>
                  <a:cubicBezTo>
                    <a:pt x="3156" y="28"/>
                    <a:pt x="3015" y="1"/>
                    <a:pt x="28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0"/>
            <p:cNvSpPr/>
            <p:nvPr/>
          </p:nvSpPr>
          <p:spPr>
            <a:xfrm>
              <a:off x="6494953" y="3166068"/>
              <a:ext cx="341563" cy="124020"/>
            </a:xfrm>
            <a:custGeom>
              <a:avLst/>
              <a:gdLst/>
              <a:ahLst/>
              <a:cxnLst/>
              <a:rect l="l" t="t" r="r" b="b"/>
              <a:pathLst>
                <a:path w="4043" h="1468" extrusionOk="0">
                  <a:moveTo>
                    <a:pt x="2789" y="0"/>
                  </a:moveTo>
                  <a:cubicBezTo>
                    <a:pt x="1589" y="0"/>
                    <a:pt x="446" y="761"/>
                    <a:pt x="29" y="1372"/>
                  </a:cubicBezTo>
                  <a:cubicBezTo>
                    <a:pt x="0" y="1410"/>
                    <a:pt x="29" y="1468"/>
                    <a:pt x="77" y="1468"/>
                  </a:cubicBezTo>
                  <a:cubicBezTo>
                    <a:pt x="96" y="1468"/>
                    <a:pt x="115" y="1458"/>
                    <a:pt x="125" y="1439"/>
                  </a:cubicBezTo>
                  <a:cubicBezTo>
                    <a:pt x="528" y="856"/>
                    <a:pt x="1629" y="121"/>
                    <a:pt x="2785" y="121"/>
                  </a:cubicBezTo>
                  <a:cubicBezTo>
                    <a:pt x="3168" y="121"/>
                    <a:pt x="3557" y="202"/>
                    <a:pt x="3928" y="395"/>
                  </a:cubicBezTo>
                  <a:cubicBezTo>
                    <a:pt x="3940" y="400"/>
                    <a:pt x="3951" y="403"/>
                    <a:pt x="3960" y="403"/>
                  </a:cubicBezTo>
                  <a:cubicBezTo>
                    <a:pt x="4017" y="403"/>
                    <a:pt x="4043" y="322"/>
                    <a:pt x="3986" y="289"/>
                  </a:cubicBezTo>
                  <a:cubicBezTo>
                    <a:pt x="3597" y="85"/>
                    <a:pt x="3190" y="0"/>
                    <a:pt x="2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0"/>
            <p:cNvSpPr/>
            <p:nvPr/>
          </p:nvSpPr>
          <p:spPr>
            <a:xfrm>
              <a:off x="6494953" y="3075166"/>
              <a:ext cx="289015" cy="95212"/>
            </a:xfrm>
            <a:custGeom>
              <a:avLst/>
              <a:gdLst/>
              <a:ahLst/>
              <a:cxnLst/>
              <a:rect l="l" t="t" r="r" b="b"/>
              <a:pathLst>
                <a:path w="3421" h="1127" extrusionOk="0">
                  <a:moveTo>
                    <a:pt x="3350" y="1"/>
                  </a:moveTo>
                  <a:cubicBezTo>
                    <a:pt x="3332" y="1"/>
                    <a:pt x="3316" y="8"/>
                    <a:pt x="3305" y="24"/>
                  </a:cubicBezTo>
                  <a:cubicBezTo>
                    <a:pt x="2876" y="621"/>
                    <a:pt x="1891" y="1002"/>
                    <a:pt x="1047" y="1002"/>
                  </a:cubicBezTo>
                  <a:cubicBezTo>
                    <a:pt x="687" y="1002"/>
                    <a:pt x="351" y="933"/>
                    <a:pt x="96" y="781"/>
                  </a:cubicBezTo>
                  <a:cubicBezTo>
                    <a:pt x="86" y="774"/>
                    <a:pt x="75" y="771"/>
                    <a:pt x="63" y="771"/>
                  </a:cubicBezTo>
                  <a:cubicBezTo>
                    <a:pt x="43" y="771"/>
                    <a:pt x="22" y="781"/>
                    <a:pt x="10" y="800"/>
                  </a:cubicBezTo>
                  <a:cubicBezTo>
                    <a:pt x="0" y="829"/>
                    <a:pt x="0" y="867"/>
                    <a:pt x="29" y="886"/>
                  </a:cubicBezTo>
                  <a:cubicBezTo>
                    <a:pt x="329" y="1041"/>
                    <a:pt x="664" y="1126"/>
                    <a:pt x="1009" y="1126"/>
                  </a:cubicBezTo>
                  <a:cubicBezTo>
                    <a:pt x="1027" y="1126"/>
                    <a:pt x="1045" y="1126"/>
                    <a:pt x="1064" y="1126"/>
                  </a:cubicBezTo>
                  <a:cubicBezTo>
                    <a:pt x="1945" y="1126"/>
                    <a:pt x="2951" y="733"/>
                    <a:pt x="3401" y="101"/>
                  </a:cubicBezTo>
                  <a:cubicBezTo>
                    <a:pt x="3420" y="72"/>
                    <a:pt x="3420" y="34"/>
                    <a:pt x="3392" y="14"/>
                  </a:cubicBezTo>
                  <a:cubicBezTo>
                    <a:pt x="3379" y="6"/>
                    <a:pt x="3364"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0"/>
            <p:cNvSpPr/>
            <p:nvPr/>
          </p:nvSpPr>
          <p:spPr>
            <a:xfrm>
              <a:off x="6442320" y="3068745"/>
              <a:ext cx="409656" cy="256404"/>
            </a:xfrm>
            <a:custGeom>
              <a:avLst/>
              <a:gdLst/>
              <a:ahLst/>
              <a:cxnLst/>
              <a:rect l="l" t="t" r="r" b="b"/>
              <a:pathLst>
                <a:path w="4849" h="3035" extrusionOk="0">
                  <a:moveTo>
                    <a:pt x="3569" y="120"/>
                  </a:moveTo>
                  <a:cubicBezTo>
                    <a:pt x="3864" y="120"/>
                    <a:pt x="4264" y="229"/>
                    <a:pt x="4455" y="694"/>
                  </a:cubicBezTo>
                  <a:cubicBezTo>
                    <a:pt x="4714" y="1317"/>
                    <a:pt x="4427" y="2332"/>
                    <a:pt x="3689" y="2658"/>
                  </a:cubicBezTo>
                  <a:cubicBezTo>
                    <a:pt x="3318" y="2819"/>
                    <a:pt x="2754" y="2920"/>
                    <a:pt x="2209" y="2920"/>
                  </a:cubicBezTo>
                  <a:cubicBezTo>
                    <a:pt x="1782" y="2920"/>
                    <a:pt x="1367" y="2858"/>
                    <a:pt x="1064" y="2715"/>
                  </a:cubicBezTo>
                  <a:cubicBezTo>
                    <a:pt x="384" y="2399"/>
                    <a:pt x="144" y="1729"/>
                    <a:pt x="470" y="1010"/>
                  </a:cubicBezTo>
                  <a:cubicBezTo>
                    <a:pt x="1093" y="905"/>
                    <a:pt x="2453" y="445"/>
                    <a:pt x="3028" y="244"/>
                  </a:cubicBezTo>
                  <a:lnTo>
                    <a:pt x="3287" y="157"/>
                  </a:lnTo>
                  <a:cubicBezTo>
                    <a:pt x="3350" y="138"/>
                    <a:pt x="3451" y="120"/>
                    <a:pt x="3569" y="120"/>
                  </a:cubicBezTo>
                  <a:close/>
                  <a:moveTo>
                    <a:pt x="3585" y="1"/>
                  </a:moveTo>
                  <a:cubicBezTo>
                    <a:pt x="3462" y="1"/>
                    <a:pt x="3349" y="20"/>
                    <a:pt x="3258" y="52"/>
                  </a:cubicBezTo>
                  <a:cubicBezTo>
                    <a:pt x="3210" y="71"/>
                    <a:pt x="3114" y="100"/>
                    <a:pt x="2999" y="138"/>
                  </a:cubicBezTo>
                  <a:cubicBezTo>
                    <a:pt x="2405" y="339"/>
                    <a:pt x="1016" y="809"/>
                    <a:pt x="422" y="905"/>
                  </a:cubicBezTo>
                  <a:lnTo>
                    <a:pt x="384" y="905"/>
                  </a:lnTo>
                  <a:lnTo>
                    <a:pt x="374" y="933"/>
                  </a:lnTo>
                  <a:cubicBezTo>
                    <a:pt x="1" y="1729"/>
                    <a:pt x="259" y="2476"/>
                    <a:pt x="1016" y="2830"/>
                  </a:cubicBezTo>
                  <a:cubicBezTo>
                    <a:pt x="1352" y="2959"/>
                    <a:pt x="1711" y="3034"/>
                    <a:pt x="2079" y="3034"/>
                  </a:cubicBezTo>
                  <a:cubicBezTo>
                    <a:pt x="2120" y="3034"/>
                    <a:pt x="2162" y="3033"/>
                    <a:pt x="2204" y="3031"/>
                  </a:cubicBezTo>
                  <a:cubicBezTo>
                    <a:pt x="2248" y="3033"/>
                    <a:pt x="2293" y="3034"/>
                    <a:pt x="2337" y="3034"/>
                  </a:cubicBezTo>
                  <a:cubicBezTo>
                    <a:pt x="2818" y="3034"/>
                    <a:pt x="3290" y="2940"/>
                    <a:pt x="3746" y="2773"/>
                  </a:cubicBezTo>
                  <a:cubicBezTo>
                    <a:pt x="4542" y="2428"/>
                    <a:pt x="4848" y="1326"/>
                    <a:pt x="4570" y="646"/>
                  </a:cubicBezTo>
                  <a:cubicBezTo>
                    <a:pt x="4371" y="162"/>
                    <a:pt x="3939" y="1"/>
                    <a:pt x="3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0"/>
            <p:cNvSpPr/>
            <p:nvPr/>
          </p:nvSpPr>
          <p:spPr>
            <a:xfrm>
              <a:off x="5644297" y="1533703"/>
              <a:ext cx="1965992" cy="1500747"/>
            </a:xfrm>
            <a:custGeom>
              <a:avLst/>
              <a:gdLst/>
              <a:ahLst/>
              <a:cxnLst/>
              <a:rect l="l" t="t" r="r" b="b"/>
              <a:pathLst>
                <a:path w="23271" h="17764" extrusionOk="0">
                  <a:moveTo>
                    <a:pt x="16592" y="0"/>
                  </a:moveTo>
                  <a:cubicBezTo>
                    <a:pt x="12195" y="0"/>
                    <a:pt x="10443" y="3157"/>
                    <a:pt x="10357" y="4685"/>
                  </a:cubicBezTo>
                  <a:cubicBezTo>
                    <a:pt x="10162" y="4674"/>
                    <a:pt x="9961" y="4668"/>
                    <a:pt x="9754" y="4668"/>
                  </a:cubicBezTo>
                  <a:cubicBezTo>
                    <a:pt x="7984" y="4668"/>
                    <a:pt x="5839" y="5100"/>
                    <a:pt x="4647" y="6438"/>
                  </a:cubicBezTo>
                  <a:cubicBezTo>
                    <a:pt x="3306" y="7933"/>
                    <a:pt x="2166" y="9475"/>
                    <a:pt x="1849" y="9734"/>
                  </a:cubicBezTo>
                  <a:cubicBezTo>
                    <a:pt x="1543" y="9983"/>
                    <a:pt x="547" y="10663"/>
                    <a:pt x="0" y="10749"/>
                  </a:cubicBezTo>
                  <a:cubicBezTo>
                    <a:pt x="393" y="11180"/>
                    <a:pt x="891" y="11506"/>
                    <a:pt x="1447" y="11688"/>
                  </a:cubicBezTo>
                  <a:cubicBezTo>
                    <a:pt x="1447" y="11688"/>
                    <a:pt x="1332" y="13643"/>
                    <a:pt x="1505" y="14668"/>
                  </a:cubicBezTo>
                  <a:cubicBezTo>
                    <a:pt x="1674" y="15629"/>
                    <a:pt x="2644" y="17763"/>
                    <a:pt x="5238" y="17763"/>
                  </a:cubicBezTo>
                  <a:cubicBezTo>
                    <a:pt x="5437" y="17763"/>
                    <a:pt x="5645" y="17750"/>
                    <a:pt x="5864" y="17724"/>
                  </a:cubicBezTo>
                  <a:cubicBezTo>
                    <a:pt x="5864" y="17724"/>
                    <a:pt x="4953" y="16929"/>
                    <a:pt x="4819" y="15884"/>
                  </a:cubicBezTo>
                  <a:cubicBezTo>
                    <a:pt x="4953" y="14323"/>
                    <a:pt x="5375" y="12665"/>
                    <a:pt x="5729" y="11995"/>
                  </a:cubicBezTo>
                  <a:cubicBezTo>
                    <a:pt x="6079" y="12911"/>
                    <a:pt x="7006" y="14257"/>
                    <a:pt x="7188" y="14257"/>
                  </a:cubicBezTo>
                  <a:cubicBezTo>
                    <a:pt x="7191" y="14257"/>
                    <a:pt x="7193" y="14256"/>
                    <a:pt x="7195" y="14256"/>
                  </a:cubicBezTo>
                  <a:cubicBezTo>
                    <a:pt x="7358" y="14208"/>
                    <a:pt x="7281" y="12071"/>
                    <a:pt x="7550" y="10290"/>
                  </a:cubicBezTo>
                  <a:cubicBezTo>
                    <a:pt x="7799" y="11401"/>
                    <a:pt x="8211" y="12550"/>
                    <a:pt x="8910" y="13336"/>
                  </a:cubicBezTo>
                  <a:cubicBezTo>
                    <a:pt x="10583" y="15217"/>
                    <a:pt x="12820" y="16569"/>
                    <a:pt x="13089" y="16569"/>
                  </a:cubicBezTo>
                  <a:cubicBezTo>
                    <a:pt x="13105" y="16569"/>
                    <a:pt x="13114" y="16565"/>
                    <a:pt x="13116" y="16555"/>
                  </a:cubicBezTo>
                  <a:cubicBezTo>
                    <a:pt x="13145" y="16383"/>
                    <a:pt x="12704" y="15013"/>
                    <a:pt x="12704" y="15013"/>
                  </a:cubicBezTo>
                  <a:cubicBezTo>
                    <a:pt x="12608" y="13643"/>
                    <a:pt x="12091" y="11574"/>
                    <a:pt x="12091" y="11573"/>
                  </a:cubicBezTo>
                  <a:lnTo>
                    <a:pt x="12091" y="11573"/>
                  </a:lnTo>
                  <a:cubicBezTo>
                    <a:pt x="13713" y="13225"/>
                    <a:pt x="15919" y="14218"/>
                    <a:pt x="16156" y="14218"/>
                  </a:cubicBezTo>
                  <a:cubicBezTo>
                    <a:pt x="16158" y="14218"/>
                    <a:pt x="16160" y="14218"/>
                    <a:pt x="16162" y="14217"/>
                  </a:cubicBezTo>
                  <a:cubicBezTo>
                    <a:pt x="16354" y="14208"/>
                    <a:pt x="15597" y="12455"/>
                    <a:pt x="15597" y="12455"/>
                  </a:cubicBezTo>
                  <a:lnTo>
                    <a:pt x="15597" y="12455"/>
                  </a:lnTo>
                  <a:cubicBezTo>
                    <a:pt x="16804" y="13786"/>
                    <a:pt x="17427" y="14237"/>
                    <a:pt x="18308" y="14840"/>
                  </a:cubicBezTo>
                  <a:cubicBezTo>
                    <a:pt x="18366" y="15185"/>
                    <a:pt x="18414" y="15540"/>
                    <a:pt x="18442" y="15884"/>
                  </a:cubicBezTo>
                  <a:cubicBezTo>
                    <a:pt x="18308" y="16929"/>
                    <a:pt x="17398" y="17724"/>
                    <a:pt x="17398" y="17724"/>
                  </a:cubicBezTo>
                  <a:cubicBezTo>
                    <a:pt x="17617" y="17750"/>
                    <a:pt x="17825" y="17763"/>
                    <a:pt x="18024" y="17763"/>
                  </a:cubicBezTo>
                  <a:cubicBezTo>
                    <a:pt x="20618" y="17763"/>
                    <a:pt x="21588" y="15629"/>
                    <a:pt x="21757" y="14668"/>
                  </a:cubicBezTo>
                  <a:cubicBezTo>
                    <a:pt x="21930" y="13643"/>
                    <a:pt x="21815" y="11688"/>
                    <a:pt x="21815" y="11688"/>
                  </a:cubicBezTo>
                  <a:cubicBezTo>
                    <a:pt x="22370" y="11506"/>
                    <a:pt x="22869" y="11180"/>
                    <a:pt x="23271" y="10749"/>
                  </a:cubicBezTo>
                  <a:cubicBezTo>
                    <a:pt x="22715" y="10663"/>
                    <a:pt x="21728" y="9983"/>
                    <a:pt x="21412" y="9734"/>
                  </a:cubicBezTo>
                  <a:cubicBezTo>
                    <a:pt x="21087" y="9475"/>
                    <a:pt x="19975" y="7914"/>
                    <a:pt x="18615" y="6438"/>
                  </a:cubicBezTo>
                  <a:cubicBezTo>
                    <a:pt x="17160" y="4856"/>
                    <a:pt x="14759" y="4540"/>
                    <a:pt x="12924" y="4540"/>
                  </a:cubicBezTo>
                  <a:cubicBezTo>
                    <a:pt x="12559" y="4540"/>
                    <a:pt x="12217" y="4553"/>
                    <a:pt x="11909" y="4570"/>
                  </a:cubicBezTo>
                  <a:cubicBezTo>
                    <a:pt x="13844" y="3373"/>
                    <a:pt x="15702" y="1092"/>
                    <a:pt x="16632" y="0"/>
                  </a:cubicBezTo>
                  <a:cubicBezTo>
                    <a:pt x="16618" y="0"/>
                    <a:pt x="16605" y="0"/>
                    <a:pt x="16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0"/>
            <p:cNvSpPr/>
            <p:nvPr/>
          </p:nvSpPr>
          <p:spPr>
            <a:xfrm>
              <a:off x="6758792" y="2083260"/>
              <a:ext cx="649164" cy="248379"/>
            </a:xfrm>
            <a:custGeom>
              <a:avLst/>
              <a:gdLst/>
              <a:ahLst/>
              <a:cxnLst/>
              <a:rect l="l" t="t" r="r" b="b"/>
              <a:pathLst>
                <a:path w="7684" h="2940" extrusionOk="0">
                  <a:moveTo>
                    <a:pt x="5480" y="0"/>
                  </a:moveTo>
                  <a:cubicBezTo>
                    <a:pt x="2894" y="1342"/>
                    <a:pt x="0" y="2098"/>
                    <a:pt x="250" y="2395"/>
                  </a:cubicBezTo>
                  <a:cubicBezTo>
                    <a:pt x="411" y="2589"/>
                    <a:pt x="2311" y="2939"/>
                    <a:pt x="4489" y="2939"/>
                  </a:cubicBezTo>
                  <a:cubicBezTo>
                    <a:pt x="5544" y="2939"/>
                    <a:pt x="6664" y="2857"/>
                    <a:pt x="7684" y="2635"/>
                  </a:cubicBezTo>
                  <a:cubicBezTo>
                    <a:pt x="7166" y="1993"/>
                    <a:pt x="6381" y="978"/>
                    <a:pt x="5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0"/>
            <p:cNvSpPr/>
            <p:nvPr/>
          </p:nvSpPr>
          <p:spPr>
            <a:xfrm>
              <a:off x="5834467" y="2162589"/>
              <a:ext cx="405600" cy="190424"/>
            </a:xfrm>
            <a:custGeom>
              <a:avLst/>
              <a:gdLst/>
              <a:ahLst/>
              <a:cxnLst/>
              <a:rect l="l" t="t" r="r" b="b"/>
              <a:pathLst>
                <a:path w="4801" h="2254" extrusionOk="0">
                  <a:moveTo>
                    <a:pt x="1515" y="0"/>
                  </a:moveTo>
                  <a:cubicBezTo>
                    <a:pt x="901" y="747"/>
                    <a:pt x="365" y="1418"/>
                    <a:pt x="1" y="1849"/>
                  </a:cubicBezTo>
                  <a:cubicBezTo>
                    <a:pt x="1424" y="2139"/>
                    <a:pt x="2790" y="2253"/>
                    <a:pt x="3660" y="2253"/>
                  </a:cubicBezTo>
                  <a:cubicBezTo>
                    <a:pt x="4172" y="2253"/>
                    <a:pt x="4512" y="2214"/>
                    <a:pt x="4590" y="2146"/>
                  </a:cubicBezTo>
                  <a:cubicBezTo>
                    <a:pt x="4801" y="1964"/>
                    <a:pt x="3277" y="1169"/>
                    <a:pt x="1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0"/>
            <p:cNvSpPr/>
            <p:nvPr/>
          </p:nvSpPr>
          <p:spPr>
            <a:xfrm>
              <a:off x="5632976" y="1523988"/>
              <a:ext cx="1429444" cy="1520854"/>
            </a:xfrm>
            <a:custGeom>
              <a:avLst/>
              <a:gdLst/>
              <a:ahLst/>
              <a:cxnLst/>
              <a:rect l="l" t="t" r="r" b="b"/>
              <a:pathLst>
                <a:path w="16920" h="18002" extrusionOk="0">
                  <a:moveTo>
                    <a:pt x="16718" y="0"/>
                  </a:moveTo>
                  <a:cubicBezTo>
                    <a:pt x="12292" y="0"/>
                    <a:pt x="10539" y="3123"/>
                    <a:pt x="10376" y="4676"/>
                  </a:cubicBezTo>
                  <a:cubicBezTo>
                    <a:pt x="10246" y="4670"/>
                    <a:pt x="10088" y="4665"/>
                    <a:pt x="9906" y="4665"/>
                  </a:cubicBezTo>
                  <a:cubicBezTo>
                    <a:pt x="8596" y="4665"/>
                    <a:pt x="6090" y="4895"/>
                    <a:pt x="4685" y="6477"/>
                  </a:cubicBezTo>
                  <a:cubicBezTo>
                    <a:pt x="3986" y="7253"/>
                    <a:pt x="3353" y="8029"/>
                    <a:pt x="2846" y="8651"/>
                  </a:cubicBezTo>
                  <a:cubicBezTo>
                    <a:pt x="2405" y="9197"/>
                    <a:pt x="2051" y="9629"/>
                    <a:pt x="1907" y="9753"/>
                  </a:cubicBezTo>
                  <a:cubicBezTo>
                    <a:pt x="1552" y="10050"/>
                    <a:pt x="613" y="10663"/>
                    <a:pt x="115" y="10749"/>
                  </a:cubicBezTo>
                  <a:cubicBezTo>
                    <a:pt x="67" y="10749"/>
                    <a:pt x="29" y="10778"/>
                    <a:pt x="20" y="10826"/>
                  </a:cubicBezTo>
                  <a:cubicBezTo>
                    <a:pt x="0" y="10864"/>
                    <a:pt x="10" y="10912"/>
                    <a:pt x="39" y="10941"/>
                  </a:cubicBezTo>
                  <a:cubicBezTo>
                    <a:pt x="431" y="11372"/>
                    <a:pt x="910" y="11688"/>
                    <a:pt x="1457" y="11889"/>
                  </a:cubicBezTo>
                  <a:cubicBezTo>
                    <a:pt x="1437" y="12292"/>
                    <a:pt x="1361" y="13892"/>
                    <a:pt x="1524" y="14811"/>
                  </a:cubicBezTo>
                  <a:cubicBezTo>
                    <a:pt x="1725" y="15961"/>
                    <a:pt x="2779" y="18002"/>
                    <a:pt x="5365" y="18002"/>
                  </a:cubicBezTo>
                  <a:cubicBezTo>
                    <a:pt x="5576" y="18002"/>
                    <a:pt x="5796" y="17983"/>
                    <a:pt x="6007" y="17954"/>
                  </a:cubicBezTo>
                  <a:cubicBezTo>
                    <a:pt x="6113" y="17944"/>
                    <a:pt x="6151" y="17810"/>
                    <a:pt x="6074" y="17743"/>
                  </a:cubicBezTo>
                  <a:cubicBezTo>
                    <a:pt x="6065" y="17733"/>
                    <a:pt x="5202" y="16977"/>
                    <a:pt x="5068" y="15990"/>
                  </a:cubicBezTo>
                  <a:cubicBezTo>
                    <a:pt x="5193" y="14562"/>
                    <a:pt x="5547" y="13135"/>
                    <a:pt x="5854" y="12397"/>
                  </a:cubicBezTo>
                  <a:cubicBezTo>
                    <a:pt x="6207" y="13159"/>
                    <a:pt x="7002" y="14490"/>
                    <a:pt x="7329" y="14490"/>
                  </a:cubicBezTo>
                  <a:cubicBezTo>
                    <a:pt x="7339" y="14490"/>
                    <a:pt x="7349" y="14488"/>
                    <a:pt x="7358" y="14486"/>
                  </a:cubicBezTo>
                  <a:cubicBezTo>
                    <a:pt x="7511" y="14438"/>
                    <a:pt x="7530" y="14256"/>
                    <a:pt x="7588" y="13116"/>
                  </a:cubicBezTo>
                  <a:cubicBezTo>
                    <a:pt x="7617" y="12368"/>
                    <a:pt x="7665" y="11343"/>
                    <a:pt x="7808" y="10424"/>
                  </a:cubicBezTo>
                  <a:cubicBezTo>
                    <a:pt x="7817" y="10352"/>
                    <a:pt x="7767" y="10289"/>
                    <a:pt x="7698" y="10289"/>
                  </a:cubicBezTo>
                  <a:cubicBezTo>
                    <a:pt x="7693" y="10289"/>
                    <a:pt x="7689" y="10289"/>
                    <a:pt x="7684" y="10290"/>
                  </a:cubicBezTo>
                  <a:cubicBezTo>
                    <a:pt x="7679" y="10289"/>
                    <a:pt x="7674" y="10288"/>
                    <a:pt x="7669" y="10288"/>
                  </a:cubicBezTo>
                  <a:cubicBezTo>
                    <a:pt x="7617" y="10288"/>
                    <a:pt x="7569" y="10334"/>
                    <a:pt x="7569" y="10395"/>
                  </a:cubicBezTo>
                  <a:cubicBezTo>
                    <a:pt x="7425" y="11315"/>
                    <a:pt x="7377" y="12349"/>
                    <a:pt x="7339" y="13106"/>
                  </a:cubicBezTo>
                  <a:cubicBezTo>
                    <a:pt x="7320" y="13547"/>
                    <a:pt x="7300" y="14007"/>
                    <a:pt x="7272" y="14198"/>
                  </a:cubicBezTo>
                  <a:cubicBezTo>
                    <a:pt x="6994" y="13940"/>
                    <a:pt x="6285" y="12867"/>
                    <a:pt x="5978" y="12062"/>
                  </a:cubicBezTo>
                  <a:cubicBezTo>
                    <a:pt x="5958" y="12012"/>
                    <a:pt x="5912" y="11985"/>
                    <a:pt x="5865" y="11985"/>
                  </a:cubicBezTo>
                  <a:cubicBezTo>
                    <a:pt x="5823" y="11985"/>
                    <a:pt x="5781" y="12007"/>
                    <a:pt x="5758" y="12052"/>
                  </a:cubicBezTo>
                  <a:cubicBezTo>
                    <a:pt x="5365" y="12790"/>
                    <a:pt x="4953" y="14514"/>
                    <a:pt x="4829" y="15990"/>
                  </a:cubicBezTo>
                  <a:cubicBezTo>
                    <a:pt x="4829" y="15999"/>
                    <a:pt x="4829" y="16009"/>
                    <a:pt x="4829" y="16019"/>
                  </a:cubicBezTo>
                  <a:cubicBezTo>
                    <a:pt x="4934" y="16804"/>
                    <a:pt x="5442" y="17446"/>
                    <a:pt x="5729" y="17743"/>
                  </a:cubicBezTo>
                  <a:cubicBezTo>
                    <a:pt x="5604" y="17752"/>
                    <a:pt x="5483" y="17757"/>
                    <a:pt x="5365" y="17757"/>
                  </a:cubicBezTo>
                  <a:cubicBezTo>
                    <a:pt x="2939" y="17757"/>
                    <a:pt x="1946" y="15851"/>
                    <a:pt x="1763" y="14764"/>
                  </a:cubicBezTo>
                  <a:cubicBezTo>
                    <a:pt x="1581" y="13758"/>
                    <a:pt x="1696" y="11832"/>
                    <a:pt x="1696" y="11813"/>
                  </a:cubicBezTo>
                  <a:cubicBezTo>
                    <a:pt x="1706" y="11755"/>
                    <a:pt x="1667" y="11707"/>
                    <a:pt x="1619" y="11698"/>
                  </a:cubicBezTo>
                  <a:cubicBezTo>
                    <a:pt x="1150" y="11535"/>
                    <a:pt x="719" y="11276"/>
                    <a:pt x="355" y="10931"/>
                  </a:cubicBezTo>
                  <a:cubicBezTo>
                    <a:pt x="949" y="10740"/>
                    <a:pt x="1792" y="10155"/>
                    <a:pt x="2060" y="9935"/>
                  </a:cubicBezTo>
                  <a:cubicBezTo>
                    <a:pt x="2223" y="9811"/>
                    <a:pt x="2558" y="9389"/>
                    <a:pt x="3037" y="8805"/>
                  </a:cubicBezTo>
                  <a:cubicBezTo>
                    <a:pt x="3545" y="8182"/>
                    <a:pt x="4168" y="7406"/>
                    <a:pt x="4858" y="6630"/>
                  </a:cubicBezTo>
                  <a:cubicBezTo>
                    <a:pt x="6195" y="5132"/>
                    <a:pt x="8592" y="4907"/>
                    <a:pt x="9873" y="4907"/>
                  </a:cubicBezTo>
                  <a:cubicBezTo>
                    <a:pt x="10124" y="4907"/>
                    <a:pt x="10332" y="4915"/>
                    <a:pt x="10481" y="4925"/>
                  </a:cubicBezTo>
                  <a:cubicBezTo>
                    <a:pt x="10548" y="4925"/>
                    <a:pt x="10596" y="4877"/>
                    <a:pt x="10606" y="4810"/>
                  </a:cubicBezTo>
                  <a:cubicBezTo>
                    <a:pt x="10692" y="3401"/>
                    <a:pt x="12292" y="345"/>
                    <a:pt x="16498" y="240"/>
                  </a:cubicBezTo>
                  <a:lnTo>
                    <a:pt x="16498" y="240"/>
                  </a:lnTo>
                  <a:lnTo>
                    <a:pt x="16450" y="297"/>
                  </a:lnTo>
                  <a:cubicBezTo>
                    <a:pt x="15444" y="1485"/>
                    <a:pt x="13748" y="3488"/>
                    <a:pt x="11976" y="4580"/>
                  </a:cubicBezTo>
                  <a:cubicBezTo>
                    <a:pt x="11554" y="4848"/>
                    <a:pt x="11104" y="5068"/>
                    <a:pt x="10625" y="5212"/>
                  </a:cubicBezTo>
                  <a:cubicBezTo>
                    <a:pt x="10490" y="5257"/>
                    <a:pt x="10532" y="5445"/>
                    <a:pt x="10664" y="5445"/>
                  </a:cubicBezTo>
                  <a:cubicBezTo>
                    <a:pt x="10673" y="5445"/>
                    <a:pt x="10682" y="5444"/>
                    <a:pt x="10692" y="5442"/>
                  </a:cubicBezTo>
                  <a:cubicBezTo>
                    <a:pt x="11190" y="5289"/>
                    <a:pt x="11660" y="5068"/>
                    <a:pt x="12100" y="4790"/>
                  </a:cubicBezTo>
                  <a:cubicBezTo>
                    <a:pt x="13911" y="3670"/>
                    <a:pt x="15616" y="1648"/>
                    <a:pt x="16632" y="451"/>
                  </a:cubicBezTo>
                  <a:lnTo>
                    <a:pt x="16852" y="192"/>
                  </a:lnTo>
                  <a:cubicBezTo>
                    <a:pt x="16919" y="115"/>
                    <a:pt x="16871" y="0"/>
                    <a:pt x="16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0"/>
            <p:cNvSpPr/>
            <p:nvPr/>
          </p:nvSpPr>
          <p:spPr>
            <a:xfrm>
              <a:off x="6636799" y="1907452"/>
              <a:ext cx="983207" cy="1137388"/>
            </a:xfrm>
            <a:custGeom>
              <a:avLst/>
              <a:gdLst/>
              <a:ahLst/>
              <a:cxnLst/>
              <a:rect l="l" t="t" r="r" b="b"/>
              <a:pathLst>
                <a:path w="11638" h="13463" extrusionOk="0">
                  <a:moveTo>
                    <a:pt x="1174" y="1"/>
                  </a:moveTo>
                  <a:cubicBezTo>
                    <a:pt x="844" y="1"/>
                    <a:pt x="503" y="11"/>
                    <a:pt x="151" y="31"/>
                  </a:cubicBezTo>
                  <a:cubicBezTo>
                    <a:pt x="1" y="41"/>
                    <a:pt x="7" y="271"/>
                    <a:pt x="161" y="271"/>
                  </a:cubicBezTo>
                  <a:cubicBezTo>
                    <a:pt x="164" y="271"/>
                    <a:pt x="167" y="271"/>
                    <a:pt x="170" y="271"/>
                  </a:cubicBezTo>
                  <a:cubicBezTo>
                    <a:pt x="511" y="252"/>
                    <a:pt x="841" y="242"/>
                    <a:pt x="1161" y="242"/>
                  </a:cubicBezTo>
                  <a:cubicBezTo>
                    <a:pt x="3751" y="242"/>
                    <a:pt x="5638" y="864"/>
                    <a:pt x="6781" y="2100"/>
                  </a:cubicBezTo>
                  <a:cubicBezTo>
                    <a:pt x="7538" y="2924"/>
                    <a:pt x="8218" y="3777"/>
                    <a:pt x="8725" y="4400"/>
                  </a:cubicBezTo>
                  <a:cubicBezTo>
                    <a:pt x="9147" y="4927"/>
                    <a:pt x="9434" y="5291"/>
                    <a:pt x="9578" y="5406"/>
                  </a:cubicBezTo>
                  <a:cubicBezTo>
                    <a:pt x="9846" y="5626"/>
                    <a:pt x="10689" y="6210"/>
                    <a:pt x="11283" y="6402"/>
                  </a:cubicBezTo>
                  <a:cubicBezTo>
                    <a:pt x="10919" y="6737"/>
                    <a:pt x="10488" y="6996"/>
                    <a:pt x="10028" y="7159"/>
                  </a:cubicBezTo>
                  <a:cubicBezTo>
                    <a:pt x="9971" y="7178"/>
                    <a:pt x="9933" y="7226"/>
                    <a:pt x="9942" y="7283"/>
                  </a:cubicBezTo>
                  <a:cubicBezTo>
                    <a:pt x="9942" y="7303"/>
                    <a:pt x="10057" y="9228"/>
                    <a:pt x="9885" y="10234"/>
                  </a:cubicBezTo>
                  <a:cubicBezTo>
                    <a:pt x="9693" y="11321"/>
                    <a:pt x="8699" y="13227"/>
                    <a:pt x="6273" y="13227"/>
                  </a:cubicBezTo>
                  <a:cubicBezTo>
                    <a:pt x="6155" y="13227"/>
                    <a:pt x="6034" y="13223"/>
                    <a:pt x="5909" y="13214"/>
                  </a:cubicBezTo>
                  <a:cubicBezTo>
                    <a:pt x="6196" y="12917"/>
                    <a:pt x="6704" y="12265"/>
                    <a:pt x="6809" y="11480"/>
                  </a:cubicBezTo>
                  <a:cubicBezTo>
                    <a:pt x="6809" y="11470"/>
                    <a:pt x="6809" y="11460"/>
                    <a:pt x="6809" y="11451"/>
                  </a:cubicBezTo>
                  <a:cubicBezTo>
                    <a:pt x="6781" y="11125"/>
                    <a:pt x="6742" y="10761"/>
                    <a:pt x="6685" y="10407"/>
                  </a:cubicBezTo>
                  <a:cubicBezTo>
                    <a:pt x="6493" y="9209"/>
                    <a:pt x="6177" y="8069"/>
                    <a:pt x="5880" y="7513"/>
                  </a:cubicBezTo>
                  <a:cubicBezTo>
                    <a:pt x="5858" y="7470"/>
                    <a:pt x="5821" y="7452"/>
                    <a:pt x="5782" y="7452"/>
                  </a:cubicBezTo>
                  <a:cubicBezTo>
                    <a:pt x="5701" y="7452"/>
                    <a:pt x="5618" y="7531"/>
                    <a:pt x="5669" y="7628"/>
                  </a:cubicBezTo>
                  <a:cubicBezTo>
                    <a:pt x="5957" y="8155"/>
                    <a:pt x="6263" y="9286"/>
                    <a:pt x="6445" y="10445"/>
                  </a:cubicBezTo>
                  <a:cubicBezTo>
                    <a:pt x="6503" y="10790"/>
                    <a:pt x="6541" y="11135"/>
                    <a:pt x="6570" y="11460"/>
                  </a:cubicBezTo>
                  <a:cubicBezTo>
                    <a:pt x="6436" y="12447"/>
                    <a:pt x="5574" y="13204"/>
                    <a:pt x="5564" y="13214"/>
                  </a:cubicBezTo>
                  <a:cubicBezTo>
                    <a:pt x="5535" y="13242"/>
                    <a:pt x="5516" y="13290"/>
                    <a:pt x="5526" y="13338"/>
                  </a:cubicBezTo>
                  <a:cubicBezTo>
                    <a:pt x="5545" y="13376"/>
                    <a:pt x="5583" y="13415"/>
                    <a:pt x="5631" y="13424"/>
                  </a:cubicBezTo>
                  <a:cubicBezTo>
                    <a:pt x="5842" y="13444"/>
                    <a:pt x="6062" y="13463"/>
                    <a:pt x="6282" y="13463"/>
                  </a:cubicBezTo>
                  <a:cubicBezTo>
                    <a:pt x="8860" y="13463"/>
                    <a:pt x="9913" y="11432"/>
                    <a:pt x="10115" y="10272"/>
                  </a:cubicBezTo>
                  <a:cubicBezTo>
                    <a:pt x="10277" y="9362"/>
                    <a:pt x="10201" y="7762"/>
                    <a:pt x="10182" y="7360"/>
                  </a:cubicBezTo>
                  <a:cubicBezTo>
                    <a:pt x="10718" y="7159"/>
                    <a:pt x="11207" y="6833"/>
                    <a:pt x="11600" y="6412"/>
                  </a:cubicBezTo>
                  <a:cubicBezTo>
                    <a:pt x="11628" y="6383"/>
                    <a:pt x="11638" y="6335"/>
                    <a:pt x="11619" y="6297"/>
                  </a:cubicBezTo>
                  <a:cubicBezTo>
                    <a:pt x="11609" y="6249"/>
                    <a:pt x="11571" y="6220"/>
                    <a:pt x="11523" y="6220"/>
                  </a:cubicBezTo>
                  <a:cubicBezTo>
                    <a:pt x="11015" y="6134"/>
                    <a:pt x="10048" y="5482"/>
                    <a:pt x="9731" y="5224"/>
                  </a:cubicBezTo>
                  <a:cubicBezTo>
                    <a:pt x="9597" y="5118"/>
                    <a:pt x="9291" y="4735"/>
                    <a:pt x="8907" y="4256"/>
                  </a:cubicBezTo>
                  <a:cubicBezTo>
                    <a:pt x="8400" y="3624"/>
                    <a:pt x="7710" y="2762"/>
                    <a:pt x="6953" y="1938"/>
                  </a:cubicBezTo>
                  <a:cubicBezTo>
                    <a:pt x="5769" y="651"/>
                    <a:pt x="3827"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0"/>
            <p:cNvSpPr/>
            <p:nvPr/>
          </p:nvSpPr>
          <p:spPr>
            <a:xfrm>
              <a:off x="6260429" y="2342536"/>
              <a:ext cx="947640" cy="600333"/>
            </a:xfrm>
            <a:custGeom>
              <a:avLst/>
              <a:gdLst/>
              <a:ahLst/>
              <a:cxnLst/>
              <a:rect l="l" t="t" r="r" b="b"/>
              <a:pathLst>
                <a:path w="11217" h="7106" extrusionOk="0">
                  <a:moveTo>
                    <a:pt x="140" y="1"/>
                  </a:moveTo>
                  <a:cubicBezTo>
                    <a:pt x="71" y="1"/>
                    <a:pt x="1" y="54"/>
                    <a:pt x="17" y="141"/>
                  </a:cubicBezTo>
                  <a:cubicBezTo>
                    <a:pt x="56" y="351"/>
                    <a:pt x="94" y="553"/>
                    <a:pt x="142" y="744"/>
                  </a:cubicBezTo>
                  <a:cubicBezTo>
                    <a:pt x="448" y="2105"/>
                    <a:pt x="908" y="3149"/>
                    <a:pt x="1531" y="3848"/>
                  </a:cubicBezTo>
                  <a:cubicBezTo>
                    <a:pt x="3121" y="5640"/>
                    <a:pt x="5401" y="7106"/>
                    <a:pt x="5813" y="7106"/>
                  </a:cubicBezTo>
                  <a:cubicBezTo>
                    <a:pt x="5823" y="7106"/>
                    <a:pt x="5842" y="7106"/>
                    <a:pt x="5852" y="7096"/>
                  </a:cubicBezTo>
                  <a:cubicBezTo>
                    <a:pt x="5899" y="7086"/>
                    <a:pt x="5938" y="7048"/>
                    <a:pt x="5947" y="6991"/>
                  </a:cubicBezTo>
                  <a:cubicBezTo>
                    <a:pt x="5976" y="6809"/>
                    <a:pt x="5670" y="5841"/>
                    <a:pt x="5526" y="5410"/>
                  </a:cubicBezTo>
                  <a:cubicBezTo>
                    <a:pt x="5459" y="4404"/>
                    <a:pt x="5162" y="3034"/>
                    <a:pt x="5009" y="2363"/>
                  </a:cubicBezTo>
                  <a:lnTo>
                    <a:pt x="5009" y="2363"/>
                  </a:lnTo>
                  <a:cubicBezTo>
                    <a:pt x="6608" y="3848"/>
                    <a:pt x="8611" y="4758"/>
                    <a:pt x="8869" y="4758"/>
                  </a:cubicBezTo>
                  <a:lnTo>
                    <a:pt x="8879" y="4758"/>
                  </a:lnTo>
                  <a:cubicBezTo>
                    <a:pt x="8927" y="4758"/>
                    <a:pt x="8975" y="4730"/>
                    <a:pt x="8994" y="4691"/>
                  </a:cubicBezTo>
                  <a:cubicBezTo>
                    <a:pt x="9071" y="4567"/>
                    <a:pt x="8965" y="4155"/>
                    <a:pt x="8678" y="3455"/>
                  </a:cubicBezTo>
                  <a:lnTo>
                    <a:pt x="8678" y="3455"/>
                  </a:lnTo>
                  <a:cubicBezTo>
                    <a:pt x="9358" y="4184"/>
                    <a:pt x="10124" y="4825"/>
                    <a:pt x="10958" y="5372"/>
                  </a:cubicBezTo>
                  <a:cubicBezTo>
                    <a:pt x="10983" y="5391"/>
                    <a:pt x="11008" y="5400"/>
                    <a:pt x="11033" y="5400"/>
                  </a:cubicBezTo>
                  <a:cubicBezTo>
                    <a:pt x="11138" y="5400"/>
                    <a:pt x="11217" y="5241"/>
                    <a:pt x="11092" y="5170"/>
                  </a:cubicBezTo>
                  <a:cubicBezTo>
                    <a:pt x="10201" y="4557"/>
                    <a:pt x="9578" y="4107"/>
                    <a:pt x="8400" y="2804"/>
                  </a:cubicBezTo>
                  <a:cubicBezTo>
                    <a:pt x="8378" y="2776"/>
                    <a:pt x="8346" y="2761"/>
                    <a:pt x="8313" y="2761"/>
                  </a:cubicBezTo>
                  <a:cubicBezTo>
                    <a:pt x="8290" y="2761"/>
                    <a:pt x="8267" y="2769"/>
                    <a:pt x="8247" y="2785"/>
                  </a:cubicBezTo>
                  <a:cubicBezTo>
                    <a:pt x="8199" y="2814"/>
                    <a:pt x="8180" y="2881"/>
                    <a:pt x="8199" y="2929"/>
                  </a:cubicBezTo>
                  <a:cubicBezTo>
                    <a:pt x="8467" y="3532"/>
                    <a:pt x="8735" y="4251"/>
                    <a:pt x="8783" y="4509"/>
                  </a:cubicBezTo>
                  <a:cubicBezTo>
                    <a:pt x="8304" y="4356"/>
                    <a:pt x="6350" y="3398"/>
                    <a:pt x="4884" y="1913"/>
                  </a:cubicBezTo>
                  <a:cubicBezTo>
                    <a:pt x="4861" y="1890"/>
                    <a:pt x="4831" y="1877"/>
                    <a:pt x="4800" y="1877"/>
                  </a:cubicBezTo>
                  <a:cubicBezTo>
                    <a:pt x="4780" y="1877"/>
                    <a:pt x="4759" y="1883"/>
                    <a:pt x="4740" y="1894"/>
                  </a:cubicBezTo>
                  <a:cubicBezTo>
                    <a:pt x="4692" y="1923"/>
                    <a:pt x="4673" y="1980"/>
                    <a:pt x="4683" y="2028"/>
                  </a:cubicBezTo>
                  <a:cubicBezTo>
                    <a:pt x="4692" y="2047"/>
                    <a:pt x="5200" y="4097"/>
                    <a:pt x="5296" y="5448"/>
                  </a:cubicBezTo>
                  <a:cubicBezTo>
                    <a:pt x="5296" y="5458"/>
                    <a:pt x="5296" y="5467"/>
                    <a:pt x="5296" y="5477"/>
                  </a:cubicBezTo>
                  <a:cubicBezTo>
                    <a:pt x="5468" y="6004"/>
                    <a:pt x="5641" y="6588"/>
                    <a:pt x="5698" y="6837"/>
                  </a:cubicBezTo>
                  <a:cubicBezTo>
                    <a:pt x="5171" y="6627"/>
                    <a:pt x="3217" y="5381"/>
                    <a:pt x="1713" y="3685"/>
                  </a:cubicBezTo>
                  <a:cubicBezTo>
                    <a:pt x="1119" y="3024"/>
                    <a:pt x="678" y="2018"/>
                    <a:pt x="381" y="696"/>
                  </a:cubicBezTo>
                  <a:cubicBezTo>
                    <a:pt x="333" y="505"/>
                    <a:pt x="295" y="304"/>
                    <a:pt x="257" y="102"/>
                  </a:cubicBezTo>
                  <a:cubicBezTo>
                    <a:pt x="244" y="32"/>
                    <a:pt x="192"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0"/>
            <p:cNvSpPr/>
            <p:nvPr/>
          </p:nvSpPr>
          <p:spPr>
            <a:xfrm>
              <a:off x="6245644" y="2118067"/>
              <a:ext cx="37933" cy="245168"/>
            </a:xfrm>
            <a:custGeom>
              <a:avLst/>
              <a:gdLst/>
              <a:ahLst/>
              <a:cxnLst/>
              <a:rect l="l" t="t" r="r" b="b"/>
              <a:pathLst>
                <a:path w="449" h="2902" extrusionOk="0">
                  <a:moveTo>
                    <a:pt x="68" y="0"/>
                  </a:moveTo>
                  <a:cubicBezTo>
                    <a:pt x="39" y="0"/>
                    <a:pt x="10" y="29"/>
                    <a:pt x="10" y="67"/>
                  </a:cubicBezTo>
                  <a:cubicBezTo>
                    <a:pt x="1" y="527"/>
                    <a:pt x="20" y="977"/>
                    <a:pt x="48" y="1437"/>
                  </a:cubicBezTo>
                  <a:cubicBezTo>
                    <a:pt x="77" y="1897"/>
                    <a:pt x="125" y="2347"/>
                    <a:pt x="192" y="2807"/>
                  </a:cubicBezTo>
                  <a:cubicBezTo>
                    <a:pt x="204" y="2872"/>
                    <a:pt x="254" y="2901"/>
                    <a:pt x="306" y="2901"/>
                  </a:cubicBezTo>
                  <a:cubicBezTo>
                    <a:pt x="376" y="2901"/>
                    <a:pt x="448" y="2848"/>
                    <a:pt x="432" y="2759"/>
                  </a:cubicBezTo>
                  <a:cubicBezTo>
                    <a:pt x="345" y="2319"/>
                    <a:pt x="278" y="1868"/>
                    <a:pt x="231" y="1418"/>
                  </a:cubicBezTo>
                  <a:cubicBezTo>
                    <a:pt x="183" y="968"/>
                    <a:pt x="144" y="508"/>
                    <a:pt x="135" y="58"/>
                  </a:cubicBezTo>
                  <a:lnTo>
                    <a:pt x="125" y="67"/>
                  </a:lnTo>
                  <a:cubicBezTo>
                    <a:pt x="125" y="29"/>
                    <a:pt x="106" y="10"/>
                    <a:pt x="6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0"/>
            <p:cNvSpPr/>
            <p:nvPr/>
          </p:nvSpPr>
          <p:spPr>
            <a:xfrm>
              <a:off x="6558653" y="2295141"/>
              <a:ext cx="120979" cy="226751"/>
            </a:xfrm>
            <a:custGeom>
              <a:avLst/>
              <a:gdLst/>
              <a:ahLst/>
              <a:cxnLst/>
              <a:rect l="l" t="t" r="r" b="b"/>
              <a:pathLst>
                <a:path w="1432" h="2684" extrusionOk="0">
                  <a:moveTo>
                    <a:pt x="68" y="0"/>
                  </a:moveTo>
                  <a:cubicBezTo>
                    <a:pt x="34" y="0"/>
                    <a:pt x="1" y="27"/>
                    <a:pt x="13" y="69"/>
                  </a:cubicBezTo>
                  <a:cubicBezTo>
                    <a:pt x="137" y="520"/>
                    <a:pt x="300" y="960"/>
                    <a:pt x="482" y="1391"/>
                  </a:cubicBezTo>
                  <a:cubicBezTo>
                    <a:pt x="655" y="1842"/>
                    <a:pt x="894" y="2254"/>
                    <a:pt x="1172" y="2637"/>
                  </a:cubicBezTo>
                  <a:cubicBezTo>
                    <a:pt x="1200" y="2670"/>
                    <a:pt x="1232" y="2683"/>
                    <a:pt x="1264" y="2683"/>
                  </a:cubicBezTo>
                  <a:cubicBezTo>
                    <a:pt x="1353" y="2683"/>
                    <a:pt x="1432" y="2576"/>
                    <a:pt x="1354" y="2484"/>
                  </a:cubicBezTo>
                  <a:cubicBezTo>
                    <a:pt x="1067" y="2129"/>
                    <a:pt x="827" y="1736"/>
                    <a:pt x="635" y="1324"/>
                  </a:cubicBezTo>
                  <a:cubicBezTo>
                    <a:pt x="434" y="903"/>
                    <a:pt x="262" y="472"/>
                    <a:pt x="109" y="31"/>
                  </a:cubicBezTo>
                  <a:lnTo>
                    <a:pt x="118" y="31"/>
                  </a:lnTo>
                  <a:cubicBezTo>
                    <a:pt x="107" y="10"/>
                    <a:pt x="87" y="0"/>
                    <a:pt x="6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0"/>
            <p:cNvSpPr/>
            <p:nvPr/>
          </p:nvSpPr>
          <p:spPr>
            <a:xfrm>
              <a:off x="7156959" y="2634422"/>
              <a:ext cx="215430" cy="167275"/>
            </a:xfrm>
            <a:custGeom>
              <a:avLst/>
              <a:gdLst/>
              <a:ahLst/>
              <a:cxnLst/>
              <a:rect l="l" t="t" r="r" b="b"/>
              <a:pathLst>
                <a:path w="2550" h="1980" extrusionOk="0">
                  <a:moveTo>
                    <a:pt x="2164" y="1"/>
                  </a:moveTo>
                  <a:cubicBezTo>
                    <a:pt x="2095" y="1"/>
                    <a:pt x="2025" y="22"/>
                    <a:pt x="1965" y="68"/>
                  </a:cubicBezTo>
                  <a:lnTo>
                    <a:pt x="183" y="1361"/>
                  </a:lnTo>
                  <a:cubicBezTo>
                    <a:pt x="30" y="1476"/>
                    <a:pt x="1" y="1687"/>
                    <a:pt x="106" y="1840"/>
                  </a:cubicBezTo>
                  <a:cubicBezTo>
                    <a:pt x="175" y="1932"/>
                    <a:pt x="279" y="1979"/>
                    <a:pt x="384" y="1979"/>
                  </a:cubicBezTo>
                  <a:cubicBezTo>
                    <a:pt x="454" y="1979"/>
                    <a:pt x="524" y="1959"/>
                    <a:pt x="585" y="1917"/>
                  </a:cubicBezTo>
                  <a:lnTo>
                    <a:pt x="2367" y="623"/>
                  </a:lnTo>
                  <a:cubicBezTo>
                    <a:pt x="2521" y="508"/>
                    <a:pt x="2549" y="297"/>
                    <a:pt x="2444" y="144"/>
                  </a:cubicBezTo>
                  <a:cubicBezTo>
                    <a:pt x="2374" y="51"/>
                    <a:pt x="2270" y="1"/>
                    <a:pt x="2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0"/>
            <p:cNvSpPr/>
            <p:nvPr/>
          </p:nvSpPr>
          <p:spPr>
            <a:xfrm>
              <a:off x="7137612" y="2623777"/>
              <a:ext cx="260037" cy="187974"/>
            </a:xfrm>
            <a:custGeom>
              <a:avLst/>
              <a:gdLst/>
              <a:ahLst/>
              <a:cxnLst/>
              <a:rect l="l" t="t" r="r" b="b"/>
              <a:pathLst>
                <a:path w="3078" h="2225" extrusionOk="0">
                  <a:moveTo>
                    <a:pt x="2395" y="241"/>
                  </a:moveTo>
                  <a:cubicBezTo>
                    <a:pt x="2615" y="241"/>
                    <a:pt x="2702" y="519"/>
                    <a:pt x="2529" y="653"/>
                  </a:cubicBezTo>
                  <a:lnTo>
                    <a:pt x="747" y="1947"/>
                  </a:lnTo>
                  <a:cubicBezTo>
                    <a:pt x="708" y="1970"/>
                    <a:pt x="662" y="1988"/>
                    <a:pt x="615" y="1988"/>
                  </a:cubicBezTo>
                  <a:cubicBezTo>
                    <a:pt x="605" y="1988"/>
                    <a:pt x="595" y="1987"/>
                    <a:pt x="584" y="1985"/>
                  </a:cubicBezTo>
                  <a:cubicBezTo>
                    <a:pt x="527" y="1975"/>
                    <a:pt x="469" y="1947"/>
                    <a:pt x="441" y="1899"/>
                  </a:cubicBezTo>
                  <a:cubicBezTo>
                    <a:pt x="402" y="1841"/>
                    <a:pt x="393" y="1784"/>
                    <a:pt x="393" y="1726"/>
                  </a:cubicBezTo>
                  <a:cubicBezTo>
                    <a:pt x="402" y="1669"/>
                    <a:pt x="441" y="1611"/>
                    <a:pt x="489" y="1583"/>
                  </a:cubicBezTo>
                  <a:lnTo>
                    <a:pt x="2271" y="289"/>
                  </a:lnTo>
                  <a:cubicBezTo>
                    <a:pt x="2309" y="261"/>
                    <a:pt x="2347" y="241"/>
                    <a:pt x="2395" y="241"/>
                  </a:cubicBezTo>
                  <a:close/>
                  <a:moveTo>
                    <a:pt x="2405" y="0"/>
                  </a:moveTo>
                  <a:cubicBezTo>
                    <a:pt x="2315" y="0"/>
                    <a:pt x="2220" y="30"/>
                    <a:pt x="2127" y="98"/>
                  </a:cubicBezTo>
                  <a:lnTo>
                    <a:pt x="345" y="1391"/>
                  </a:lnTo>
                  <a:cubicBezTo>
                    <a:pt x="0" y="1631"/>
                    <a:pt x="134" y="2167"/>
                    <a:pt x="546" y="2225"/>
                  </a:cubicBezTo>
                  <a:lnTo>
                    <a:pt x="623" y="2225"/>
                  </a:lnTo>
                  <a:cubicBezTo>
                    <a:pt x="719" y="2225"/>
                    <a:pt x="814" y="2196"/>
                    <a:pt x="891" y="2138"/>
                  </a:cubicBezTo>
                  <a:lnTo>
                    <a:pt x="2673" y="845"/>
                  </a:lnTo>
                  <a:cubicBezTo>
                    <a:pt x="3078" y="549"/>
                    <a:pt x="2793" y="0"/>
                    <a:pt x="2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0"/>
            <p:cNvSpPr/>
            <p:nvPr/>
          </p:nvSpPr>
          <p:spPr>
            <a:xfrm>
              <a:off x="5904926" y="3371783"/>
              <a:ext cx="569834" cy="1031785"/>
            </a:xfrm>
            <a:custGeom>
              <a:avLst/>
              <a:gdLst/>
              <a:ahLst/>
              <a:cxnLst/>
              <a:rect l="l" t="t" r="r" b="b"/>
              <a:pathLst>
                <a:path w="6745" h="12213" extrusionOk="0">
                  <a:moveTo>
                    <a:pt x="5921" y="0"/>
                  </a:moveTo>
                  <a:lnTo>
                    <a:pt x="4474" y="527"/>
                  </a:lnTo>
                  <a:cubicBezTo>
                    <a:pt x="4024" y="632"/>
                    <a:pt x="39" y="920"/>
                    <a:pt x="39" y="920"/>
                  </a:cubicBezTo>
                  <a:lnTo>
                    <a:pt x="0" y="4158"/>
                  </a:lnTo>
                  <a:cubicBezTo>
                    <a:pt x="1016" y="4627"/>
                    <a:pt x="2098" y="4934"/>
                    <a:pt x="3210" y="5078"/>
                  </a:cubicBezTo>
                  <a:cubicBezTo>
                    <a:pt x="2702" y="6505"/>
                    <a:pt x="1859" y="10031"/>
                    <a:pt x="1859" y="10031"/>
                  </a:cubicBezTo>
                  <a:cubicBezTo>
                    <a:pt x="1686" y="10328"/>
                    <a:pt x="1476" y="10941"/>
                    <a:pt x="1581" y="11085"/>
                  </a:cubicBezTo>
                  <a:cubicBezTo>
                    <a:pt x="1686" y="11219"/>
                    <a:pt x="2501" y="11669"/>
                    <a:pt x="3535" y="11985"/>
                  </a:cubicBezTo>
                  <a:cubicBezTo>
                    <a:pt x="4077" y="12144"/>
                    <a:pt x="4418" y="12213"/>
                    <a:pt x="4627" y="12213"/>
                  </a:cubicBezTo>
                  <a:cubicBezTo>
                    <a:pt x="4821" y="12213"/>
                    <a:pt x="4901" y="12154"/>
                    <a:pt x="4925" y="12052"/>
                  </a:cubicBezTo>
                  <a:cubicBezTo>
                    <a:pt x="4972" y="11841"/>
                    <a:pt x="6524" y="3545"/>
                    <a:pt x="6639" y="2922"/>
                  </a:cubicBezTo>
                  <a:cubicBezTo>
                    <a:pt x="6745" y="2309"/>
                    <a:pt x="6745" y="1686"/>
                    <a:pt x="6639" y="1073"/>
                  </a:cubicBezTo>
                  <a:cubicBezTo>
                    <a:pt x="6534" y="613"/>
                    <a:pt x="6160" y="38"/>
                    <a:pt x="6160" y="38"/>
                  </a:cubicBezTo>
                  <a:lnTo>
                    <a:pt x="59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0"/>
            <p:cNvSpPr/>
            <p:nvPr/>
          </p:nvSpPr>
          <p:spPr>
            <a:xfrm>
              <a:off x="5895210" y="3360631"/>
              <a:ext cx="590110" cy="1052905"/>
            </a:xfrm>
            <a:custGeom>
              <a:avLst/>
              <a:gdLst/>
              <a:ahLst/>
              <a:cxnLst/>
              <a:rect l="l" t="t" r="r" b="b"/>
              <a:pathLst>
                <a:path w="6985" h="12463" extrusionOk="0">
                  <a:moveTo>
                    <a:pt x="6045" y="247"/>
                  </a:moveTo>
                  <a:lnTo>
                    <a:pt x="6199" y="276"/>
                  </a:lnTo>
                  <a:cubicBezTo>
                    <a:pt x="6390" y="563"/>
                    <a:pt x="6534" y="889"/>
                    <a:pt x="6639" y="1224"/>
                  </a:cubicBezTo>
                  <a:cubicBezTo>
                    <a:pt x="6745" y="1818"/>
                    <a:pt x="6745" y="2431"/>
                    <a:pt x="6639" y="3025"/>
                  </a:cubicBezTo>
                  <a:cubicBezTo>
                    <a:pt x="6486" y="3830"/>
                    <a:pt x="4963" y="11964"/>
                    <a:pt x="4915" y="12146"/>
                  </a:cubicBezTo>
                  <a:cubicBezTo>
                    <a:pt x="4915" y="12165"/>
                    <a:pt x="4905" y="12184"/>
                    <a:pt x="4886" y="12194"/>
                  </a:cubicBezTo>
                  <a:cubicBezTo>
                    <a:pt x="4858" y="12211"/>
                    <a:pt x="4810" y="12219"/>
                    <a:pt x="4745" y="12219"/>
                  </a:cubicBezTo>
                  <a:cubicBezTo>
                    <a:pt x="4549" y="12219"/>
                    <a:pt x="4192" y="12143"/>
                    <a:pt x="3689" y="11993"/>
                  </a:cubicBezTo>
                  <a:cubicBezTo>
                    <a:pt x="2625" y="11676"/>
                    <a:pt x="1859" y="11236"/>
                    <a:pt x="1792" y="11140"/>
                  </a:cubicBezTo>
                  <a:cubicBezTo>
                    <a:pt x="1754" y="11044"/>
                    <a:pt x="1897" y="10527"/>
                    <a:pt x="2079" y="10220"/>
                  </a:cubicBezTo>
                  <a:cubicBezTo>
                    <a:pt x="2079" y="10211"/>
                    <a:pt x="2089" y="10201"/>
                    <a:pt x="2089" y="10191"/>
                  </a:cubicBezTo>
                  <a:cubicBezTo>
                    <a:pt x="2098" y="10153"/>
                    <a:pt x="2932" y="6647"/>
                    <a:pt x="3430" y="5238"/>
                  </a:cubicBezTo>
                  <a:cubicBezTo>
                    <a:pt x="3449" y="5210"/>
                    <a:pt x="3440" y="5171"/>
                    <a:pt x="3420" y="5133"/>
                  </a:cubicBezTo>
                  <a:cubicBezTo>
                    <a:pt x="3401" y="5104"/>
                    <a:pt x="3373" y="5085"/>
                    <a:pt x="3334" y="5085"/>
                  </a:cubicBezTo>
                  <a:cubicBezTo>
                    <a:pt x="2261" y="4941"/>
                    <a:pt x="1217" y="4654"/>
                    <a:pt x="240" y="4204"/>
                  </a:cubicBezTo>
                  <a:lnTo>
                    <a:pt x="278" y="1157"/>
                  </a:lnTo>
                  <a:cubicBezTo>
                    <a:pt x="930" y="1109"/>
                    <a:pt x="4196" y="860"/>
                    <a:pt x="4608" y="774"/>
                  </a:cubicBezTo>
                  <a:lnTo>
                    <a:pt x="4628" y="774"/>
                  </a:lnTo>
                  <a:lnTo>
                    <a:pt x="6045" y="247"/>
                  </a:lnTo>
                  <a:close/>
                  <a:moveTo>
                    <a:pt x="6026" y="0"/>
                  </a:moveTo>
                  <a:cubicBezTo>
                    <a:pt x="6017" y="0"/>
                    <a:pt x="6007" y="3"/>
                    <a:pt x="5998" y="8"/>
                  </a:cubicBezTo>
                  <a:lnTo>
                    <a:pt x="4561" y="535"/>
                  </a:lnTo>
                  <a:cubicBezTo>
                    <a:pt x="4091" y="640"/>
                    <a:pt x="192" y="927"/>
                    <a:pt x="154" y="927"/>
                  </a:cubicBezTo>
                  <a:cubicBezTo>
                    <a:pt x="87" y="927"/>
                    <a:pt x="39" y="985"/>
                    <a:pt x="39" y="1042"/>
                  </a:cubicBezTo>
                  <a:lnTo>
                    <a:pt x="0" y="4280"/>
                  </a:lnTo>
                  <a:cubicBezTo>
                    <a:pt x="0" y="4319"/>
                    <a:pt x="29" y="4367"/>
                    <a:pt x="67" y="4386"/>
                  </a:cubicBezTo>
                  <a:cubicBezTo>
                    <a:pt x="1045" y="4836"/>
                    <a:pt x="2089" y="5143"/>
                    <a:pt x="3162" y="5296"/>
                  </a:cubicBezTo>
                  <a:cubicBezTo>
                    <a:pt x="2673" y="6743"/>
                    <a:pt x="1926" y="9856"/>
                    <a:pt x="1859" y="10115"/>
                  </a:cubicBezTo>
                  <a:cubicBezTo>
                    <a:pt x="1715" y="10364"/>
                    <a:pt x="1447" y="11054"/>
                    <a:pt x="1600" y="11274"/>
                  </a:cubicBezTo>
                  <a:cubicBezTo>
                    <a:pt x="1725" y="11456"/>
                    <a:pt x="2577" y="11906"/>
                    <a:pt x="3622" y="12223"/>
                  </a:cubicBezTo>
                  <a:cubicBezTo>
                    <a:pt x="4196" y="12395"/>
                    <a:pt x="4532" y="12462"/>
                    <a:pt x="4743" y="12462"/>
                  </a:cubicBezTo>
                  <a:cubicBezTo>
                    <a:pt x="4838" y="12462"/>
                    <a:pt x="4925" y="12433"/>
                    <a:pt x="5011" y="12395"/>
                  </a:cubicBezTo>
                  <a:cubicBezTo>
                    <a:pt x="5087" y="12347"/>
                    <a:pt x="5135" y="12280"/>
                    <a:pt x="5155" y="12194"/>
                  </a:cubicBezTo>
                  <a:cubicBezTo>
                    <a:pt x="5202" y="11973"/>
                    <a:pt x="6774" y="3581"/>
                    <a:pt x="6869" y="3064"/>
                  </a:cubicBezTo>
                  <a:cubicBezTo>
                    <a:pt x="6984" y="2441"/>
                    <a:pt x="6984" y="1790"/>
                    <a:pt x="6869" y="1157"/>
                  </a:cubicBezTo>
                  <a:cubicBezTo>
                    <a:pt x="6764" y="688"/>
                    <a:pt x="6390" y="113"/>
                    <a:pt x="6371" y="94"/>
                  </a:cubicBezTo>
                  <a:cubicBezTo>
                    <a:pt x="6352" y="65"/>
                    <a:pt x="6323" y="46"/>
                    <a:pt x="6295" y="36"/>
                  </a:cubicBezTo>
                  <a:lnTo>
                    <a:pt x="6055" y="8"/>
                  </a:lnTo>
                  <a:cubicBezTo>
                    <a:pt x="6045" y="3"/>
                    <a:pt x="6036" y="0"/>
                    <a:pt x="6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0"/>
            <p:cNvSpPr/>
            <p:nvPr/>
          </p:nvSpPr>
          <p:spPr>
            <a:xfrm>
              <a:off x="5684764" y="3365362"/>
              <a:ext cx="223456" cy="309544"/>
            </a:xfrm>
            <a:custGeom>
              <a:avLst/>
              <a:gdLst/>
              <a:ahLst/>
              <a:cxnLst/>
              <a:rect l="l" t="t" r="r" b="b"/>
              <a:pathLst>
                <a:path w="2645" h="3664" extrusionOk="0">
                  <a:moveTo>
                    <a:pt x="470" y="0"/>
                  </a:moveTo>
                  <a:cubicBezTo>
                    <a:pt x="358" y="0"/>
                    <a:pt x="255" y="89"/>
                    <a:pt x="202" y="383"/>
                  </a:cubicBezTo>
                  <a:cubicBezTo>
                    <a:pt x="125" y="852"/>
                    <a:pt x="470" y="2203"/>
                    <a:pt x="470" y="2203"/>
                  </a:cubicBezTo>
                  <a:cubicBezTo>
                    <a:pt x="470" y="2203"/>
                    <a:pt x="48" y="2356"/>
                    <a:pt x="29" y="2529"/>
                  </a:cubicBezTo>
                  <a:cubicBezTo>
                    <a:pt x="0" y="2701"/>
                    <a:pt x="135" y="2969"/>
                    <a:pt x="345" y="2998"/>
                  </a:cubicBezTo>
                  <a:cubicBezTo>
                    <a:pt x="518" y="3008"/>
                    <a:pt x="690" y="3046"/>
                    <a:pt x="844" y="3123"/>
                  </a:cubicBezTo>
                  <a:cubicBezTo>
                    <a:pt x="961" y="3204"/>
                    <a:pt x="1354" y="3664"/>
                    <a:pt x="1924" y="3664"/>
                  </a:cubicBezTo>
                  <a:cubicBezTo>
                    <a:pt x="1956" y="3664"/>
                    <a:pt x="1989" y="3662"/>
                    <a:pt x="2022" y="3659"/>
                  </a:cubicBezTo>
                  <a:cubicBezTo>
                    <a:pt x="2645" y="3611"/>
                    <a:pt x="2530" y="1820"/>
                    <a:pt x="2022" y="1331"/>
                  </a:cubicBezTo>
                  <a:cubicBezTo>
                    <a:pt x="2022" y="1331"/>
                    <a:pt x="863" y="172"/>
                    <a:pt x="681" y="76"/>
                  </a:cubicBezTo>
                  <a:cubicBezTo>
                    <a:pt x="614" y="35"/>
                    <a:pt x="540" y="0"/>
                    <a:pt x="4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0"/>
            <p:cNvSpPr/>
            <p:nvPr/>
          </p:nvSpPr>
          <p:spPr>
            <a:xfrm>
              <a:off x="5674204" y="3355815"/>
              <a:ext cx="236467" cy="330073"/>
            </a:xfrm>
            <a:custGeom>
              <a:avLst/>
              <a:gdLst/>
              <a:ahLst/>
              <a:cxnLst/>
              <a:rect l="l" t="t" r="r" b="b"/>
              <a:pathLst>
                <a:path w="2799" h="3907" extrusionOk="0">
                  <a:moveTo>
                    <a:pt x="595" y="237"/>
                  </a:moveTo>
                  <a:cubicBezTo>
                    <a:pt x="652" y="247"/>
                    <a:pt x="700" y="266"/>
                    <a:pt x="748" y="295"/>
                  </a:cubicBezTo>
                  <a:cubicBezTo>
                    <a:pt x="873" y="362"/>
                    <a:pt x="1620" y="1090"/>
                    <a:pt x="2070" y="1530"/>
                  </a:cubicBezTo>
                  <a:cubicBezTo>
                    <a:pt x="2396" y="1856"/>
                    <a:pt x="2559" y="2891"/>
                    <a:pt x="2377" y="3408"/>
                  </a:cubicBezTo>
                  <a:cubicBezTo>
                    <a:pt x="2310" y="3571"/>
                    <a:pt x="2233" y="3648"/>
                    <a:pt x="2137" y="3657"/>
                  </a:cubicBezTo>
                  <a:cubicBezTo>
                    <a:pt x="2110" y="3660"/>
                    <a:pt x="2083" y="3661"/>
                    <a:pt x="2056" y="3661"/>
                  </a:cubicBezTo>
                  <a:cubicBezTo>
                    <a:pt x="1636" y="3661"/>
                    <a:pt x="1312" y="3388"/>
                    <a:pt x="1141" y="3226"/>
                  </a:cubicBezTo>
                  <a:cubicBezTo>
                    <a:pt x="986" y="3081"/>
                    <a:pt x="780" y="2995"/>
                    <a:pt x="571" y="2995"/>
                  </a:cubicBezTo>
                  <a:cubicBezTo>
                    <a:pt x="560" y="2995"/>
                    <a:pt x="549" y="2996"/>
                    <a:pt x="537" y="2996"/>
                  </a:cubicBezTo>
                  <a:lnTo>
                    <a:pt x="490" y="2996"/>
                  </a:lnTo>
                  <a:cubicBezTo>
                    <a:pt x="346" y="2977"/>
                    <a:pt x="260" y="2776"/>
                    <a:pt x="269" y="2661"/>
                  </a:cubicBezTo>
                  <a:cubicBezTo>
                    <a:pt x="279" y="2603"/>
                    <a:pt x="461" y="2498"/>
                    <a:pt x="633" y="2431"/>
                  </a:cubicBezTo>
                  <a:lnTo>
                    <a:pt x="729" y="2393"/>
                  </a:lnTo>
                  <a:lnTo>
                    <a:pt x="700" y="2287"/>
                  </a:lnTo>
                  <a:cubicBezTo>
                    <a:pt x="614" y="1923"/>
                    <a:pt x="384" y="879"/>
                    <a:pt x="442" y="515"/>
                  </a:cubicBezTo>
                  <a:cubicBezTo>
                    <a:pt x="490" y="295"/>
                    <a:pt x="547" y="256"/>
                    <a:pt x="566" y="247"/>
                  </a:cubicBezTo>
                  <a:cubicBezTo>
                    <a:pt x="576" y="237"/>
                    <a:pt x="585" y="237"/>
                    <a:pt x="595" y="237"/>
                  </a:cubicBezTo>
                  <a:close/>
                  <a:moveTo>
                    <a:pt x="609" y="1"/>
                  </a:moveTo>
                  <a:cubicBezTo>
                    <a:pt x="559" y="1"/>
                    <a:pt x="509" y="9"/>
                    <a:pt x="461" y="26"/>
                  </a:cubicBezTo>
                  <a:cubicBezTo>
                    <a:pt x="327" y="84"/>
                    <a:pt x="250" y="237"/>
                    <a:pt x="212" y="477"/>
                  </a:cubicBezTo>
                  <a:cubicBezTo>
                    <a:pt x="135" y="889"/>
                    <a:pt x="365" y="1914"/>
                    <a:pt x="451" y="2249"/>
                  </a:cubicBezTo>
                  <a:cubicBezTo>
                    <a:pt x="288" y="2316"/>
                    <a:pt x="49" y="2450"/>
                    <a:pt x="30" y="2623"/>
                  </a:cubicBezTo>
                  <a:cubicBezTo>
                    <a:pt x="1" y="2843"/>
                    <a:pt x="154" y="3188"/>
                    <a:pt x="451" y="3226"/>
                  </a:cubicBezTo>
                  <a:lnTo>
                    <a:pt x="499" y="3236"/>
                  </a:lnTo>
                  <a:cubicBezTo>
                    <a:pt x="643" y="3245"/>
                    <a:pt x="777" y="3274"/>
                    <a:pt x="901" y="3341"/>
                  </a:cubicBezTo>
                  <a:cubicBezTo>
                    <a:pt x="911" y="3351"/>
                    <a:pt x="949" y="3379"/>
                    <a:pt x="978" y="3408"/>
                  </a:cubicBezTo>
                  <a:cubicBezTo>
                    <a:pt x="1170" y="3571"/>
                    <a:pt x="1553" y="3906"/>
                    <a:pt x="2061" y="3906"/>
                  </a:cubicBezTo>
                  <a:cubicBezTo>
                    <a:pt x="2089" y="3906"/>
                    <a:pt x="2128" y="3897"/>
                    <a:pt x="2156" y="3897"/>
                  </a:cubicBezTo>
                  <a:cubicBezTo>
                    <a:pt x="2291" y="3887"/>
                    <a:pt x="2482" y="3801"/>
                    <a:pt x="2597" y="3485"/>
                  </a:cubicBezTo>
                  <a:cubicBezTo>
                    <a:pt x="2798" y="2929"/>
                    <a:pt x="2655" y="1770"/>
                    <a:pt x="2233" y="1358"/>
                  </a:cubicBezTo>
                  <a:cubicBezTo>
                    <a:pt x="2032" y="1166"/>
                    <a:pt x="1045" y="189"/>
                    <a:pt x="863" y="84"/>
                  </a:cubicBezTo>
                  <a:cubicBezTo>
                    <a:pt x="789" y="28"/>
                    <a:pt x="700"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0"/>
            <p:cNvSpPr/>
            <p:nvPr/>
          </p:nvSpPr>
          <p:spPr>
            <a:xfrm>
              <a:off x="5822386" y="3426781"/>
              <a:ext cx="148182" cy="320611"/>
            </a:xfrm>
            <a:custGeom>
              <a:avLst/>
              <a:gdLst/>
              <a:ahLst/>
              <a:cxnLst/>
              <a:rect l="l" t="t" r="r" b="b"/>
              <a:pathLst>
                <a:path w="1754" h="3795" extrusionOk="0">
                  <a:moveTo>
                    <a:pt x="1578" y="0"/>
                  </a:moveTo>
                  <a:cubicBezTo>
                    <a:pt x="1366" y="0"/>
                    <a:pt x="419" y="106"/>
                    <a:pt x="345" y="106"/>
                  </a:cubicBezTo>
                  <a:cubicBezTo>
                    <a:pt x="192" y="154"/>
                    <a:pt x="96" y="278"/>
                    <a:pt x="77" y="432"/>
                  </a:cubicBezTo>
                  <a:cubicBezTo>
                    <a:pt x="58" y="623"/>
                    <a:pt x="0" y="2942"/>
                    <a:pt x="19" y="3229"/>
                  </a:cubicBezTo>
                  <a:cubicBezTo>
                    <a:pt x="48" y="3517"/>
                    <a:pt x="48" y="3555"/>
                    <a:pt x="268" y="3651"/>
                  </a:cubicBezTo>
                  <a:cubicBezTo>
                    <a:pt x="594" y="3794"/>
                    <a:pt x="1102" y="3785"/>
                    <a:pt x="1178" y="3794"/>
                  </a:cubicBezTo>
                  <a:cubicBezTo>
                    <a:pt x="1265" y="3794"/>
                    <a:pt x="1380" y="3660"/>
                    <a:pt x="1380" y="3517"/>
                  </a:cubicBezTo>
                  <a:cubicBezTo>
                    <a:pt x="1389" y="3363"/>
                    <a:pt x="1725" y="221"/>
                    <a:pt x="1725" y="221"/>
                  </a:cubicBezTo>
                  <a:cubicBezTo>
                    <a:pt x="1725" y="221"/>
                    <a:pt x="1753" y="20"/>
                    <a:pt x="1600" y="1"/>
                  </a:cubicBezTo>
                  <a:cubicBezTo>
                    <a:pt x="1594" y="0"/>
                    <a:pt x="1586" y="0"/>
                    <a:pt x="1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0"/>
            <p:cNvSpPr/>
            <p:nvPr/>
          </p:nvSpPr>
          <p:spPr>
            <a:xfrm>
              <a:off x="5811826" y="3417065"/>
              <a:ext cx="167613" cy="340042"/>
            </a:xfrm>
            <a:custGeom>
              <a:avLst/>
              <a:gdLst/>
              <a:ahLst/>
              <a:cxnLst/>
              <a:rect l="l" t="t" r="r" b="b"/>
              <a:pathLst>
                <a:path w="1984" h="4025" extrusionOk="0">
                  <a:moveTo>
                    <a:pt x="1715" y="231"/>
                  </a:moveTo>
                  <a:cubicBezTo>
                    <a:pt x="1725" y="259"/>
                    <a:pt x="1735" y="278"/>
                    <a:pt x="1725" y="307"/>
                  </a:cubicBezTo>
                  <a:cubicBezTo>
                    <a:pt x="1725" y="307"/>
                    <a:pt x="1725" y="307"/>
                    <a:pt x="1725" y="317"/>
                  </a:cubicBezTo>
                  <a:cubicBezTo>
                    <a:pt x="1715" y="441"/>
                    <a:pt x="1399" y="3469"/>
                    <a:pt x="1390" y="3622"/>
                  </a:cubicBezTo>
                  <a:cubicBezTo>
                    <a:pt x="1380" y="3679"/>
                    <a:pt x="1351" y="3737"/>
                    <a:pt x="1303" y="3785"/>
                  </a:cubicBezTo>
                  <a:lnTo>
                    <a:pt x="1246" y="3785"/>
                  </a:lnTo>
                  <a:cubicBezTo>
                    <a:pt x="968" y="3785"/>
                    <a:pt x="700" y="3737"/>
                    <a:pt x="441" y="3651"/>
                  </a:cubicBezTo>
                  <a:cubicBezTo>
                    <a:pt x="288" y="3584"/>
                    <a:pt x="288" y="3593"/>
                    <a:pt x="269" y="3335"/>
                  </a:cubicBezTo>
                  <a:cubicBezTo>
                    <a:pt x="240" y="3076"/>
                    <a:pt x="298" y="757"/>
                    <a:pt x="326" y="556"/>
                  </a:cubicBezTo>
                  <a:cubicBezTo>
                    <a:pt x="336" y="461"/>
                    <a:pt x="393" y="384"/>
                    <a:pt x="480" y="346"/>
                  </a:cubicBezTo>
                  <a:lnTo>
                    <a:pt x="681" y="326"/>
                  </a:lnTo>
                  <a:cubicBezTo>
                    <a:pt x="939" y="298"/>
                    <a:pt x="1514" y="231"/>
                    <a:pt x="1687" y="231"/>
                  </a:cubicBezTo>
                  <a:close/>
                  <a:moveTo>
                    <a:pt x="1735" y="1"/>
                  </a:moveTo>
                  <a:cubicBezTo>
                    <a:pt x="1380" y="10"/>
                    <a:pt x="1016" y="39"/>
                    <a:pt x="662" y="87"/>
                  </a:cubicBezTo>
                  <a:lnTo>
                    <a:pt x="460" y="106"/>
                  </a:lnTo>
                  <a:cubicBezTo>
                    <a:pt x="259" y="154"/>
                    <a:pt x="106" y="326"/>
                    <a:pt x="87" y="537"/>
                  </a:cubicBezTo>
                  <a:cubicBezTo>
                    <a:pt x="58" y="748"/>
                    <a:pt x="1" y="3076"/>
                    <a:pt x="29" y="3354"/>
                  </a:cubicBezTo>
                  <a:cubicBezTo>
                    <a:pt x="48" y="3670"/>
                    <a:pt x="68" y="3756"/>
                    <a:pt x="345" y="3871"/>
                  </a:cubicBezTo>
                  <a:cubicBezTo>
                    <a:pt x="633" y="3976"/>
                    <a:pt x="930" y="4024"/>
                    <a:pt x="1236" y="4024"/>
                  </a:cubicBezTo>
                  <a:lnTo>
                    <a:pt x="1313" y="4024"/>
                  </a:lnTo>
                  <a:cubicBezTo>
                    <a:pt x="1371" y="4024"/>
                    <a:pt x="1428" y="4005"/>
                    <a:pt x="1476" y="3957"/>
                  </a:cubicBezTo>
                  <a:cubicBezTo>
                    <a:pt x="1572" y="3881"/>
                    <a:pt x="1620" y="3766"/>
                    <a:pt x="1629" y="3641"/>
                  </a:cubicBezTo>
                  <a:cubicBezTo>
                    <a:pt x="1639" y="3526"/>
                    <a:pt x="1850" y="1438"/>
                    <a:pt x="1965" y="355"/>
                  </a:cubicBezTo>
                  <a:cubicBezTo>
                    <a:pt x="1984" y="259"/>
                    <a:pt x="1965" y="173"/>
                    <a:pt x="1917" y="96"/>
                  </a:cubicBezTo>
                  <a:cubicBezTo>
                    <a:pt x="1869" y="39"/>
                    <a:pt x="1811" y="10"/>
                    <a:pt x="1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0"/>
            <p:cNvSpPr/>
            <p:nvPr/>
          </p:nvSpPr>
          <p:spPr>
            <a:xfrm>
              <a:off x="6164710" y="3563050"/>
              <a:ext cx="114220" cy="246773"/>
            </a:xfrm>
            <a:custGeom>
              <a:avLst/>
              <a:gdLst/>
              <a:ahLst/>
              <a:cxnLst/>
              <a:rect l="l" t="t" r="r" b="b"/>
              <a:pathLst>
                <a:path w="1352" h="2921" extrusionOk="0">
                  <a:moveTo>
                    <a:pt x="1296" y="0"/>
                  </a:moveTo>
                  <a:cubicBezTo>
                    <a:pt x="1283" y="0"/>
                    <a:pt x="1271" y="5"/>
                    <a:pt x="1265" y="16"/>
                  </a:cubicBezTo>
                  <a:cubicBezTo>
                    <a:pt x="1102" y="217"/>
                    <a:pt x="959" y="428"/>
                    <a:pt x="834" y="649"/>
                  </a:cubicBezTo>
                  <a:cubicBezTo>
                    <a:pt x="719" y="878"/>
                    <a:pt x="604" y="1108"/>
                    <a:pt x="508" y="1338"/>
                  </a:cubicBezTo>
                  <a:cubicBezTo>
                    <a:pt x="403" y="1568"/>
                    <a:pt x="317" y="1808"/>
                    <a:pt x="230" y="2047"/>
                  </a:cubicBezTo>
                  <a:cubicBezTo>
                    <a:pt x="154" y="2287"/>
                    <a:pt x="77" y="2526"/>
                    <a:pt x="20" y="2785"/>
                  </a:cubicBezTo>
                  <a:lnTo>
                    <a:pt x="10" y="2775"/>
                  </a:lnTo>
                  <a:lnTo>
                    <a:pt x="10" y="2775"/>
                  </a:lnTo>
                  <a:cubicBezTo>
                    <a:pt x="1" y="2842"/>
                    <a:pt x="48" y="2910"/>
                    <a:pt x="106" y="2919"/>
                  </a:cubicBezTo>
                  <a:cubicBezTo>
                    <a:pt x="113" y="2920"/>
                    <a:pt x="120" y="2921"/>
                    <a:pt x="126" y="2921"/>
                  </a:cubicBezTo>
                  <a:cubicBezTo>
                    <a:pt x="186" y="2921"/>
                    <a:pt x="241" y="2884"/>
                    <a:pt x="250" y="2823"/>
                  </a:cubicBezTo>
                  <a:cubicBezTo>
                    <a:pt x="298" y="2584"/>
                    <a:pt x="355" y="2344"/>
                    <a:pt x="432" y="2105"/>
                  </a:cubicBezTo>
                  <a:cubicBezTo>
                    <a:pt x="499" y="1865"/>
                    <a:pt x="566" y="1626"/>
                    <a:pt x="662" y="1396"/>
                  </a:cubicBezTo>
                  <a:cubicBezTo>
                    <a:pt x="748" y="1166"/>
                    <a:pt x="844" y="936"/>
                    <a:pt x="949" y="706"/>
                  </a:cubicBezTo>
                  <a:cubicBezTo>
                    <a:pt x="1064" y="486"/>
                    <a:pt x="1189" y="275"/>
                    <a:pt x="1332" y="74"/>
                  </a:cubicBezTo>
                  <a:cubicBezTo>
                    <a:pt x="1351" y="55"/>
                    <a:pt x="1342" y="26"/>
                    <a:pt x="1323" y="7"/>
                  </a:cubicBezTo>
                  <a:cubicBezTo>
                    <a:pt x="1315" y="3"/>
                    <a:pt x="1305"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0"/>
            <p:cNvSpPr/>
            <p:nvPr/>
          </p:nvSpPr>
          <p:spPr>
            <a:xfrm>
              <a:off x="6163105" y="3568204"/>
              <a:ext cx="28133" cy="224554"/>
            </a:xfrm>
            <a:custGeom>
              <a:avLst/>
              <a:gdLst/>
              <a:ahLst/>
              <a:cxnLst/>
              <a:rect l="l" t="t" r="r" b="b"/>
              <a:pathLst>
                <a:path w="333" h="2658" extrusionOk="0">
                  <a:moveTo>
                    <a:pt x="186" y="1"/>
                  </a:moveTo>
                  <a:cubicBezTo>
                    <a:pt x="163" y="1"/>
                    <a:pt x="142" y="18"/>
                    <a:pt x="135" y="41"/>
                  </a:cubicBezTo>
                  <a:cubicBezTo>
                    <a:pt x="77" y="252"/>
                    <a:pt x="39" y="453"/>
                    <a:pt x="29" y="674"/>
                  </a:cubicBezTo>
                  <a:cubicBezTo>
                    <a:pt x="0" y="875"/>
                    <a:pt x="0" y="1086"/>
                    <a:pt x="0" y="1297"/>
                  </a:cubicBezTo>
                  <a:cubicBezTo>
                    <a:pt x="10" y="1507"/>
                    <a:pt x="10" y="1718"/>
                    <a:pt x="29" y="1929"/>
                  </a:cubicBezTo>
                  <a:cubicBezTo>
                    <a:pt x="39" y="2140"/>
                    <a:pt x="58" y="2341"/>
                    <a:pt x="87" y="2552"/>
                  </a:cubicBezTo>
                  <a:cubicBezTo>
                    <a:pt x="87" y="2552"/>
                    <a:pt x="77" y="2561"/>
                    <a:pt x="77" y="2561"/>
                  </a:cubicBezTo>
                  <a:cubicBezTo>
                    <a:pt x="89" y="2627"/>
                    <a:pt x="141" y="2658"/>
                    <a:pt x="194" y="2658"/>
                  </a:cubicBezTo>
                  <a:cubicBezTo>
                    <a:pt x="263" y="2658"/>
                    <a:pt x="333" y="2606"/>
                    <a:pt x="317" y="2513"/>
                  </a:cubicBezTo>
                  <a:cubicBezTo>
                    <a:pt x="288" y="2322"/>
                    <a:pt x="259" y="2111"/>
                    <a:pt x="230" y="1910"/>
                  </a:cubicBezTo>
                  <a:cubicBezTo>
                    <a:pt x="211" y="1699"/>
                    <a:pt x="192" y="1498"/>
                    <a:pt x="182" y="1297"/>
                  </a:cubicBezTo>
                  <a:cubicBezTo>
                    <a:pt x="173" y="1086"/>
                    <a:pt x="163" y="885"/>
                    <a:pt x="173" y="674"/>
                  </a:cubicBezTo>
                  <a:cubicBezTo>
                    <a:pt x="173" y="473"/>
                    <a:pt x="202" y="271"/>
                    <a:pt x="240" y="70"/>
                  </a:cubicBezTo>
                  <a:cubicBezTo>
                    <a:pt x="249" y="41"/>
                    <a:pt x="230" y="13"/>
                    <a:pt x="202" y="3"/>
                  </a:cubicBezTo>
                  <a:cubicBezTo>
                    <a:pt x="196" y="1"/>
                    <a:pt x="191"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0"/>
            <p:cNvSpPr/>
            <p:nvPr/>
          </p:nvSpPr>
          <p:spPr>
            <a:xfrm>
              <a:off x="6046772" y="4208832"/>
              <a:ext cx="303715" cy="114136"/>
            </a:xfrm>
            <a:custGeom>
              <a:avLst/>
              <a:gdLst/>
              <a:ahLst/>
              <a:cxnLst/>
              <a:rect l="l" t="t" r="r" b="b"/>
              <a:pathLst>
                <a:path w="3595" h="1351" extrusionOk="0">
                  <a:moveTo>
                    <a:pt x="175" y="1"/>
                  </a:moveTo>
                  <a:cubicBezTo>
                    <a:pt x="65" y="1"/>
                    <a:pt x="0" y="163"/>
                    <a:pt x="122" y="228"/>
                  </a:cubicBezTo>
                  <a:cubicBezTo>
                    <a:pt x="1157" y="755"/>
                    <a:pt x="2259" y="1129"/>
                    <a:pt x="3399" y="1349"/>
                  </a:cubicBezTo>
                  <a:lnTo>
                    <a:pt x="3418" y="1349"/>
                  </a:lnTo>
                  <a:cubicBezTo>
                    <a:pt x="3424" y="1350"/>
                    <a:pt x="3430" y="1350"/>
                    <a:pt x="3436" y="1350"/>
                  </a:cubicBezTo>
                  <a:cubicBezTo>
                    <a:pt x="3582" y="1350"/>
                    <a:pt x="3594" y="1128"/>
                    <a:pt x="3447" y="1110"/>
                  </a:cubicBezTo>
                  <a:cubicBezTo>
                    <a:pt x="2326" y="899"/>
                    <a:pt x="1243" y="525"/>
                    <a:pt x="237" y="17"/>
                  </a:cubicBezTo>
                  <a:cubicBezTo>
                    <a:pt x="216" y="6"/>
                    <a:pt x="195"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0"/>
            <p:cNvSpPr/>
            <p:nvPr/>
          </p:nvSpPr>
          <p:spPr>
            <a:xfrm>
              <a:off x="6778223" y="3371783"/>
              <a:ext cx="569834" cy="1031785"/>
            </a:xfrm>
            <a:custGeom>
              <a:avLst/>
              <a:gdLst/>
              <a:ahLst/>
              <a:cxnLst/>
              <a:rect l="l" t="t" r="r" b="b"/>
              <a:pathLst>
                <a:path w="6745" h="12213" extrusionOk="0">
                  <a:moveTo>
                    <a:pt x="824" y="0"/>
                  </a:moveTo>
                  <a:lnTo>
                    <a:pt x="585" y="38"/>
                  </a:lnTo>
                  <a:cubicBezTo>
                    <a:pt x="585" y="38"/>
                    <a:pt x="211" y="613"/>
                    <a:pt x="106" y="1073"/>
                  </a:cubicBezTo>
                  <a:cubicBezTo>
                    <a:pt x="0" y="1686"/>
                    <a:pt x="0" y="2309"/>
                    <a:pt x="106" y="2922"/>
                  </a:cubicBezTo>
                  <a:cubicBezTo>
                    <a:pt x="221" y="3545"/>
                    <a:pt x="1773" y="11841"/>
                    <a:pt x="1821" y="12052"/>
                  </a:cubicBezTo>
                  <a:cubicBezTo>
                    <a:pt x="1848" y="12154"/>
                    <a:pt x="1931" y="12213"/>
                    <a:pt x="2126" y="12213"/>
                  </a:cubicBezTo>
                  <a:cubicBezTo>
                    <a:pt x="2335" y="12213"/>
                    <a:pt x="2673" y="12144"/>
                    <a:pt x="3210" y="11985"/>
                  </a:cubicBezTo>
                  <a:cubicBezTo>
                    <a:pt x="4254" y="11669"/>
                    <a:pt x="5068" y="11219"/>
                    <a:pt x="5164" y="11085"/>
                  </a:cubicBezTo>
                  <a:cubicBezTo>
                    <a:pt x="5270" y="10941"/>
                    <a:pt x="5059" y="10328"/>
                    <a:pt x="4886" y="10031"/>
                  </a:cubicBezTo>
                  <a:cubicBezTo>
                    <a:pt x="4886" y="10031"/>
                    <a:pt x="4053" y="6505"/>
                    <a:pt x="3545" y="5078"/>
                  </a:cubicBezTo>
                  <a:cubicBezTo>
                    <a:pt x="4647" y="4934"/>
                    <a:pt x="5729" y="4627"/>
                    <a:pt x="6745" y="4158"/>
                  </a:cubicBezTo>
                  <a:lnTo>
                    <a:pt x="6707" y="920"/>
                  </a:lnTo>
                  <a:cubicBezTo>
                    <a:pt x="6707" y="920"/>
                    <a:pt x="2721" y="632"/>
                    <a:pt x="2271" y="527"/>
                  </a:cubicBezTo>
                  <a:lnTo>
                    <a:pt x="8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0"/>
            <p:cNvSpPr/>
            <p:nvPr/>
          </p:nvSpPr>
          <p:spPr>
            <a:xfrm>
              <a:off x="6767663" y="3361476"/>
              <a:ext cx="590110" cy="1052061"/>
            </a:xfrm>
            <a:custGeom>
              <a:avLst/>
              <a:gdLst/>
              <a:ahLst/>
              <a:cxnLst/>
              <a:rect l="l" t="t" r="r" b="b"/>
              <a:pathLst>
                <a:path w="6985" h="12453" extrusionOk="0">
                  <a:moveTo>
                    <a:pt x="940" y="247"/>
                  </a:moveTo>
                  <a:lnTo>
                    <a:pt x="2358" y="764"/>
                  </a:lnTo>
                  <a:lnTo>
                    <a:pt x="2377" y="764"/>
                  </a:lnTo>
                  <a:cubicBezTo>
                    <a:pt x="2789" y="860"/>
                    <a:pt x="6056" y="1099"/>
                    <a:pt x="6707" y="1147"/>
                  </a:cubicBezTo>
                  <a:lnTo>
                    <a:pt x="6745" y="4194"/>
                  </a:lnTo>
                  <a:cubicBezTo>
                    <a:pt x="5768" y="4644"/>
                    <a:pt x="4724" y="4941"/>
                    <a:pt x="3651" y="5075"/>
                  </a:cubicBezTo>
                  <a:cubicBezTo>
                    <a:pt x="3613" y="5075"/>
                    <a:pt x="3584" y="5094"/>
                    <a:pt x="3565" y="5123"/>
                  </a:cubicBezTo>
                  <a:cubicBezTo>
                    <a:pt x="3546" y="5161"/>
                    <a:pt x="3536" y="5200"/>
                    <a:pt x="3555" y="5228"/>
                  </a:cubicBezTo>
                  <a:cubicBezTo>
                    <a:pt x="4053" y="6637"/>
                    <a:pt x="4887" y="10143"/>
                    <a:pt x="4896" y="10181"/>
                  </a:cubicBezTo>
                  <a:cubicBezTo>
                    <a:pt x="4896" y="10191"/>
                    <a:pt x="4906" y="10201"/>
                    <a:pt x="4906" y="10210"/>
                  </a:cubicBezTo>
                  <a:cubicBezTo>
                    <a:pt x="5088" y="10517"/>
                    <a:pt x="5232" y="11034"/>
                    <a:pt x="5193" y="11130"/>
                  </a:cubicBezTo>
                  <a:cubicBezTo>
                    <a:pt x="5126" y="11226"/>
                    <a:pt x="4360" y="11666"/>
                    <a:pt x="3306" y="11983"/>
                  </a:cubicBezTo>
                  <a:cubicBezTo>
                    <a:pt x="2796" y="12133"/>
                    <a:pt x="2437" y="12209"/>
                    <a:pt x="2240" y="12209"/>
                  </a:cubicBezTo>
                  <a:cubicBezTo>
                    <a:pt x="2175" y="12209"/>
                    <a:pt x="2128" y="12201"/>
                    <a:pt x="2099" y="12184"/>
                  </a:cubicBezTo>
                  <a:cubicBezTo>
                    <a:pt x="2080" y="12174"/>
                    <a:pt x="2070" y="12155"/>
                    <a:pt x="2061" y="12136"/>
                  </a:cubicBezTo>
                  <a:cubicBezTo>
                    <a:pt x="2013" y="11925"/>
                    <a:pt x="442" y="3542"/>
                    <a:pt x="346" y="3025"/>
                  </a:cubicBezTo>
                  <a:cubicBezTo>
                    <a:pt x="240" y="2421"/>
                    <a:pt x="240" y="1808"/>
                    <a:pt x="346" y="1214"/>
                  </a:cubicBezTo>
                  <a:cubicBezTo>
                    <a:pt x="451" y="879"/>
                    <a:pt x="595" y="563"/>
                    <a:pt x="786" y="266"/>
                  </a:cubicBezTo>
                  <a:lnTo>
                    <a:pt x="940" y="247"/>
                  </a:lnTo>
                  <a:close/>
                  <a:moveTo>
                    <a:pt x="959" y="0"/>
                  </a:moveTo>
                  <a:cubicBezTo>
                    <a:pt x="949" y="0"/>
                    <a:pt x="940" y="2"/>
                    <a:pt x="930" y="7"/>
                  </a:cubicBezTo>
                  <a:lnTo>
                    <a:pt x="691" y="36"/>
                  </a:lnTo>
                  <a:cubicBezTo>
                    <a:pt x="662" y="46"/>
                    <a:pt x="624" y="65"/>
                    <a:pt x="604" y="93"/>
                  </a:cubicBezTo>
                  <a:cubicBezTo>
                    <a:pt x="595" y="113"/>
                    <a:pt x="221" y="687"/>
                    <a:pt x="116" y="1157"/>
                  </a:cubicBezTo>
                  <a:cubicBezTo>
                    <a:pt x="1" y="1789"/>
                    <a:pt x="1" y="2431"/>
                    <a:pt x="116" y="3063"/>
                  </a:cubicBezTo>
                  <a:cubicBezTo>
                    <a:pt x="212" y="3581"/>
                    <a:pt x="1783" y="11983"/>
                    <a:pt x="1831" y="12193"/>
                  </a:cubicBezTo>
                  <a:cubicBezTo>
                    <a:pt x="1850" y="12280"/>
                    <a:pt x="1898" y="12347"/>
                    <a:pt x="1974" y="12385"/>
                  </a:cubicBezTo>
                  <a:cubicBezTo>
                    <a:pt x="2061" y="12433"/>
                    <a:pt x="2147" y="12452"/>
                    <a:pt x="2243" y="12452"/>
                  </a:cubicBezTo>
                  <a:cubicBezTo>
                    <a:pt x="2453" y="12452"/>
                    <a:pt x="2789" y="12385"/>
                    <a:pt x="3373" y="12213"/>
                  </a:cubicBezTo>
                  <a:cubicBezTo>
                    <a:pt x="4417" y="11906"/>
                    <a:pt x="5260" y="11446"/>
                    <a:pt x="5395" y="11274"/>
                  </a:cubicBezTo>
                  <a:cubicBezTo>
                    <a:pt x="5548" y="11053"/>
                    <a:pt x="5270" y="10364"/>
                    <a:pt x="5126" y="10114"/>
                  </a:cubicBezTo>
                  <a:cubicBezTo>
                    <a:pt x="5059" y="9846"/>
                    <a:pt x="4322" y="6733"/>
                    <a:pt x="3823" y="5296"/>
                  </a:cubicBezTo>
                  <a:cubicBezTo>
                    <a:pt x="4896" y="5142"/>
                    <a:pt x="5941" y="4836"/>
                    <a:pt x="6918" y="4385"/>
                  </a:cubicBezTo>
                  <a:cubicBezTo>
                    <a:pt x="6966" y="4366"/>
                    <a:pt x="6985" y="4318"/>
                    <a:pt x="6985" y="4280"/>
                  </a:cubicBezTo>
                  <a:lnTo>
                    <a:pt x="6947" y="1042"/>
                  </a:lnTo>
                  <a:cubicBezTo>
                    <a:pt x="6947" y="975"/>
                    <a:pt x="6899" y="927"/>
                    <a:pt x="6841" y="927"/>
                  </a:cubicBezTo>
                  <a:cubicBezTo>
                    <a:pt x="6803" y="917"/>
                    <a:pt x="2904" y="630"/>
                    <a:pt x="2434" y="534"/>
                  </a:cubicBezTo>
                  <a:lnTo>
                    <a:pt x="988" y="7"/>
                  </a:lnTo>
                  <a:cubicBezTo>
                    <a:pt x="978" y="2"/>
                    <a:pt x="968"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0"/>
            <p:cNvSpPr/>
            <p:nvPr/>
          </p:nvSpPr>
          <p:spPr>
            <a:xfrm>
              <a:off x="7344764" y="3365362"/>
              <a:ext cx="223456" cy="309544"/>
            </a:xfrm>
            <a:custGeom>
              <a:avLst/>
              <a:gdLst/>
              <a:ahLst/>
              <a:cxnLst/>
              <a:rect l="l" t="t" r="r" b="b"/>
              <a:pathLst>
                <a:path w="2645" h="3664" extrusionOk="0">
                  <a:moveTo>
                    <a:pt x="2180" y="0"/>
                  </a:moveTo>
                  <a:cubicBezTo>
                    <a:pt x="2109" y="0"/>
                    <a:pt x="2035" y="35"/>
                    <a:pt x="1965" y="76"/>
                  </a:cubicBezTo>
                  <a:cubicBezTo>
                    <a:pt x="1782" y="172"/>
                    <a:pt x="623" y="1331"/>
                    <a:pt x="623" y="1331"/>
                  </a:cubicBezTo>
                  <a:cubicBezTo>
                    <a:pt x="125" y="1820"/>
                    <a:pt x="1" y="3611"/>
                    <a:pt x="623" y="3659"/>
                  </a:cubicBezTo>
                  <a:cubicBezTo>
                    <a:pt x="656" y="3662"/>
                    <a:pt x="689" y="3664"/>
                    <a:pt x="721" y="3664"/>
                  </a:cubicBezTo>
                  <a:cubicBezTo>
                    <a:pt x="1291" y="3664"/>
                    <a:pt x="1684" y="3204"/>
                    <a:pt x="1811" y="3123"/>
                  </a:cubicBezTo>
                  <a:cubicBezTo>
                    <a:pt x="1965" y="3046"/>
                    <a:pt x="2127" y="3008"/>
                    <a:pt x="2300" y="2998"/>
                  </a:cubicBezTo>
                  <a:cubicBezTo>
                    <a:pt x="2520" y="2969"/>
                    <a:pt x="2645" y="2701"/>
                    <a:pt x="2626" y="2529"/>
                  </a:cubicBezTo>
                  <a:cubicBezTo>
                    <a:pt x="2597" y="2356"/>
                    <a:pt x="2185" y="2203"/>
                    <a:pt x="2185" y="2203"/>
                  </a:cubicBezTo>
                  <a:cubicBezTo>
                    <a:pt x="2185" y="2203"/>
                    <a:pt x="2530" y="852"/>
                    <a:pt x="2444" y="383"/>
                  </a:cubicBezTo>
                  <a:cubicBezTo>
                    <a:pt x="2391" y="89"/>
                    <a:pt x="2291" y="0"/>
                    <a:pt x="2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0"/>
            <p:cNvSpPr/>
            <p:nvPr/>
          </p:nvSpPr>
          <p:spPr>
            <a:xfrm>
              <a:off x="7342314" y="3356069"/>
              <a:ext cx="236467" cy="329820"/>
            </a:xfrm>
            <a:custGeom>
              <a:avLst/>
              <a:gdLst/>
              <a:ahLst/>
              <a:cxnLst/>
              <a:rect l="l" t="t" r="r" b="b"/>
              <a:pathLst>
                <a:path w="2799" h="3904" extrusionOk="0">
                  <a:moveTo>
                    <a:pt x="2204" y="234"/>
                  </a:moveTo>
                  <a:cubicBezTo>
                    <a:pt x="2214" y="234"/>
                    <a:pt x="2233" y="234"/>
                    <a:pt x="2243" y="244"/>
                  </a:cubicBezTo>
                  <a:cubicBezTo>
                    <a:pt x="2262" y="244"/>
                    <a:pt x="2319" y="292"/>
                    <a:pt x="2358" y="512"/>
                  </a:cubicBezTo>
                  <a:cubicBezTo>
                    <a:pt x="2425" y="876"/>
                    <a:pt x="2195" y="1920"/>
                    <a:pt x="2099" y="2284"/>
                  </a:cubicBezTo>
                  <a:lnTo>
                    <a:pt x="2070" y="2390"/>
                  </a:lnTo>
                  <a:lnTo>
                    <a:pt x="2176" y="2428"/>
                  </a:lnTo>
                  <a:cubicBezTo>
                    <a:pt x="2348" y="2495"/>
                    <a:pt x="2530" y="2600"/>
                    <a:pt x="2540" y="2648"/>
                  </a:cubicBezTo>
                  <a:cubicBezTo>
                    <a:pt x="2559" y="2773"/>
                    <a:pt x="2453" y="2974"/>
                    <a:pt x="2319" y="2993"/>
                  </a:cubicBezTo>
                  <a:lnTo>
                    <a:pt x="2271" y="2993"/>
                  </a:lnTo>
                  <a:cubicBezTo>
                    <a:pt x="2099" y="3003"/>
                    <a:pt x="1926" y="3051"/>
                    <a:pt x="1773" y="3137"/>
                  </a:cubicBezTo>
                  <a:cubicBezTo>
                    <a:pt x="1735" y="3166"/>
                    <a:pt x="1697" y="3194"/>
                    <a:pt x="1658" y="3223"/>
                  </a:cubicBezTo>
                  <a:cubicBezTo>
                    <a:pt x="1487" y="3377"/>
                    <a:pt x="1162" y="3658"/>
                    <a:pt x="741" y="3658"/>
                  </a:cubicBezTo>
                  <a:cubicBezTo>
                    <a:pt x="715" y="3658"/>
                    <a:pt x="689" y="3656"/>
                    <a:pt x="662" y="3654"/>
                  </a:cubicBezTo>
                  <a:cubicBezTo>
                    <a:pt x="566" y="3645"/>
                    <a:pt x="480" y="3568"/>
                    <a:pt x="422" y="3405"/>
                  </a:cubicBezTo>
                  <a:cubicBezTo>
                    <a:pt x="240" y="2878"/>
                    <a:pt x="413" y="1844"/>
                    <a:pt x="739" y="1527"/>
                  </a:cubicBezTo>
                  <a:cubicBezTo>
                    <a:pt x="1179" y="1087"/>
                    <a:pt x="1936" y="359"/>
                    <a:pt x="2051" y="292"/>
                  </a:cubicBezTo>
                  <a:cubicBezTo>
                    <a:pt x="2099" y="263"/>
                    <a:pt x="2147" y="244"/>
                    <a:pt x="2204" y="234"/>
                  </a:cubicBezTo>
                  <a:close/>
                  <a:moveTo>
                    <a:pt x="2203" y="0"/>
                  </a:moveTo>
                  <a:cubicBezTo>
                    <a:pt x="2108" y="0"/>
                    <a:pt x="2014" y="32"/>
                    <a:pt x="1936" y="90"/>
                  </a:cubicBezTo>
                  <a:cubicBezTo>
                    <a:pt x="1754" y="186"/>
                    <a:pt x="767" y="1163"/>
                    <a:pt x="566" y="1355"/>
                  </a:cubicBezTo>
                  <a:cubicBezTo>
                    <a:pt x="145" y="1776"/>
                    <a:pt x="1" y="2926"/>
                    <a:pt x="202" y="3491"/>
                  </a:cubicBezTo>
                  <a:cubicBezTo>
                    <a:pt x="317" y="3808"/>
                    <a:pt x="509" y="3884"/>
                    <a:pt x="643" y="3903"/>
                  </a:cubicBezTo>
                  <a:lnTo>
                    <a:pt x="748" y="3903"/>
                  </a:lnTo>
                  <a:cubicBezTo>
                    <a:pt x="1256" y="3903"/>
                    <a:pt x="1629" y="3568"/>
                    <a:pt x="1811" y="3415"/>
                  </a:cubicBezTo>
                  <a:cubicBezTo>
                    <a:pt x="1850" y="3386"/>
                    <a:pt x="1888" y="3357"/>
                    <a:pt x="1898" y="3338"/>
                  </a:cubicBezTo>
                  <a:cubicBezTo>
                    <a:pt x="2022" y="3281"/>
                    <a:pt x="2156" y="3242"/>
                    <a:pt x="2300" y="3242"/>
                  </a:cubicBezTo>
                  <a:lnTo>
                    <a:pt x="2348" y="3233"/>
                  </a:lnTo>
                  <a:cubicBezTo>
                    <a:pt x="2655" y="3194"/>
                    <a:pt x="2798" y="2849"/>
                    <a:pt x="2770" y="2629"/>
                  </a:cubicBezTo>
                  <a:cubicBezTo>
                    <a:pt x="2741" y="2447"/>
                    <a:pt x="2501" y="2313"/>
                    <a:pt x="2348" y="2246"/>
                  </a:cubicBezTo>
                  <a:cubicBezTo>
                    <a:pt x="2434" y="1920"/>
                    <a:pt x="2664" y="895"/>
                    <a:pt x="2587" y="474"/>
                  </a:cubicBezTo>
                  <a:cubicBezTo>
                    <a:pt x="2549" y="234"/>
                    <a:pt x="2463" y="90"/>
                    <a:pt x="2338" y="23"/>
                  </a:cubicBezTo>
                  <a:cubicBezTo>
                    <a:pt x="2295" y="8"/>
                    <a:pt x="2249" y="0"/>
                    <a:pt x="2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0"/>
            <p:cNvSpPr/>
            <p:nvPr/>
          </p:nvSpPr>
          <p:spPr>
            <a:xfrm>
              <a:off x="7282415" y="3426781"/>
              <a:ext cx="148267" cy="320611"/>
            </a:xfrm>
            <a:custGeom>
              <a:avLst/>
              <a:gdLst/>
              <a:ahLst/>
              <a:cxnLst/>
              <a:rect l="l" t="t" r="r" b="b"/>
              <a:pathLst>
                <a:path w="1755" h="3795" extrusionOk="0">
                  <a:moveTo>
                    <a:pt x="178" y="0"/>
                  </a:moveTo>
                  <a:cubicBezTo>
                    <a:pt x="169" y="0"/>
                    <a:pt x="161" y="0"/>
                    <a:pt x="154" y="1"/>
                  </a:cubicBezTo>
                  <a:cubicBezTo>
                    <a:pt x="1" y="20"/>
                    <a:pt x="39" y="221"/>
                    <a:pt x="39" y="221"/>
                  </a:cubicBezTo>
                  <a:cubicBezTo>
                    <a:pt x="39" y="221"/>
                    <a:pt x="365" y="3363"/>
                    <a:pt x="375" y="3517"/>
                  </a:cubicBezTo>
                  <a:cubicBezTo>
                    <a:pt x="384" y="3660"/>
                    <a:pt x="499" y="3794"/>
                    <a:pt x="576" y="3794"/>
                  </a:cubicBezTo>
                  <a:cubicBezTo>
                    <a:pt x="662" y="3785"/>
                    <a:pt x="1170" y="3794"/>
                    <a:pt x="1486" y="3651"/>
                  </a:cubicBezTo>
                  <a:cubicBezTo>
                    <a:pt x="1706" y="3555"/>
                    <a:pt x="1716" y="3517"/>
                    <a:pt x="1735" y="3229"/>
                  </a:cubicBezTo>
                  <a:cubicBezTo>
                    <a:pt x="1754" y="2942"/>
                    <a:pt x="1697" y="623"/>
                    <a:pt x="1677" y="432"/>
                  </a:cubicBezTo>
                  <a:cubicBezTo>
                    <a:pt x="1668" y="278"/>
                    <a:pt x="1562" y="154"/>
                    <a:pt x="1419" y="106"/>
                  </a:cubicBezTo>
                  <a:cubicBezTo>
                    <a:pt x="1336" y="106"/>
                    <a:pt x="397"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0"/>
            <p:cNvSpPr/>
            <p:nvPr/>
          </p:nvSpPr>
          <p:spPr>
            <a:xfrm>
              <a:off x="7274390" y="3417065"/>
              <a:ext cx="166768" cy="340042"/>
            </a:xfrm>
            <a:custGeom>
              <a:avLst/>
              <a:gdLst/>
              <a:ahLst/>
              <a:cxnLst/>
              <a:rect l="l" t="t" r="r" b="b"/>
              <a:pathLst>
                <a:path w="1974" h="4025" extrusionOk="0">
                  <a:moveTo>
                    <a:pt x="297" y="231"/>
                  </a:moveTo>
                  <a:lnTo>
                    <a:pt x="297" y="240"/>
                  </a:lnTo>
                  <a:cubicBezTo>
                    <a:pt x="460" y="240"/>
                    <a:pt x="1035" y="298"/>
                    <a:pt x="1293" y="326"/>
                  </a:cubicBezTo>
                  <a:lnTo>
                    <a:pt x="1504" y="346"/>
                  </a:lnTo>
                  <a:cubicBezTo>
                    <a:pt x="1581" y="384"/>
                    <a:pt x="1638" y="470"/>
                    <a:pt x="1648" y="556"/>
                  </a:cubicBezTo>
                  <a:cubicBezTo>
                    <a:pt x="1677" y="757"/>
                    <a:pt x="1734" y="3086"/>
                    <a:pt x="1715" y="3335"/>
                  </a:cubicBezTo>
                  <a:cubicBezTo>
                    <a:pt x="1686" y="3584"/>
                    <a:pt x="1686" y="3584"/>
                    <a:pt x="1533" y="3651"/>
                  </a:cubicBezTo>
                  <a:cubicBezTo>
                    <a:pt x="1274" y="3747"/>
                    <a:pt x="1006" y="3785"/>
                    <a:pt x="738" y="3785"/>
                  </a:cubicBezTo>
                  <a:lnTo>
                    <a:pt x="671" y="3785"/>
                  </a:lnTo>
                  <a:cubicBezTo>
                    <a:pt x="623" y="3747"/>
                    <a:pt x="594" y="3679"/>
                    <a:pt x="584" y="3622"/>
                  </a:cubicBezTo>
                  <a:cubicBezTo>
                    <a:pt x="584" y="3469"/>
                    <a:pt x="268" y="441"/>
                    <a:pt x="249" y="317"/>
                  </a:cubicBezTo>
                  <a:cubicBezTo>
                    <a:pt x="249" y="317"/>
                    <a:pt x="249" y="307"/>
                    <a:pt x="249" y="307"/>
                  </a:cubicBezTo>
                  <a:cubicBezTo>
                    <a:pt x="249" y="288"/>
                    <a:pt x="249" y="250"/>
                    <a:pt x="268" y="231"/>
                  </a:cubicBezTo>
                  <a:close/>
                  <a:moveTo>
                    <a:pt x="240" y="1"/>
                  </a:moveTo>
                  <a:cubicBezTo>
                    <a:pt x="173" y="1"/>
                    <a:pt x="105" y="39"/>
                    <a:pt x="67" y="96"/>
                  </a:cubicBezTo>
                  <a:cubicBezTo>
                    <a:pt x="19" y="173"/>
                    <a:pt x="0" y="259"/>
                    <a:pt x="10" y="346"/>
                  </a:cubicBezTo>
                  <a:cubicBezTo>
                    <a:pt x="125" y="1438"/>
                    <a:pt x="355" y="3517"/>
                    <a:pt x="355" y="3632"/>
                  </a:cubicBezTo>
                  <a:cubicBezTo>
                    <a:pt x="355" y="3756"/>
                    <a:pt x="412" y="3871"/>
                    <a:pt x="508" y="3957"/>
                  </a:cubicBezTo>
                  <a:cubicBezTo>
                    <a:pt x="546" y="3996"/>
                    <a:pt x="604" y="4024"/>
                    <a:pt x="661" y="4024"/>
                  </a:cubicBezTo>
                  <a:lnTo>
                    <a:pt x="747" y="4024"/>
                  </a:lnTo>
                  <a:cubicBezTo>
                    <a:pt x="1044" y="4024"/>
                    <a:pt x="1351" y="3976"/>
                    <a:pt x="1638" y="3871"/>
                  </a:cubicBezTo>
                  <a:cubicBezTo>
                    <a:pt x="1907" y="3747"/>
                    <a:pt x="1926" y="3660"/>
                    <a:pt x="1954" y="3354"/>
                  </a:cubicBezTo>
                  <a:cubicBezTo>
                    <a:pt x="1974" y="3076"/>
                    <a:pt x="1916" y="748"/>
                    <a:pt x="1887" y="528"/>
                  </a:cubicBezTo>
                  <a:cubicBezTo>
                    <a:pt x="1868" y="326"/>
                    <a:pt x="1725" y="154"/>
                    <a:pt x="1514" y="106"/>
                  </a:cubicBezTo>
                  <a:lnTo>
                    <a:pt x="1322" y="87"/>
                  </a:lnTo>
                  <a:cubicBezTo>
                    <a:pt x="958" y="39"/>
                    <a:pt x="604" y="10"/>
                    <a:pt x="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0"/>
            <p:cNvSpPr/>
            <p:nvPr/>
          </p:nvSpPr>
          <p:spPr>
            <a:xfrm>
              <a:off x="6974899" y="3563135"/>
              <a:ext cx="114474" cy="247703"/>
            </a:xfrm>
            <a:custGeom>
              <a:avLst/>
              <a:gdLst/>
              <a:ahLst/>
              <a:cxnLst/>
              <a:rect l="l" t="t" r="r" b="b"/>
              <a:pathLst>
                <a:path w="1355" h="2932" extrusionOk="0">
                  <a:moveTo>
                    <a:pt x="53" y="1"/>
                  </a:moveTo>
                  <a:cubicBezTo>
                    <a:pt x="41" y="1"/>
                    <a:pt x="29" y="6"/>
                    <a:pt x="20" y="15"/>
                  </a:cubicBezTo>
                  <a:cubicBezTo>
                    <a:pt x="0" y="25"/>
                    <a:pt x="0" y="54"/>
                    <a:pt x="10" y="73"/>
                  </a:cubicBezTo>
                  <a:cubicBezTo>
                    <a:pt x="154" y="274"/>
                    <a:pt x="278" y="494"/>
                    <a:pt x="393" y="715"/>
                  </a:cubicBezTo>
                  <a:cubicBezTo>
                    <a:pt x="499" y="935"/>
                    <a:pt x="604" y="1165"/>
                    <a:pt x="681" y="1395"/>
                  </a:cubicBezTo>
                  <a:cubicBezTo>
                    <a:pt x="767" y="1634"/>
                    <a:pt x="853" y="1874"/>
                    <a:pt x="920" y="2113"/>
                  </a:cubicBezTo>
                  <a:cubicBezTo>
                    <a:pt x="987" y="2353"/>
                    <a:pt x="1045" y="2592"/>
                    <a:pt x="1093" y="2832"/>
                  </a:cubicBezTo>
                  <a:lnTo>
                    <a:pt x="1093" y="2841"/>
                  </a:lnTo>
                  <a:cubicBezTo>
                    <a:pt x="1108" y="2904"/>
                    <a:pt x="1158" y="2932"/>
                    <a:pt x="1208" y="2932"/>
                  </a:cubicBezTo>
                  <a:cubicBezTo>
                    <a:pt x="1280" y="2932"/>
                    <a:pt x="1355" y="2875"/>
                    <a:pt x="1332" y="2784"/>
                  </a:cubicBezTo>
                  <a:cubicBezTo>
                    <a:pt x="1265" y="2525"/>
                    <a:pt x="1188" y="2286"/>
                    <a:pt x="1112" y="2046"/>
                  </a:cubicBezTo>
                  <a:cubicBezTo>
                    <a:pt x="1025" y="1807"/>
                    <a:pt x="939" y="1577"/>
                    <a:pt x="843" y="1337"/>
                  </a:cubicBezTo>
                  <a:cubicBezTo>
                    <a:pt x="738" y="1107"/>
                    <a:pt x="623" y="877"/>
                    <a:pt x="508" y="657"/>
                  </a:cubicBezTo>
                  <a:cubicBezTo>
                    <a:pt x="384" y="437"/>
                    <a:pt x="240" y="216"/>
                    <a:pt x="87" y="15"/>
                  </a:cubicBezTo>
                  <a:cubicBezTo>
                    <a:pt x="77" y="6"/>
                    <a:pt x="65" y="1"/>
                    <a:pt x="53"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0"/>
            <p:cNvSpPr/>
            <p:nvPr/>
          </p:nvSpPr>
          <p:spPr>
            <a:xfrm>
              <a:off x="7062338" y="3568457"/>
              <a:ext cx="27541" cy="224386"/>
            </a:xfrm>
            <a:custGeom>
              <a:avLst/>
              <a:gdLst/>
              <a:ahLst/>
              <a:cxnLst/>
              <a:rect l="l" t="t" r="r" b="b"/>
              <a:pathLst>
                <a:path w="326" h="2656" extrusionOk="0">
                  <a:moveTo>
                    <a:pt x="134" y="0"/>
                  </a:moveTo>
                  <a:cubicBezTo>
                    <a:pt x="105" y="10"/>
                    <a:pt x="86" y="38"/>
                    <a:pt x="86" y="67"/>
                  </a:cubicBezTo>
                  <a:cubicBezTo>
                    <a:pt x="134" y="268"/>
                    <a:pt x="153" y="470"/>
                    <a:pt x="163" y="671"/>
                  </a:cubicBezTo>
                  <a:cubicBezTo>
                    <a:pt x="173" y="882"/>
                    <a:pt x="163" y="1083"/>
                    <a:pt x="153" y="1294"/>
                  </a:cubicBezTo>
                  <a:cubicBezTo>
                    <a:pt x="144" y="1495"/>
                    <a:pt x="125" y="1705"/>
                    <a:pt x="96" y="1907"/>
                  </a:cubicBezTo>
                  <a:cubicBezTo>
                    <a:pt x="77" y="2108"/>
                    <a:pt x="48" y="2319"/>
                    <a:pt x="10" y="2520"/>
                  </a:cubicBezTo>
                  <a:lnTo>
                    <a:pt x="10" y="2529"/>
                  </a:lnTo>
                  <a:cubicBezTo>
                    <a:pt x="0" y="2587"/>
                    <a:pt x="48" y="2654"/>
                    <a:pt x="115" y="2654"/>
                  </a:cubicBezTo>
                  <a:cubicBezTo>
                    <a:pt x="121" y="2655"/>
                    <a:pt x="127" y="2655"/>
                    <a:pt x="132" y="2655"/>
                  </a:cubicBezTo>
                  <a:cubicBezTo>
                    <a:pt x="192" y="2655"/>
                    <a:pt x="240" y="2611"/>
                    <a:pt x="249" y="2558"/>
                  </a:cubicBezTo>
                  <a:cubicBezTo>
                    <a:pt x="268" y="2347"/>
                    <a:pt x="287" y="2137"/>
                    <a:pt x="307" y="1926"/>
                  </a:cubicBezTo>
                  <a:cubicBezTo>
                    <a:pt x="316" y="1715"/>
                    <a:pt x="326" y="1504"/>
                    <a:pt x="326" y="1294"/>
                  </a:cubicBezTo>
                  <a:cubicBezTo>
                    <a:pt x="326" y="1092"/>
                    <a:pt x="326" y="882"/>
                    <a:pt x="307" y="671"/>
                  </a:cubicBezTo>
                  <a:cubicBezTo>
                    <a:pt x="287" y="460"/>
                    <a:pt x="249" y="249"/>
                    <a:pt x="201" y="38"/>
                  </a:cubicBezTo>
                  <a:cubicBezTo>
                    <a:pt x="192" y="10"/>
                    <a:pt x="163" y="0"/>
                    <a:pt x="134"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0"/>
            <p:cNvSpPr/>
            <p:nvPr/>
          </p:nvSpPr>
          <p:spPr>
            <a:xfrm>
              <a:off x="6902581" y="4208917"/>
              <a:ext cx="303715" cy="114051"/>
            </a:xfrm>
            <a:custGeom>
              <a:avLst/>
              <a:gdLst/>
              <a:ahLst/>
              <a:cxnLst/>
              <a:rect l="l" t="t" r="r" b="b"/>
              <a:pathLst>
                <a:path w="3595" h="1350" extrusionOk="0">
                  <a:moveTo>
                    <a:pt x="3417" y="0"/>
                  </a:moveTo>
                  <a:cubicBezTo>
                    <a:pt x="3398" y="0"/>
                    <a:pt x="3378" y="5"/>
                    <a:pt x="3357" y="16"/>
                  </a:cubicBezTo>
                  <a:cubicBezTo>
                    <a:pt x="2351" y="524"/>
                    <a:pt x="1268" y="898"/>
                    <a:pt x="157" y="1109"/>
                  </a:cubicBezTo>
                  <a:cubicBezTo>
                    <a:pt x="0" y="1127"/>
                    <a:pt x="12" y="1349"/>
                    <a:pt x="158" y="1349"/>
                  </a:cubicBezTo>
                  <a:cubicBezTo>
                    <a:pt x="164" y="1349"/>
                    <a:pt x="170" y="1349"/>
                    <a:pt x="176" y="1348"/>
                  </a:cubicBezTo>
                  <a:lnTo>
                    <a:pt x="195" y="1348"/>
                  </a:lnTo>
                  <a:cubicBezTo>
                    <a:pt x="1335" y="1128"/>
                    <a:pt x="2437" y="754"/>
                    <a:pt x="3472" y="227"/>
                  </a:cubicBezTo>
                  <a:cubicBezTo>
                    <a:pt x="3595" y="170"/>
                    <a:pt x="3528" y="0"/>
                    <a:pt x="3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0"/>
            <p:cNvSpPr/>
            <p:nvPr/>
          </p:nvSpPr>
          <p:spPr>
            <a:xfrm>
              <a:off x="6481182" y="3720948"/>
              <a:ext cx="290620" cy="316978"/>
            </a:xfrm>
            <a:custGeom>
              <a:avLst/>
              <a:gdLst/>
              <a:ahLst/>
              <a:cxnLst/>
              <a:rect l="l" t="t" r="r" b="b"/>
              <a:pathLst>
                <a:path w="3440" h="3752" extrusionOk="0">
                  <a:moveTo>
                    <a:pt x="612" y="1"/>
                  </a:moveTo>
                  <a:cubicBezTo>
                    <a:pt x="596" y="1"/>
                    <a:pt x="581" y="3"/>
                    <a:pt x="566" y="6"/>
                  </a:cubicBezTo>
                  <a:cubicBezTo>
                    <a:pt x="297" y="73"/>
                    <a:pt x="211" y="629"/>
                    <a:pt x="355" y="1261"/>
                  </a:cubicBezTo>
                  <a:cubicBezTo>
                    <a:pt x="384" y="1366"/>
                    <a:pt x="412" y="1472"/>
                    <a:pt x="451" y="1567"/>
                  </a:cubicBezTo>
                  <a:cubicBezTo>
                    <a:pt x="173" y="1778"/>
                    <a:pt x="10" y="2104"/>
                    <a:pt x="0" y="2449"/>
                  </a:cubicBezTo>
                  <a:cubicBezTo>
                    <a:pt x="0" y="3167"/>
                    <a:pt x="767" y="3752"/>
                    <a:pt x="1725" y="3752"/>
                  </a:cubicBezTo>
                  <a:cubicBezTo>
                    <a:pt x="2673" y="3752"/>
                    <a:pt x="3440" y="3177"/>
                    <a:pt x="3440" y="2458"/>
                  </a:cubicBezTo>
                  <a:cubicBezTo>
                    <a:pt x="3430" y="2104"/>
                    <a:pt x="3267" y="1778"/>
                    <a:pt x="2989" y="1567"/>
                  </a:cubicBezTo>
                  <a:cubicBezTo>
                    <a:pt x="3028" y="1472"/>
                    <a:pt x="3057" y="1366"/>
                    <a:pt x="3085" y="1261"/>
                  </a:cubicBezTo>
                  <a:cubicBezTo>
                    <a:pt x="3239" y="629"/>
                    <a:pt x="3143" y="73"/>
                    <a:pt x="2875" y="6"/>
                  </a:cubicBezTo>
                  <a:cubicBezTo>
                    <a:pt x="2860" y="3"/>
                    <a:pt x="2845" y="1"/>
                    <a:pt x="2830" y="1"/>
                  </a:cubicBezTo>
                  <a:cubicBezTo>
                    <a:pt x="2578" y="1"/>
                    <a:pt x="2272" y="444"/>
                    <a:pt x="2127" y="1031"/>
                  </a:cubicBezTo>
                  <a:cubicBezTo>
                    <a:pt x="2118" y="1079"/>
                    <a:pt x="2099" y="1127"/>
                    <a:pt x="2099" y="1175"/>
                  </a:cubicBezTo>
                  <a:cubicBezTo>
                    <a:pt x="1974" y="1155"/>
                    <a:pt x="1847" y="1146"/>
                    <a:pt x="1721" y="1146"/>
                  </a:cubicBezTo>
                  <a:cubicBezTo>
                    <a:pt x="1596" y="1146"/>
                    <a:pt x="1471" y="1155"/>
                    <a:pt x="1351" y="1175"/>
                  </a:cubicBezTo>
                  <a:cubicBezTo>
                    <a:pt x="1342" y="1127"/>
                    <a:pt x="1332" y="1079"/>
                    <a:pt x="1323" y="1031"/>
                  </a:cubicBezTo>
                  <a:cubicBezTo>
                    <a:pt x="1178" y="444"/>
                    <a:pt x="871"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0"/>
            <p:cNvSpPr/>
            <p:nvPr/>
          </p:nvSpPr>
          <p:spPr>
            <a:xfrm>
              <a:off x="6470622" y="3710979"/>
              <a:ext cx="311740" cy="337508"/>
            </a:xfrm>
            <a:custGeom>
              <a:avLst/>
              <a:gdLst/>
              <a:ahLst/>
              <a:cxnLst/>
              <a:rect l="l" t="t" r="r" b="b"/>
              <a:pathLst>
                <a:path w="3690" h="3995" extrusionOk="0">
                  <a:moveTo>
                    <a:pt x="2953" y="237"/>
                  </a:moveTo>
                  <a:cubicBezTo>
                    <a:pt x="2959" y="237"/>
                    <a:pt x="2965" y="238"/>
                    <a:pt x="2971" y="239"/>
                  </a:cubicBezTo>
                  <a:cubicBezTo>
                    <a:pt x="3124" y="277"/>
                    <a:pt x="3239" y="727"/>
                    <a:pt x="3095" y="1350"/>
                  </a:cubicBezTo>
                  <a:cubicBezTo>
                    <a:pt x="3067" y="1446"/>
                    <a:pt x="3038" y="1551"/>
                    <a:pt x="3000" y="1647"/>
                  </a:cubicBezTo>
                  <a:cubicBezTo>
                    <a:pt x="2990" y="1695"/>
                    <a:pt x="3000" y="1743"/>
                    <a:pt x="3038" y="1781"/>
                  </a:cubicBezTo>
                  <a:cubicBezTo>
                    <a:pt x="3287" y="1963"/>
                    <a:pt x="3440" y="2251"/>
                    <a:pt x="3450" y="2567"/>
                  </a:cubicBezTo>
                  <a:cubicBezTo>
                    <a:pt x="3450" y="3218"/>
                    <a:pt x="2731" y="3755"/>
                    <a:pt x="1850" y="3755"/>
                  </a:cubicBezTo>
                  <a:cubicBezTo>
                    <a:pt x="969" y="3755"/>
                    <a:pt x="250" y="3218"/>
                    <a:pt x="250" y="2567"/>
                  </a:cubicBezTo>
                  <a:cubicBezTo>
                    <a:pt x="260" y="2251"/>
                    <a:pt x="403" y="1963"/>
                    <a:pt x="652" y="1781"/>
                  </a:cubicBezTo>
                  <a:cubicBezTo>
                    <a:pt x="691" y="1743"/>
                    <a:pt x="710" y="1695"/>
                    <a:pt x="691" y="1647"/>
                  </a:cubicBezTo>
                  <a:cubicBezTo>
                    <a:pt x="652" y="1551"/>
                    <a:pt x="624" y="1446"/>
                    <a:pt x="604" y="1350"/>
                  </a:cubicBezTo>
                  <a:cubicBezTo>
                    <a:pt x="451" y="718"/>
                    <a:pt x="576" y="277"/>
                    <a:pt x="719" y="239"/>
                  </a:cubicBezTo>
                  <a:lnTo>
                    <a:pt x="739" y="239"/>
                  </a:lnTo>
                  <a:cubicBezTo>
                    <a:pt x="901" y="239"/>
                    <a:pt x="1189" y="584"/>
                    <a:pt x="1333" y="1178"/>
                  </a:cubicBezTo>
                  <a:cubicBezTo>
                    <a:pt x="1342" y="1226"/>
                    <a:pt x="1352" y="1264"/>
                    <a:pt x="1361" y="1312"/>
                  </a:cubicBezTo>
                  <a:cubicBezTo>
                    <a:pt x="1370" y="1372"/>
                    <a:pt x="1417" y="1409"/>
                    <a:pt x="1475" y="1409"/>
                  </a:cubicBezTo>
                  <a:cubicBezTo>
                    <a:pt x="1482" y="1409"/>
                    <a:pt x="1489" y="1409"/>
                    <a:pt x="1495" y="1408"/>
                  </a:cubicBezTo>
                  <a:cubicBezTo>
                    <a:pt x="1610" y="1388"/>
                    <a:pt x="1728" y="1379"/>
                    <a:pt x="1846" y="1379"/>
                  </a:cubicBezTo>
                  <a:cubicBezTo>
                    <a:pt x="1965" y="1379"/>
                    <a:pt x="2085" y="1388"/>
                    <a:pt x="2204" y="1408"/>
                  </a:cubicBezTo>
                  <a:cubicBezTo>
                    <a:pt x="2211" y="1409"/>
                    <a:pt x="2218" y="1409"/>
                    <a:pt x="2225" y="1409"/>
                  </a:cubicBezTo>
                  <a:cubicBezTo>
                    <a:pt x="2283" y="1409"/>
                    <a:pt x="2330" y="1372"/>
                    <a:pt x="2338" y="1312"/>
                  </a:cubicBezTo>
                  <a:cubicBezTo>
                    <a:pt x="2348" y="1264"/>
                    <a:pt x="2358" y="1226"/>
                    <a:pt x="2367" y="1178"/>
                  </a:cubicBezTo>
                  <a:cubicBezTo>
                    <a:pt x="2515" y="579"/>
                    <a:pt x="2804" y="237"/>
                    <a:pt x="2953" y="237"/>
                  </a:cubicBezTo>
                  <a:close/>
                  <a:moveTo>
                    <a:pt x="2955" y="1"/>
                  </a:moveTo>
                  <a:cubicBezTo>
                    <a:pt x="2638" y="1"/>
                    <a:pt x="2289" y="453"/>
                    <a:pt x="2137" y="1120"/>
                  </a:cubicBezTo>
                  <a:cubicBezTo>
                    <a:pt x="2128" y="1130"/>
                    <a:pt x="2128" y="1149"/>
                    <a:pt x="2128" y="1159"/>
                  </a:cubicBezTo>
                  <a:cubicBezTo>
                    <a:pt x="2032" y="1149"/>
                    <a:pt x="1939" y="1144"/>
                    <a:pt x="1846" y="1144"/>
                  </a:cubicBezTo>
                  <a:cubicBezTo>
                    <a:pt x="1754" y="1144"/>
                    <a:pt x="1663" y="1149"/>
                    <a:pt x="1572" y="1159"/>
                  </a:cubicBezTo>
                  <a:cubicBezTo>
                    <a:pt x="1562" y="1149"/>
                    <a:pt x="1562" y="1130"/>
                    <a:pt x="1562" y="1120"/>
                  </a:cubicBezTo>
                  <a:cubicBezTo>
                    <a:pt x="1402" y="461"/>
                    <a:pt x="1060" y="1"/>
                    <a:pt x="735" y="1"/>
                  </a:cubicBezTo>
                  <a:cubicBezTo>
                    <a:pt x="711" y="1"/>
                    <a:pt x="686" y="3"/>
                    <a:pt x="662" y="9"/>
                  </a:cubicBezTo>
                  <a:cubicBezTo>
                    <a:pt x="327" y="86"/>
                    <a:pt x="193" y="689"/>
                    <a:pt x="365" y="1408"/>
                  </a:cubicBezTo>
                  <a:cubicBezTo>
                    <a:pt x="384" y="1484"/>
                    <a:pt x="413" y="1570"/>
                    <a:pt x="442" y="1657"/>
                  </a:cubicBezTo>
                  <a:cubicBezTo>
                    <a:pt x="173" y="1887"/>
                    <a:pt x="10" y="2212"/>
                    <a:pt x="1" y="2567"/>
                  </a:cubicBezTo>
                  <a:cubicBezTo>
                    <a:pt x="1" y="3352"/>
                    <a:pt x="834" y="3994"/>
                    <a:pt x="1850" y="3994"/>
                  </a:cubicBezTo>
                  <a:cubicBezTo>
                    <a:pt x="2865" y="3994"/>
                    <a:pt x="3689" y="3352"/>
                    <a:pt x="3689" y="2567"/>
                  </a:cubicBezTo>
                  <a:cubicBezTo>
                    <a:pt x="3680" y="2212"/>
                    <a:pt x="3526" y="1887"/>
                    <a:pt x="3258" y="1657"/>
                  </a:cubicBezTo>
                  <a:cubicBezTo>
                    <a:pt x="3287" y="1570"/>
                    <a:pt x="3306" y="1484"/>
                    <a:pt x="3325" y="1408"/>
                  </a:cubicBezTo>
                  <a:cubicBezTo>
                    <a:pt x="3498" y="689"/>
                    <a:pt x="3373" y="95"/>
                    <a:pt x="3028" y="9"/>
                  </a:cubicBezTo>
                  <a:cubicBezTo>
                    <a:pt x="3004" y="3"/>
                    <a:pt x="2980" y="1"/>
                    <a:pt x="295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0"/>
            <p:cNvSpPr/>
            <p:nvPr/>
          </p:nvSpPr>
          <p:spPr>
            <a:xfrm>
              <a:off x="5931622" y="3152382"/>
              <a:ext cx="56772" cy="132046"/>
            </a:xfrm>
            <a:custGeom>
              <a:avLst/>
              <a:gdLst/>
              <a:ahLst/>
              <a:cxnLst/>
              <a:rect l="l" t="t" r="r" b="b"/>
              <a:pathLst>
                <a:path w="672" h="1563" extrusionOk="0">
                  <a:moveTo>
                    <a:pt x="336" y="1"/>
                  </a:moveTo>
                  <a:cubicBezTo>
                    <a:pt x="154" y="1"/>
                    <a:pt x="0" y="145"/>
                    <a:pt x="0" y="336"/>
                  </a:cubicBezTo>
                  <a:lnTo>
                    <a:pt x="0" y="1227"/>
                  </a:lnTo>
                  <a:cubicBezTo>
                    <a:pt x="0" y="1413"/>
                    <a:pt x="145" y="1563"/>
                    <a:pt x="320" y="1563"/>
                  </a:cubicBezTo>
                  <a:cubicBezTo>
                    <a:pt x="325" y="1563"/>
                    <a:pt x="330" y="1563"/>
                    <a:pt x="336" y="1562"/>
                  </a:cubicBezTo>
                  <a:cubicBezTo>
                    <a:pt x="518" y="1562"/>
                    <a:pt x="671" y="1419"/>
                    <a:pt x="671" y="1227"/>
                  </a:cubicBezTo>
                  <a:lnTo>
                    <a:pt x="671" y="336"/>
                  </a:lnTo>
                  <a:cubicBezTo>
                    <a:pt x="671" y="145"/>
                    <a:pt x="51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0"/>
            <p:cNvSpPr/>
            <p:nvPr/>
          </p:nvSpPr>
          <p:spPr>
            <a:xfrm>
              <a:off x="5921062" y="3144356"/>
              <a:ext cx="77048" cy="150632"/>
            </a:xfrm>
            <a:custGeom>
              <a:avLst/>
              <a:gdLst/>
              <a:ahLst/>
              <a:cxnLst/>
              <a:rect l="l" t="t" r="r" b="b"/>
              <a:pathLst>
                <a:path w="912" h="1783" extrusionOk="0">
                  <a:moveTo>
                    <a:pt x="461" y="211"/>
                  </a:moveTo>
                  <a:cubicBezTo>
                    <a:pt x="576" y="211"/>
                    <a:pt x="672" y="307"/>
                    <a:pt x="672" y="431"/>
                  </a:cubicBezTo>
                  <a:lnTo>
                    <a:pt x="672" y="1322"/>
                  </a:lnTo>
                  <a:cubicBezTo>
                    <a:pt x="686" y="1480"/>
                    <a:pt x="573" y="1559"/>
                    <a:pt x="461" y="1559"/>
                  </a:cubicBezTo>
                  <a:cubicBezTo>
                    <a:pt x="348" y="1559"/>
                    <a:pt x="236" y="1480"/>
                    <a:pt x="250" y="1322"/>
                  </a:cubicBezTo>
                  <a:lnTo>
                    <a:pt x="250" y="431"/>
                  </a:lnTo>
                  <a:cubicBezTo>
                    <a:pt x="250" y="307"/>
                    <a:pt x="346" y="211"/>
                    <a:pt x="461" y="211"/>
                  </a:cubicBezTo>
                  <a:close/>
                  <a:moveTo>
                    <a:pt x="461" y="0"/>
                  </a:moveTo>
                  <a:cubicBezTo>
                    <a:pt x="243" y="0"/>
                    <a:pt x="25" y="144"/>
                    <a:pt x="10" y="431"/>
                  </a:cubicBezTo>
                  <a:lnTo>
                    <a:pt x="10" y="1322"/>
                  </a:lnTo>
                  <a:cubicBezTo>
                    <a:pt x="1" y="1581"/>
                    <a:pt x="212" y="1782"/>
                    <a:pt x="461" y="1782"/>
                  </a:cubicBezTo>
                  <a:cubicBezTo>
                    <a:pt x="710" y="1782"/>
                    <a:pt x="911" y="1581"/>
                    <a:pt x="911" y="1322"/>
                  </a:cubicBezTo>
                  <a:lnTo>
                    <a:pt x="911" y="431"/>
                  </a:lnTo>
                  <a:cubicBezTo>
                    <a:pt x="897" y="144"/>
                    <a:pt x="679" y="0"/>
                    <a:pt x="461"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0"/>
            <p:cNvSpPr/>
            <p:nvPr/>
          </p:nvSpPr>
          <p:spPr>
            <a:xfrm>
              <a:off x="7264674" y="3152382"/>
              <a:ext cx="56688" cy="132046"/>
            </a:xfrm>
            <a:custGeom>
              <a:avLst/>
              <a:gdLst/>
              <a:ahLst/>
              <a:cxnLst/>
              <a:rect l="l" t="t" r="r" b="b"/>
              <a:pathLst>
                <a:path w="671" h="1563" extrusionOk="0">
                  <a:moveTo>
                    <a:pt x="335" y="1"/>
                  </a:moveTo>
                  <a:cubicBezTo>
                    <a:pt x="153" y="1"/>
                    <a:pt x="0" y="145"/>
                    <a:pt x="0" y="336"/>
                  </a:cubicBezTo>
                  <a:lnTo>
                    <a:pt x="0" y="1227"/>
                  </a:lnTo>
                  <a:cubicBezTo>
                    <a:pt x="0" y="1419"/>
                    <a:pt x="153" y="1562"/>
                    <a:pt x="335" y="1562"/>
                  </a:cubicBezTo>
                  <a:cubicBezTo>
                    <a:pt x="341" y="1563"/>
                    <a:pt x="347" y="1563"/>
                    <a:pt x="352" y="1563"/>
                  </a:cubicBezTo>
                  <a:cubicBezTo>
                    <a:pt x="535" y="1563"/>
                    <a:pt x="671" y="1413"/>
                    <a:pt x="671" y="1227"/>
                  </a:cubicBezTo>
                  <a:lnTo>
                    <a:pt x="671" y="336"/>
                  </a:lnTo>
                  <a:cubicBezTo>
                    <a:pt x="671" y="145"/>
                    <a:pt x="527" y="1"/>
                    <a:pt x="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0"/>
            <p:cNvSpPr/>
            <p:nvPr/>
          </p:nvSpPr>
          <p:spPr>
            <a:xfrm>
              <a:off x="7254959" y="3144356"/>
              <a:ext cx="76964" cy="150632"/>
            </a:xfrm>
            <a:custGeom>
              <a:avLst/>
              <a:gdLst/>
              <a:ahLst/>
              <a:cxnLst/>
              <a:rect l="l" t="t" r="r" b="b"/>
              <a:pathLst>
                <a:path w="911" h="1783" extrusionOk="0">
                  <a:moveTo>
                    <a:pt x="450" y="211"/>
                  </a:moveTo>
                  <a:cubicBezTo>
                    <a:pt x="575" y="211"/>
                    <a:pt x="671" y="307"/>
                    <a:pt x="671" y="431"/>
                  </a:cubicBezTo>
                  <a:lnTo>
                    <a:pt x="671" y="1322"/>
                  </a:lnTo>
                  <a:cubicBezTo>
                    <a:pt x="680" y="1480"/>
                    <a:pt x="565" y="1559"/>
                    <a:pt x="452" y="1559"/>
                  </a:cubicBezTo>
                  <a:cubicBezTo>
                    <a:pt x="338" y="1559"/>
                    <a:pt x="225" y="1480"/>
                    <a:pt x="240" y="1322"/>
                  </a:cubicBezTo>
                  <a:lnTo>
                    <a:pt x="240" y="431"/>
                  </a:lnTo>
                  <a:cubicBezTo>
                    <a:pt x="240" y="307"/>
                    <a:pt x="335" y="211"/>
                    <a:pt x="450" y="211"/>
                  </a:cubicBezTo>
                  <a:close/>
                  <a:moveTo>
                    <a:pt x="455" y="0"/>
                  </a:moveTo>
                  <a:cubicBezTo>
                    <a:pt x="235" y="0"/>
                    <a:pt x="15" y="144"/>
                    <a:pt x="0" y="431"/>
                  </a:cubicBezTo>
                  <a:lnTo>
                    <a:pt x="0" y="1322"/>
                  </a:lnTo>
                  <a:cubicBezTo>
                    <a:pt x="0" y="1581"/>
                    <a:pt x="201" y="1782"/>
                    <a:pt x="450" y="1782"/>
                  </a:cubicBezTo>
                  <a:cubicBezTo>
                    <a:pt x="709" y="1782"/>
                    <a:pt x="910" y="1581"/>
                    <a:pt x="910" y="1322"/>
                  </a:cubicBezTo>
                  <a:lnTo>
                    <a:pt x="910" y="431"/>
                  </a:lnTo>
                  <a:cubicBezTo>
                    <a:pt x="896" y="144"/>
                    <a:pt x="676"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 name="Google Shape;1330;p50"/>
          <p:cNvSpPr/>
          <p:nvPr/>
        </p:nvSpPr>
        <p:spPr>
          <a:xfrm rot="1502082">
            <a:off x="6090447" y="1513658"/>
            <a:ext cx="2177265" cy="1097280"/>
          </a:xfrm>
          <a:prstGeom prst="rect">
            <a:avLst/>
          </a:prstGeom>
        </p:spPr>
        <p:txBody>
          <a:bodyPr>
            <a:prstTxWarp prst="textPlain">
              <a:avLst/>
            </a:prstTxWarp>
          </a:bodyPr>
          <a:lstStyle/>
          <a:p>
            <a:pPr lvl="0" algn="ctr"/>
            <a:r>
              <a:rPr b="0" i="0">
                <a:ln w="28575" cap="flat" cmpd="sng">
                  <a:solidFill>
                    <a:schemeClr val="dk1"/>
                  </a:solidFill>
                  <a:prstDash val="solid"/>
                  <a:round/>
                  <a:headEnd type="none" w="sm" len="sm"/>
                  <a:tailEnd type="none" w="sm" len="sm"/>
                </a:ln>
                <a:solidFill>
                  <a:schemeClr val="lt1"/>
                </a:solidFill>
                <a:latin typeface="Hachi Maru Pop"/>
              </a:rPr>
              <a:t>世界</a:t>
            </a:r>
          </a:p>
        </p:txBody>
      </p:sp>
      <p:sp>
        <p:nvSpPr>
          <p:cNvPr id="1331" name="Google Shape;1331;p50"/>
          <p:cNvSpPr/>
          <p:nvPr/>
        </p:nvSpPr>
        <p:spPr>
          <a:xfrm>
            <a:off x="7505690" y="3413089"/>
            <a:ext cx="824048" cy="79448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0"/>
          <p:cNvSpPr/>
          <p:nvPr/>
        </p:nvSpPr>
        <p:spPr>
          <a:xfrm>
            <a:off x="7221436" y="3078229"/>
            <a:ext cx="158400" cy="1584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0"/>
          <p:cNvSpPr/>
          <p:nvPr/>
        </p:nvSpPr>
        <p:spPr>
          <a:xfrm flipH="1">
            <a:off x="5811396" y="3785966"/>
            <a:ext cx="1455714" cy="875468"/>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0"/>
          <p:cNvSpPr/>
          <p:nvPr/>
        </p:nvSpPr>
        <p:spPr>
          <a:xfrm flipH="1">
            <a:off x="1945719" y="3686988"/>
            <a:ext cx="1784874" cy="107342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0"/>
          <p:cNvSpPr/>
          <p:nvPr/>
        </p:nvSpPr>
        <p:spPr>
          <a:xfrm>
            <a:off x="2329283" y="1676267"/>
            <a:ext cx="493279" cy="47558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0"/>
          <p:cNvSpPr/>
          <p:nvPr/>
        </p:nvSpPr>
        <p:spPr>
          <a:xfrm>
            <a:off x="1721569" y="2338961"/>
            <a:ext cx="659841" cy="63617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0"/>
          <p:cNvSpPr/>
          <p:nvPr/>
        </p:nvSpPr>
        <p:spPr>
          <a:xfrm>
            <a:off x="1787177" y="1944397"/>
            <a:ext cx="158400" cy="1584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0"/>
          <p:cNvSpPr/>
          <p:nvPr/>
        </p:nvSpPr>
        <p:spPr>
          <a:xfrm rot="-1299751">
            <a:off x="737388" y="3183993"/>
            <a:ext cx="1084602" cy="1027045"/>
          </a:xfrm>
          <a:prstGeom prst="rect">
            <a:avLst/>
          </a:prstGeom>
        </p:spPr>
        <p:txBody>
          <a:bodyPr>
            <a:prstTxWarp prst="textPlain">
              <a:avLst/>
            </a:prstTxWarp>
          </a:bodyPr>
          <a:lstStyle/>
          <a:p>
            <a:pPr lvl="0" algn="ctr"/>
            <a:r>
              <a:rPr b="0" i="0">
                <a:ln w="28575" cap="flat" cmpd="sng">
                  <a:solidFill>
                    <a:schemeClr val="dk1"/>
                  </a:solidFill>
                  <a:prstDash val="solid"/>
                  <a:round/>
                  <a:headEnd type="none" w="sm" len="sm"/>
                  <a:tailEnd type="none" w="sm" len="sm"/>
                </a:ln>
                <a:solidFill>
                  <a:schemeClr val="lt1"/>
                </a:solidFill>
                <a:latin typeface="Hachi Maru Pop"/>
              </a:rPr>
              <a:t>猫</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p51"/>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AND COLOR</a:t>
            </a:r>
            <a:endParaRPr/>
          </a:p>
        </p:txBody>
      </p:sp>
      <p:sp>
        <p:nvSpPr>
          <p:cNvPr id="1344" name="Google Shape;1344;p51"/>
          <p:cNvSpPr/>
          <p:nvPr/>
        </p:nvSpPr>
        <p:spPr>
          <a:xfrm flipH="1">
            <a:off x="4026596" y="152021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5" name="Google Shape;1345;p51"/>
          <p:cNvSpPr/>
          <p:nvPr/>
        </p:nvSpPr>
        <p:spPr>
          <a:xfrm flipH="1">
            <a:off x="4102951" y="14441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a:t>
            </a:r>
            <a:endParaRPr sz="2500">
              <a:solidFill>
                <a:schemeClr val="dk1"/>
              </a:solidFill>
              <a:latin typeface="Lilita One"/>
              <a:ea typeface="Lilita One"/>
              <a:cs typeface="Lilita One"/>
              <a:sym typeface="Lilita One"/>
            </a:endParaRPr>
          </a:p>
        </p:txBody>
      </p:sp>
      <p:sp>
        <p:nvSpPr>
          <p:cNvPr id="1346" name="Google Shape;1346;p51"/>
          <p:cNvSpPr/>
          <p:nvPr/>
        </p:nvSpPr>
        <p:spPr>
          <a:xfrm flipH="1">
            <a:off x="5143871" y="152021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7" name="Google Shape;1347;p51"/>
          <p:cNvSpPr/>
          <p:nvPr/>
        </p:nvSpPr>
        <p:spPr>
          <a:xfrm flipH="1">
            <a:off x="5220226" y="14441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b</a:t>
            </a:r>
            <a:endParaRPr sz="2500">
              <a:solidFill>
                <a:schemeClr val="dk1"/>
              </a:solidFill>
              <a:latin typeface="Lilita One"/>
              <a:ea typeface="Lilita One"/>
              <a:cs typeface="Lilita One"/>
              <a:sym typeface="Lilita One"/>
            </a:endParaRPr>
          </a:p>
        </p:txBody>
      </p:sp>
      <p:sp>
        <p:nvSpPr>
          <p:cNvPr id="1348" name="Google Shape;1348;p51"/>
          <p:cNvSpPr/>
          <p:nvPr/>
        </p:nvSpPr>
        <p:spPr>
          <a:xfrm flipH="1">
            <a:off x="6287289" y="1520292"/>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9" name="Google Shape;1349;p51"/>
          <p:cNvSpPr/>
          <p:nvPr/>
        </p:nvSpPr>
        <p:spPr>
          <a:xfrm flipH="1">
            <a:off x="6363601" y="14441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H</a:t>
            </a:r>
            <a:endParaRPr sz="2500">
              <a:solidFill>
                <a:schemeClr val="dk1"/>
              </a:solidFill>
              <a:latin typeface="Lilita One"/>
              <a:ea typeface="Lilita One"/>
              <a:cs typeface="Lilita One"/>
              <a:sym typeface="Lilita One"/>
            </a:endParaRPr>
          </a:p>
        </p:txBody>
      </p:sp>
      <p:sp>
        <p:nvSpPr>
          <p:cNvPr id="1350" name="Google Shape;1350;p51"/>
          <p:cNvSpPr/>
          <p:nvPr/>
        </p:nvSpPr>
        <p:spPr>
          <a:xfrm flipH="1">
            <a:off x="7404521" y="152021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1" name="Google Shape;1351;p51"/>
          <p:cNvSpPr/>
          <p:nvPr/>
        </p:nvSpPr>
        <p:spPr>
          <a:xfrm flipH="1">
            <a:off x="7480876" y="144416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y</a:t>
            </a:r>
            <a:endParaRPr sz="2500">
              <a:solidFill>
                <a:schemeClr val="dk1"/>
              </a:solidFill>
              <a:latin typeface="Lilita One"/>
              <a:ea typeface="Lilita One"/>
              <a:cs typeface="Lilita One"/>
              <a:sym typeface="Lilita One"/>
            </a:endParaRPr>
          </a:p>
        </p:txBody>
      </p:sp>
      <p:sp>
        <p:nvSpPr>
          <p:cNvPr id="1352" name="Google Shape;1352;p51"/>
          <p:cNvSpPr/>
          <p:nvPr/>
        </p:nvSpPr>
        <p:spPr>
          <a:xfrm flipH="1">
            <a:off x="4026596" y="2620242"/>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3" name="Google Shape;1353;p51"/>
          <p:cNvSpPr/>
          <p:nvPr/>
        </p:nvSpPr>
        <p:spPr>
          <a:xfrm flipH="1">
            <a:off x="4102951" y="2544188"/>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a:t>
            </a:r>
            <a:endParaRPr sz="2500">
              <a:solidFill>
                <a:schemeClr val="dk1"/>
              </a:solidFill>
              <a:latin typeface="Lilita One"/>
              <a:ea typeface="Lilita One"/>
              <a:cs typeface="Lilita One"/>
              <a:sym typeface="Lilita One"/>
            </a:endParaRPr>
          </a:p>
        </p:txBody>
      </p:sp>
      <p:sp>
        <p:nvSpPr>
          <p:cNvPr id="1354" name="Google Shape;1354;p51"/>
          <p:cNvSpPr/>
          <p:nvPr/>
        </p:nvSpPr>
        <p:spPr>
          <a:xfrm flipH="1">
            <a:off x="5143871" y="2620242"/>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5" name="Google Shape;1355;p51"/>
          <p:cNvSpPr/>
          <p:nvPr/>
        </p:nvSpPr>
        <p:spPr>
          <a:xfrm flipH="1">
            <a:off x="5220226" y="2544188"/>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B</a:t>
            </a:r>
            <a:endParaRPr sz="2500">
              <a:solidFill>
                <a:schemeClr val="dk1"/>
              </a:solidFill>
              <a:latin typeface="Lilita One"/>
              <a:ea typeface="Lilita One"/>
              <a:cs typeface="Lilita One"/>
              <a:sym typeface="Lilita One"/>
            </a:endParaRPr>
          </a:p>
        </p:txBody>
      </p:sp>
      <p:sp>
        <p:nvSpPr>
          <p:cNvPr id="1356" name="Google Shape;1356;p51"/>
          <p:cNvSpPr/>
          <p:nvPr/>
        </p:nvSpPr>
        <p:spPr>
          <a:xfrm flipH="1">
            <a:off x="6287246" y="2620242"/>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7" name="Google Shape;1357;p51"/>
          <p:cNvSpPr/>
          <p:nvPr/>
        </p:nvSpPr>
        <p:spPr>
          <a:xfrm flipH="1">
            <a:off x="6363601" y="2544188"/>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g</a:t>
            </a:r>
            <a:endParaRPr sz="2500">
              <a:solidFill>
                <a:schemeClr val="dk1"/>
              </a:solidFill>
              <a:latin typeface="Lilita One"/>
              <a:ea typeface="Lilita One"/>
              <a:cs typeface="Lilita One"/>
              <a:sym typeface="Lilita One"/>
            </a:endParaRPr>
          </a:p>
        </p:txBody>
      </p:sp>
      <p:sp>
        <p:nvSpPr>
          <p:cNvPr id="1358" name="Google Shape;1358;p51"/>
          <p:cNvSpPr/>
          <p:nvPr/>
        </p:nvSpPr>
        <p:spPr>
          <a:xfrm flipH="1">
            <a:off x="7404521" y="2620242"/>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9" name="Google Shape;1359;p51"/>
          <p:cNvSpPr/>
          <p:nvPr/>
        </p:nvSpPr>
        <p:spPr>
          <a:xfrm flipH="1">
            <a:off x="7480876" y="2544188"/>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O</a:t>
            </a:r>
            <a:endParaRPr sz="2500">
              <a:solidFill>
                <a:schemeClr val="dk1"/>
              </a:solidFill>
              <a:latin typeface="Lilita One"/>
              <a:ea typeface="Lilita One"/>
              <a:cs typeface="Lilita One"/>
              <a:sym typeface="Lilita One"/>
            </a:endParaRPr>
          </a:p>
        </p:txBody>
      </p:sp>
      <p:sp>
        <p:nvSpPr>
          <p:cNvPr id="1360" name="Google Shape;1360;p51"/>
          <p:cNvSpPr/>
          <p:nvPr/>
        </p:nvSpPr>
        <p:spPr>
          <a:xfrm flipH="1">
            <a:off x="4026596" y="372026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1" name="Google Shape;1361;p51"/>
          <p:cNvSpPr/>
          <p:nvPr/>
        </p:nvSpPr>
        <p:spPr>
          <a:xfrm flipH="1">
            <a:off x="4102951" y="364421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m</a:t>
            </a:r>
            <a:endParaRPr sz="2500">
              <a:solidFill>
                <a:schemeClr val="dk1"/>
              </a:solidFill>
              <a:latin typeface="Lilita One"/>
              <a:ea typeface="Lilita One"/>
              <a:cs typeface="Lilita One"/>
              <a:sym typeface="Lilita One"/>
            </a:endParaRPr>
          </a:p>
        </p:txBody>
      </p:sp>
      <p:sp>
        <p:nvSpPr>
          <p:cNvPr id="1362" name="Google Shape;1362;p51"/>
          <p:cNvSpPr/>
          <p:nvPr/>
        </p:nvSpPr>
        <p:spPr>
          <a:xfrm flipH="1">
            <a:off x="5143871" y="372026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3" name="Google Shape;1363;p51"/>
          <p:cNvSpPr/>
          <p:nvPr/>
        </p:nvSpPr>
        <p:spPr>
          <a:xfrm flipH="1">
            <a:off x="5220226" y="364421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N</a:t>
            </a:r>
            <a:endParaRPr sz="2500">
              <a:solidFill>
                <a:schemeClr val="dk1"/>
              </a:solidFill>
              <a:latin typeface="Lilita One"/>
              <a:ea typeface="Lilita One"/>
              <a:cs typeface="Lilita One"/>
              <a:sym typeface="Lilita One"/>
            </a:endParaRPr>
          </a:p>
        </p:txBody>
      </p:sp>
      <p:sp>
        <p:nvSpPr>
          <p:cNvPr id="1364" name="Google Shape;1364;p51"/>
          <p:cNvSpPr/>
          <p:nvPr/>
        </p:nvSpPr>
        <p:spPr>
          <a:xfrm flipH="1">
            <a:off x="6287246" y="372026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5" name="Google Shape;1365;p51"/>
          <p:cNvSpPr/>
          <p:nvPr/>
        </p:nvSpPr>
        <p:spPr>
          <a:xfrm flipH="1">
            <a:off x="6363601" y="364421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W</a:t>
            </a:r>
            <a:endParaRPr sz="2500">
              <a:solidFill>
                <a:schemeClr val="dk1"/>
              </a:solidFill>
              <a:latin typeface="Lilita One"/>
              <a:ea typeface="Lilita One"/>
              <a:cs typeface="Lilita One"/>
              <a:sym typeface="Lilita One"/>
            </a:endParaRPr>
          </a:p>
        </p:txBody>
      </p:sp>
      <p:sp>
        <p:nvSpPr>
          <p:cNvPr id="1366" name="Google Shape;1366;p51"/>
          <p:cNvSpPr/>
          <p:nvPr/>
        </p:nvSpPr>
        <p:spPr>
          <a:xfrm flipH="1">
            <a:off x="7404521" y="3720267"/>
            <a:ext cx="864000" cy="8640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7" name="Google Shape;1367;p51"/>
          <p:cNvSpPr/>
          <p:nvPr/>
        </p:nvSpPr>
        <p:spPr>
          <a:xfrm flipH="1">
            <a:off x="7480876" y="3644213"/>
            <a:ext cx="863700" cy="8637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T</a:t>
            </a:r>
            <a:endParaRPr sz="2500">
              <a:solidFill>
                <a:schemeClr val="dk1"/>
              </a:solidFill>
              <a:latin typeface="Lilita One"/>
              <a:ea typeface="Lilita One"/>
              <a:cs typeface="Lilita One"/>
              <a:sym typeface="Lilita One"/>
            </a:endParaRPr>
          </a:p>
        </p:txBody>
      </p:sp>
      <p:sp>
        <p:nvSpPr>
          <p:cNvPr id="1368" name="Google Shape;1368;p51"/>
          <p:cNvSpPr txBox="1"/>
          <p:nvPr/>
        </p:nvSpPr>
        <p:spPr>
          <a:xfrm>
            <a:off x="720000" y="1948775"/>
            <a:ext cx="2246700" cy="6411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Nunito"/>
                <a:ea typeface="Nunito"/>
                <a:cs typeface="Nunito"/>
                <a:sym typeface="Nunito"/>
              </a:rPr>
              <a:t>Color capital letters in RED and the lower case letters in BLUE</a:t>
            </a:r>
            <a:endParaRPr>
              <a:solidFill>
                <a:schemeClr val="dk1"/>
              </a:solidFill>
              <a:latin typeface="Nunito"/>
              <a:ea typeface="Nunito"/>
              <a:cs typeface="Nunito"/>
              <a:sym typeface="Nunito"/>
            </a:endParaRPr>
          </a:p>
        </p:txBody>
      </p:sp>
      <p:sp>
        <p:nvSpPr>
          <p:cNvPr id="1369" name="Google Shape;1369;p51"/>
          <p:cNvSpPr/>
          <p:nvPr/>
        </p:nvSpPr>
        <p:spPr>
          <a:xfrm rot="-1674204">
            <a:off x="1227350" y="4493861"/>
            <a:ext cx="1689097" cy="817219"/>
          </a:xfrm>
          <a:prstGeom prst="rect">
            <a:avLst/>
          </a:prstGeom>
        </p:spPr>
        <p:txBody>
          <a:bodyPr>
            <a:prstTxWarp prst="textPlain">
              <a:avLst/>
            </a:prstTxWarp>
          </a:bodyPr>
          <a:lstStyle/>
          <a:p>
            <a:pPr lvl="0" algn="ctr"/>
            <a:r>
              <a:rPr b="0" i="0">
                <a:ln>
                  <a:noFill/>
                </a:ln>
                <a:solidFill>
                  <a:schemeClr val="lt1"/>
                </a:solidFill>
                <a:latin typeface="Hachi Maru Pop"/>
              </a:rPr>
              <a:t>手紙</a:t>
            </a:r>
          </a:p>
        </p:txBody>
      </p:sp>
      <p:sp>
        <p:nvSpPr>
          <p:cNvPr id="1370" name="Google Shape;1370;p51"/>
          <p:cNvSpPr txBox="1">
            <a:spLocks noGrp="1"/>
          </p:cNvSpPr>
          <p:nvPr>
            <p:ph type="title" idx="4294967295"/>
          </p:nvPr>
        </p:nvSpPr>
        <p:spPr>
          <a:xfrm>
            <a:off x="720000" y="1444175"/>
            <a:ext cx="2246700" cy="42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a:t>Mercury</a:t>
            </a:r>
            <a:endParaRPr sz="2500"/>
          </a:p>
        </p:txBody>
      </p:sp>
      <p:sp>
        <p:nvSpPr>
          <p:cNvPr id="1371" name="Google Shape;1371;p51"/>
          <p:cNvSpPr/>
          <p:nvPr/>
        </p:nvSpPr>
        <p:spPr>
          <a:xfrm flipH="1">
            <a:off x="845301" y="2871250"/>
            <a:ext cx="863700" cy="863700"/>
          </a:xfrm>
          <a:prstGeom prst="ellipse">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a:t>
            </a:r>
            <a:endParaRPr sz="2500">
              <a:solidFill>
                <a:schemeClr val="dk1"/>
              </a:solidFill>
              <a:latin typeface="Lilita One"/>
              <a:ea typeface="Lilita One"/>
              <a:cs typeface="Lilita One"/>
              <a:sym typeface="Lilita One"/>
            </a:endParaRPr>
          </a:p>
        </p:txBody>
      </p:sp>
      <p:sp>
        <p:nvSpPr>
          <p:cNvPr id="1372" name="Google Shape;1372;p51"/>
          <p:cNvSpPr/>
          <p:nvPr/>
        </p:nvSpPr>
        <p:spPr>
          <a:xfrm flipH="1">
            <a:off x="1864476" y="2871250"/>
            <a:ext cx="863700" cy="8637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a:t>
            </a:r>
            <a:endParaRPr sz="2500">
              <a:solidFill>
                <a:schemeClr val="dk1"/>
              </a:solidFill>
              <a:latin typeface="Lilita One"/>
              <a:ea typeface="Lilita One"/>
              <a:cs typeface="Lilita One"/>
              <a:sym typeface="Lilita One"/>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76"/>
        <p:cNvGrpSpPr/>
        <p:nvPr/>
      </p:nvGrpSpPr>
      <p:grpSpPr>
        <a:xfrm>
          <a:off x="0" y="0"/>
          <a:ext cx="0" cy="0"/>
          <a:chOff x="0" y="0"/>
          <a:chExt cx="0" cy="0"/>
        </a:xfrm>
      </p:grpSpPr>
      <p:sp>
        <p:nvSpPr>
          <p:cNvPr id="1377" name="Google Shape;1377;p52"/>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ROAD</a:t>
            </a:r>
            <a:endParaRPr/>
          </a:p>
        </p:txBody>
      </p:sp>
      <p:grpSp>
        <p:nvGrpSpPr>
          <p:cNvPr id="1378" name="Google Shape;1378;p52"/>
          <p:cNvGrpSpPr/>
          <p:nvPr/>
        </p:nvGrpSpPr>
        <p:grpSpPr>
          <a:xfrm>
            <a:off x="6854713" y="3371359"/>
            <a:ext cx="1078447" cy="1014346"/>
            <a:chOff x="6778513" y="3495184"/>
            <a:chExt cx="1078447" cy="1014346"/>
          </a:xfrm>
        </p:grpSpPr>
        <p:sp>
          <p:nvSpPr>
            <p:cNvPr id="1379" name="Google Shape;1379;p52"/>
            <p:cNvSpPr/>
            <p:nvPr/>
          </p:nvSpPr>
          <p:spPr>
            <a:xfrm flipH="1">
              <a:off x="6857909" y="4139528"/>
              <a:ext cx="896426" cy="370003"/>
            </a:xfrm>
            <a:custGeom>
              <a:avLst/>
              <a:gdLst/>
              <a:ahLst/>
              <a:cxnLst/>
              <a:rect l="l" t="t" r="r" b="b"/>
              <a:pathLst>
                <a:path w="12264" h="5062" extrusionOk="0">
                  <a:moveTo>
                    <a:pt x="1" y="1"/>
                  </a:moveTo>
                  <a:lnTo>
                    <a:pt x="435" y="4718"/>
                  </a:lnTo>
                  <a:cubicBezTo>
                    <a:pt x="458" y="4909"/>
                    <a:pt x="626" y="5061"/>
                    <a:pt x="831" y="5061"/>
                  </a:cubicBezTo>
                  <a:lnTo>
                    <a:pt x="11890" y="4962"/>
                  </a:lnTo>
                  <a:cubicBezTo>
                    <a:pt x="12103" y="4955"/>
                    <a:pt x="12264" y="4787"/>
                    <a:pt x="12256" y="4581"/>
                  </a:cubicBezTo>
                  <a:lnTo>
                    <a:pt x="12035" y="1228"/>
                  </a:lnTo>
                  <a:lnTo>
                    <a:pt x="1" y="1"/>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2"/>
            <p:cNvSpPr/>
            <p:nvPr/>
          </p:nvSpPr>
          <p:spPr>
            <a:xfrm flipH="1">
              <a:off x="6856813" y="3814914"/>
              <a:ext cx="1000147" cy="430598"/>
            </a:xfrm>
            <a:custGeom>
              <a:avLst/>
              <a:gdLst/>
              <a:ahLst/>
              <a:cxnLst/>
              <a:rect l="l" t="t" r="r" b="b"/>
              <a:pathLst>
                <a:path w="13683" h="5891" extrusionOk="0">
                  <a:moveTo>
                    <a:pt x="6378" y="0"/>
                  </a:moveTo>
                  <a:cubicBezTo>
                    <a:pt x="4890" y="0"/>
                    <a:pt x="1" y="4464"/>
                    <a:pt x="1786" y="4792"/>
                  </a:cubicBezTo>
                  <a:cubicBezTo>
                    <a:pt x="5025" y="5392"/>
                    <a:pt x="9912" y="5891"/>
                    <a:pt x="12191" y="5891"/>
                  </a:cubicBezTo>
                  <a:cubicBezTo>
                    <a:pt x="12925" y="5891"/>
                    <a:pt x="13389" y="5839"/>
                    <a:pt x="13439" y="5722"/>
                  </a:cubicBezTo>
                  <a:cubicBezTo>
                    <a:pt x="13683" y="5158"/>
                    <a:pt x="7022" y="82"/>
                    <a:pt x="6465" y="6"/>
                  </a:cubicBezTo>
                  <a:cubicBezTo>
                    <a:pt x="6438" y="2"/>
                    <a:pt x="6409" y="0"/>
                    <a:pt x="6378"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2"/>
            <p:cNvSpPr/>
            <p:nvPr/>
          </p:nvSpPr>
          <p:spPr>
            <a:xfrm flipH="1">
              <a:off x="7475114" y="4010881"/>
              <a:ext cx="126014" cy="63811"/>
            </a:xfrm>
            <a:custGeom>
              <a:avLst/>
              <a:gdLst/>
              <a:ahLst/>
              <a:cxnLst/>
              <a:rect l="l" t="t" r="r" b="b"/>
              <a:pathLst>
                <a:path w="1724" h="873" extrusionOk="0">
                  <a:moveTo>
                    <a:pt x="739" y="0"/>
                  </a:moveTo>
                  <a:cubicBezTo>
                    <a:pt x="406" y="0"/>
                    <a:pt x="132" y="102"/>
                    <a:pt x="46" y="267"/>
                  </a:cubicBezTo>
                  <a:cubicBezTo>
                    <a:pt x="31" y="290"/>
                    <a:pt x="23" y="320"/>
                    <a:pt x="23" y="351"/>
                  </a:cubicBezTo>
                  <a:cubicBezTo>
                    <a:pt x="1" y="587"/>
                    <a:pt x="366" y="816"/>
                    <a:pt x="831" y="861"/>
                  </a:cubicBezTo>
                  <a:cubicBezTo>
                    <a:pt x="895" y="869"/>
                    <a:pt x="958" y="872"/>
                    <a:pt x="1018" y="872"/>
                  </a:cubicBezTo>
                  <a:cubicBezTo>
                    <a:pt x="1324" y="872"/>
                    <a:pt x="1574" y="779"/>
                    <a:pt x="1670" y="633"/>
                  </a:cubicBezTo>
                  <a:cubicBezTo>
                    <a:pt x="1693" y="602"/>
                    <a:pt x="1700" y="564"/>
                    <a:pt x="1708" y="526"/>
                  </a:cubicBezTo>
                  <a:cubicBezTo>
                    <a:pt x="1723" y="290"/>
                    <a:pt x="1365" y="61"/>
                    <a:pt x="900" y="8"/>
                  </a:cubicBezTo>
                  <a:cubicBezTo>
                    <a:pt x="845" y="3"/>
                    <a:pt x="792" y="0"/>
                    <a:pt x="73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2"/>
            <p:cNvSpPr/>
            <p:nvPr/>
          </p:nvSpPr>
          <p:spPr>
            <a:xfrm flipH="1">
              <a:off x="7378775" y="3973529"/>
              <a:ext cx="102039" cy="42029"/>
            </a:xfrm>
            <a:custGeom>
              <a:avLst/>
              <a:gdLst/>
              <a:ahLst/>
              <a:cxnLst/>
              <a:rect l="l" t="t" r="r" b="b"/>
              <a:pathLst>
                <a:path w="1396" h="575" extrusionOk="0">
                  <a:moveTo>
                    <a:pt x="556" y="0"/>
                  </a:moveTo>
                  <a:cubicBezTo>
                    <a:pt x="308" y="0"/>
                    <a:pt x="108" y="58"/>
                    <a:pt x="39" y="153"/>
                  </a:cubicBezTo>
                  <a:cubicBezTo>
                    <a:pt x="24" y="168"/>
                    <a:pt x="8" y="191"/>
                    <a:pt x="8" y="214"/>
                  </a:cubicBezTo>
                  <a:cubicBezTo>
                    <a:pt x="1" y="366"/>
                    <a:pt x="290" y="526"/>
                    <a:pt x="672" y="564"/>
                  </a:cubicBezTo>
                  <a:cubicBezTo>
                    <a:pt x="732" y="571"/>
                    <a:pt x="792" y="574"/>
                    <a:pt x="849" y="574"/>
                  </a:cubicBezTo>
                  <a:cubicBezTo>
                    <a:pt x="1120" y="574"/>
                    <a:pt x="1335" y="502"/>
                    <a:pt x="1373" y="389"/>
                  </a:cubicBezTo>
                  <a:lnTo>
                    <a:pt x="1380" y="359"/>
                  </a:lnTo>
                  <a:cubicBezTo>
                    <a:pt x="1396" y="206"/>
                    <a:pt x="1098" y="46"/>
                    <a:pt x="717" y="8"/>
                  </a:cubicBezTo>
                  <a:cubicBezTo>
                    <a:pt x="662" y="3"/>
                    <a:pt x="608" y="0"/>
                    <a:pt x="556"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2"/>
            <p:cNvSpPr/>
            <p:nvPr/>
          </p:nvSpPr>
          <p:spPr>
            <a:xfrm flipH="1">
              <a:off x="6994954" y="4134850"/>
              <a:ext cx="83035" cy="46049"/>
            </a:xfrm>
            <a:custGeom>
              <a:avLst/>
              <a:gdLst/>
              <a:ahLst/>
              <a:cxnLst/>
              <a:rect l="l" t="t" r="r" b="b"/>
              <a:pathLst>
                <a:path w="1136" h="630" extrusionOk="0">
                  <a:moveTo>
                    <a:pt x="363" y="1"/>
                  </a:moveTo>
                  <a:cubicBezTo>
                    <a:pt x="246" y="1"/>
                    <a:pt x="148" y="28"/>
                    <a:pt x="92" y="80"/>
                  </a:cubicBezTo>
                  <a:cubicBezTo>
                    <a:pt x="69" y="95"/>
                    <a:pt x="53" y="118"/>
                    <a:pt x="38" y="148"/>
                  </a:cubicBezTo>
                  <a:cubicBezTo>
                    <a:pt x="0" y="301"/>
                    <a:pt x="198" y="491"/>
                    <a:pt x="495" y="583"/>
                  </a:cubicBezTo>
                  <a:cubicBezTo>
                    <a:pt x="596" y="615"/>
                    <a:pt x="694" y="630"/>
                    <a:pt x="782" y="630"/>
                  </a:cubicBezTo>
                  <a:cubicBezTo>
                    <a:pt x="948" y="630"/>
                    <a:pt x="1075" y="576"/>
                    <a:pt x="1105" y="476"/>
                  </a:cubicBezTo>
                  <a:lnTo>
                    <a:pt x="1113" y="461"/>
                  </a:lnTo>
                  <a:cubicBezTo>
                    <a:pt x="1136" y="316"/>
                    <a:pt x="938" y="133"/>
                    <a:pt x="656" y="49"/>
                  </a:cubicBezTo>
                  <a:cubicBezTo>
                    <a:pt x="553" y="16"/>
                    <a:pt x="453" y="1"/>
                    <a:pt x="363"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2"/>
            <p:cNvSpPr/>
            <p:nvPr/>
          </p:nvSpPr>
          <p:spPr>
            <a:xfrm flipH="1">
              <a:off x="7305242" y="4051448"/>
              <a:ext cx="130400" cy="71632"/>
            </a:xfrm>
            <a:custGeom>
              <a:avLst/>
              <a:gdLst/>
              <a:ahLst/>
              <a:cxnLst/>
              <a:rect l="l" t="t" r="r" b="b"/>
              <a:pathLst>
                <a:path w="1784" h="980" extrusionOk="0">
                  <a:moveTo>
                    <a:pt x="766" y="1"/>
                  </a:moveTo>
                  <a:cubicBezTo>
                    <a:pt x="391" y="1"/>
                    <a:pt x="92" y="137"/>
                    <a:pt x="38" y="344"/>
                  </a:cubicBezTo>
                  <a:cubicBezTo>
                    <a:pt x="31" y="367"/>
                    <a:pt x="31" y="383"/>
                    <a:pt x="23" y="398"/>
                  </a:cubicBezTo>
                  <a:cubicBezTo>
                    <a:pt x="0" y="665"/>
                    <a:pt x="374" y="924"/>
                    <a:pt x="854" y="969"/>
                  </a:cubicBezTo>
                  <a:cubicBezTo>
                    <a:pt x="912" y="976"/>
                    <a:pt x="969" y="979"/>
                    <a:pt x="1025" y="979"/>
                  </a:cubicBezTo>
                  <a:cubicBezTo>
                    <a:pt x="1413" y="979"/>
                    <a:pt x="1720" y="823"/>
                    <a:pt x="1753" y="604"/>
                  </a:cubicBezTo>
                  <a:lnTo>
                    <a:pt x="1761" y="581"/>
                  </a:lnTo>
                  <a:cubicBezTo>
                    <a:pt x="1784" y="314"/>
                    <a:pt x="1410" y="55"/>
                    <a:pt x="930" y="9"/>
                  </a:cubicBezTo>
                  <a:cubicBezTo>
                    <a:pt x="874" y="3"/>
                    <a:pt x="820" y="1"/>
                    <a:pt x="766"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2"/>
            <p:cNvSpPr/>
            <p:nvPr/>
          </p:nvSpPr>
          <p:spPr>
            <a:xfrm flipH="1">
              <a:off x="7095752" y="4331109"/>
              <a:ext cx="132666" cy="119436"/>
            </a:xfrm>
            <a:custGeom>
              <a:avLst/>
              <a:gdLst/>
              <a:ahLst/>
              <a:cxnLst/>
              <a:rect l="l" t="t" r="r" b="b"/>
              <a:pathLst>
                <a:path w="1815" h="1634" extrusionOk="0">
                  <a:moveTo>
                    <a:pt x="883" y="0"/>
                  </a:moveTo>
                  <a:cubicBezTo>
                    <a:pt x="868" y="0"/>
                    <a:pt x="854" y="1"/>
                    <a:pt x="839" y="1"/>
                  </a:cubicBezTo>
                  <a:cubicBezTo>
                    <a:pt x="793" y="1"/>
                    <a:pt x="747" y="9"/>
                    <a:pt x="701" y="17"/>
                  </a:cubicBezTo>
                  <a:cubicBezTo>
                    <a:pt x="290" y="100"/>
                    <a:pt x="0" y="459"/>
                    <a:pt x="38" y="863"/>
                  </a:cubicBezTo>
                  <a:cubicBezTo>
                    <a:pt x="75" y="1298"/>
                    <a:pt x="470" y="1633"/>
                    <a:pt x="931" y="1633"/>
                  </a:cubicBezTo>
                  <a:cubicBezTo>
                    <a:pt x="946" y="1633"/>
                    <a:pt x="961" y="1633"/>
                    <a:pt x="976" y="1632"/>
                  </a:cubicBezTo>
                  <a:cubicBezTo>
                    <a:pt x="1014" y="1632"/>
                    <a:pt x="1052" y="1625"/>
                    <a:pt x="1090" y="1625"/>
                  </a:cubicBezTo>
                  <a:cubicBezTo>
                    <a:pt x="1509" y="1549"/>
                    <a:pt x="1814" y="1190"/>
                    <a:pt x="1776" y="779"/>
                  </a:cubicBezTo>
                  <a:cubicBezTo>
                    <a:pt x="1739" y="343"/>
                    <a:pt x="1344" y="0"/>
                    <a:pt x="883"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2"/>
            <p:cNvSpPr/>
            <p:nvPr/>
          </p:nvSpPr>
          <p:spPr>
            <a:xfrm flipH="1">
              <a:off x="7544262" y="4355669"/>
              <a:ext cx="103647" cy="93707"/>
            </a:xfrm>
            <a:custGeom>
              <a:avLst/>
              <a:gdLst/>
              <a:ahLst/>
              <a:cxnLst/>
              <a:rect l="l" t="t" r="r" b="b"/>
              <a:pathLst>
                <a:path w="1418" h="1282" extrusionOk="0">
                  <a:moveTo>
                    <a:pt x="641" y="1"/>
                  </a:moveTo>
                  <a:cubicBezTo>
                    <a:pt x="275" y="31"/>
                    <a:pt x="0" y="328"/>
                    <a:pt x="23" y="679"/>
                  </a:cubicBezTo>
                  <a:cubicBezTo>
                    <a:pt x="53" y="1020"/>
                    <a:pt x="364" y="1282"/>
                    <a:pt x="724" y="1282"/>
                  </a:cubicBezTo>
                  <a:cubicBezTo>
                    <a:pt x="735" y="1282"/>
                    <a:pt x="745" y="1282"/>
                    <a:pt x="755" y="1281"/>
                  </a:cubicBezTo>
                  <a:lnTo>
                    <a:pt x="763" y="1281"/>
                  </a:lnTo>
                  <a:cubicBezTo>
                    <a:pt x="1136" y="1266"/>
                    <a:pt x="1418" y="961"/>
                    <a:pt x="1395" y="610"/>
                  </a:cubicBezTo>
                  <a:cubicBezTo>
                    <a:pt x="1372" y="351"/>
                    <a:pt x="1189" y="138"/>
                    <a:pt x="953" y="46"/>
                  </a:cubicBezTo>
                  <a:cubicBezTo>
                    <a:pt x="862" y="16"/>
                    <a:pt x="763" y="1"/>
                    <a:pt x="656"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2"/>
            <p:cNvSpPr/>
            <p:nvPr/>
          </p:nvSpPr>
          <p:spPr>
            <a:xfrm flipH="1">
              <a:off x="7491852" y="4259257"/>
              <a:ext cx="72509" cy="63665"/>
            </a:xfrm>
            <a:custGeom>
              <a:avLst/>
              <a:gdLst/>
              <a:ahLst/>
              <a:cxnLst/>
              <a:rect l="l" t="t" r="r" b="b"/>
              <a:pathLst>
                <a:path w="992" h="871" extrusionOk="0">
                  <a:moveTo>
                    <a:pt x="489" y="0"/>
                  </a:moveTo>
                  <a:cubicBezTo>
                    <a:pt x="479" y="0"/>
                    <a:pt x="468" y="1"/>
                    <a:pt x="458" y="1"/>
                  </a:cubicBezTo>
                  <a:cubicBezTo>
                    <a:pt x="420" y="1"/>
                    <a:pt x="382" y="9"/>
                    <a:pt x="344" y="24"/>
                  </a:cubicBezTo>
                  <a:cubicBezTo>
                    <a:pt x="145" y="77"/>
                    <a:pt x="1" y="253"/>
                    <a:pt x="24" y="459"/>
                  </a:cubicBezTo>
                  <a:cubicBezTo>
                    <a:pt x="39" y="649"/>
                    <a:pt x="191" y="809"/>
                    <a:pt x="389" y="855"/>
                  </a:cubicBezTo>
                  <a:cubicBezTo>
                    <a:pt x="435" y="862"/>
                    <a:pt x="481" y="870"/>
                    <a:pt x="534" y="870"/>
                  </a:cubicBezTo>
                  <a:cubicBezTo>
                    <a:pt x="793" y="855"/>
                    <a:pt x="991" y="649"/>
                    <a:pt x="969" y="413"/>
                  </a:cubicBezTo>
                  <a:cubicBezTo>
                    <a:pt x="954" y="178"/>
                    <a:pt x="742" y="0"/>
                    <a:pt x="489"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2"/>
            <p:cNvSpPr/>
            <p:nvPr/>
          </p:nvSpPr>
          <p:spPr>
            <a:xfrm flipH="1">
              <a:off x="6896861" y="4346240"/>
              <a:ext cx="72509" cy="63446"/>
            </a:xfrm>
            <a:custGeom>
              <a:avLst/>
              <a:gdLst/>
              <a:ahLst/>
              <a:cxnLst/>
              <a:rect l="l" t="t" r="r" b="b"/>
              <a:pathLst>
                <a:path w="992" h="868" extrusionOk="0">
                  <a:moveTo>
                    <a:pt x="458" y="0"/>
                  </a:moveTo>
                  <a:cubicBezTo>
                    <a:pt x="198" y="8"/>
                    <a:pt x="0" y="214"/>
                    <a:pt x="23" y="457"/>
                  </a:cubicBezTo>
                  <a:cubicBezTo>
                    <a:pt x="38" y="671"/>
                    <a:pt x="221" y="839"/>
                    <a:pt x="442" y="861"/>
                  </a:cubicBezTo>
                  <a:cubicBezTo>
                    <a:pt x="458" y="865"/>
                    <a:pt x="473" y="867"/>
                    <a:pt x="488" y="867"/>
                  </a:cubicBezTo>
                  <a:cubicBezTo>
                    <a:pt x="503" y="867"/>
                    <a:pt x="519" y="865"/>
                    <a:pt x="534" y="861"/>
                  </a:cubicBezTo>
                  <a:cubicBezTo>
                    <a:pt x="793" y="854"/>
                    <a:pt x="991" y="648"/>
                    <a:pt x="968" y="412"/>
                  </a:cubicBezTo>
                  <a:cubicBezTo>
                    <a:pt x="953" y="183"/>
                    <a:pt x="755" y="8"/>
                    <a:pt x="511"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2"/>
            <p:cNvSpPr/>
            <p:nvPr/>
          </p:nvSpPr>
          <p:spPr>
            <a:xfrm flipH="1">
              <a:off x="7239529" y="4258672"/>
              <a:ext cx="92537" cy="82012"/>
            </a:xfrm>
            <a:custGeom>
              <a:avLst/>
              <a:gdLst/>
              <a:ahLst/>
              <a:cxnLst/>
              <a:rect l="l" t="t" r="r" b="b"/>
              <a:pathLst>
                <a:path w="1266" h="1122" extrusionOk="0">
                  <a:moveTo>
                    <a:pt x="618" y="1"/>
                  </a:moveTo>
                  <a:cubicBezTo>
                    <a:pt x="608" y="1"/>
                    <a:pt x="598" y="1"/>
                    <a:pt x="588" y="2"/>
                  </a:cubicBezTo>
                  <a:lnTo>
                    <a:pt x="565" y="2"/>
                  </a:lnTo>
                  <a:cubicBezTo>
                    <a:pt x="245" y="32"/>
                    <a:pt x="1" y="291"/>
                    <a:pt x="31" y="588"/>
                  </a:cubicBezTo>
                  <a:cubicBezTo>
                    <a:pt x="46" y="855"/>
                    <a:pt x="268" y="1061"/>
                    <a:pt x="534" y="1114"/>
                  </a:cubicBezTo>
                  <a:cubicBezTo>
                    <a:pt x="580" y="1122"/>
                    <a:pt x="633" y="1122"/>
                    <a:pt x="679" y="1122"/>
                  </a:cubicBezTo>
                  <a:cubicBezTo>
                    <a:pt x="1014" y="1107"/>
                    <a:pt x="1266" y="840"/>
                    <a:pt x="1243" y="527"/>
                  </a:cubicBezTo>
                  <a:cubicBezTo>
                    <a:pt x="1213" y="232"/>
                    <a:pt x="940" y="1"/>
                    <a:pt x="618" y="1"/>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2"/>
            <p:cNvSpPr/>
            <p:nvPr/>
          </p:nvSpPr>
          <p:spPr>
            <a:xfrm flipH="1">
              <a:off x="7586567" y="3622727"/>
              <a:ext cx="270374" cy="234155"/>
            </a:xfrm>
            <a:custGeom>
              <a:avLst/>
              <a:gdLst/>
              <a:ahLst/>
              <a:cxnLst/>
              <a:rect l="l" t="t" r="r" b="b"/>
              <a:pathLst>
                <a:path w="1731" h="1499" extrusionOk="0">
                  <a:moveTo>
                    <a:pt x="1352" y="0"/>
                  </a:moveTo>
                  <a:cubicBezTo>
                    <a:pt x="1150" y="0"/>
                    <a:pt x="973" y="153"/>
                    <a:pt x="892" y="306"/>
                  </a:cubicBezTo>
                  <a:cubicBezTo>
                    <a:pt x="870" y="359"/>
                    <a:pt x="854" y="413"/>
                    <a:pt x="839" y="458"/>
                  </a:cubicBezTo>
                  <a:cubicBezTo>
                    <a:pt x="793" y="443"/>
                    <a:pt x="732" y="420"/>
                    <a:pt x="671" y="413"/>
                  </a:cubicBezTo>
                  <a:cubicBezTo>
                    <a:pt x="638" y="410"/>
                    <a:pt x="604" y="408"/>
                    <a:pt x="568" y="408"/>
                  </a:cubicBezTo>
                  <a:cubicBezTo>
                    <a:pt x="423" y="408"/>
                    <a:pt x="265" y="438"/>
                    <a:pt x="161" y="542"/>
                  </a:cubicBezTo>
                  <a:cubicBezTo>
                    <a:pt x="1" y="695"/>
                    <a:pt x="107" y="885"/>
                    <a:pt x="222" y="1000"/>
                  </a:cubicBezTo>
                  <a:cubicBezTo>
                    <a:pt x="344" y="1122"/>
                    <a:pt x="519" y="1205"/>
                    <a:pt x="687" y="1266"/>
                  </a:cubicBezTo>
                  <a:cubicBezTo>
                    <a:pt x="786" y="1304"/>
                    <a:pt x="877" y="1343"/>
                    <a:pt x="976" y="1381"/>
                  </a:cubicBezTo>
                  <a:cubicBezTo>
                    <a:pt x="1075" y="1419"/>
                    <a:pt x="1174" y="1464"/>
                    <a:pt x="1281" y="1495"/>
                  </a:cubicBezTo>
                  <a:cubicBezTo>
                    <a:pt x="1293" y="1498"/>
                    <a:pt x="1305" y="1499"/>
                    <a:pt x="1316" y="1499"/>
                  </a:cubicBezTo>
                  <a:cubicBezTo>
                    <a:pt x="1370" y="1499"/>
                    <a:pt x="1416" y="1470"/>
                    <a:pt x="1441" y="1426"/>
                  </a:cubicBezTo>
                  <a:cubicBezTo>
                    <a:pt x="1456" y="1419"/>
                    <a:pt x="1472" y="1404"/>
                    <a:pt x="1479" y="1388"/>
                  </a:cubicBezTo>
                  <a:cubicBezTo>
                    <a:pt x="1578" y="1198"/>
                    <a:pt x="1647" y="1000"/>
                    <a:pt x="1677" y="801"/>
                  </a:cubicBezTo>
                  <a:cubicBezTo>
                    <a:pt x="1708" y="634"/>
                    <a:pt x="1731" y="458"/>
                    <a:pt x="1693" y="298"/>
                  </a:cubicBezTo>
                  <a:cubicBezTo>
                    <a:pt x="1655" y="161"/>
                    <a:pt x="1571" y="16"/>
                    <a:pt x="1380" y="1"/>
                  </a:cubicBezTo>
                  <a:cubicBezTo>
                    <a:pt x="1371" y="0"/>
                    <a:pt x="1361" y="0"/>
                    <a:pt x="1352"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2"/>
            <p:cNvSpPr/>
            <p:nvPr/>
          </p:nvSpPr>
          <p:spPr>
            <a:xfrm flipH="1">
              <a:off x="7223689" y="3495184"/>
              <a:ext cx="266393" cy="234150"/>
            </a:xfrm>
            <a:custGeom>
              <a:avLst/>
              <a:gdLst/>
              <a:ahLst/>
              <a:cxnLst/>
              <a:rect l="l" t="t" r="r" b="b"/>
              <a:pathLst>
                <a:path w="1198" h="1053" extrusionOk="0">
                  <a:moveTo>
                    <a:pt x="946" y="0"/>
                  </a:moveTo>
                  <a:cubicBezTo>
                    <a:pt x="821" y="0"/>
                    <a:pt x="696" y="98"/>
                    <a:pt x="633" y="202"/>
                  </a:cubicBezTo>
                  <a:cubicBezTo>
                    <a:pt x="610" y="232"/>
                    <a:pt x="595" y="270"/>
                    <a:pt x="588" y="308"/>
                  </a:cubicBezTo>
                  <a:cubicBezTo>
                    <a:pt x="557" y="285"/>
                    <a:pt x="519" y="278"/>
                    <a:pt x="473" y="270"/>
                  </a:cubicBezTo>
                  <a:cubicBezTo>
                    <a:pt x="438" y="263"/>
                    <a:pt x="401" y="259"/>
                    <a:pt x="362" y="259"/>
                  </a:cubicBezTo>
                  <a:cubicBezTo>
                    <a:pt x="275" y="259"/>
                    <a:pt x="184" y="281"/>
                    <a:pt x="115" y="339"/>
                  </a:cubicBezTo>
                  <a:cubicBezTo>
                    <a:pt x="1" y="438"/>
                    <a:pt x="62" y="575"/>
                    <a:pt x="130" y="666"/>
                  </a:cubicBezTo>
                  <a:cubicBezTo>
                    <a:pt x="207" y="750"/>
                    <a:pt x="313" y="819"/>
                    <a:pt x="428" y="872"/>
                  </a:cubicBezTo>
                  <a:cubicBezTo>
                    <a:pt x="489" y="903"/>
                    <a:pt x="557" y="926"/>
                    <a:pt x="618" y="956"/>
                  </a:cubicBezTo>
                  <a:cubicBezTo>
                    <a:pt x="687" y="987"/>
                    <a:pt x="748" y="1025"/>
                    <a:pt x="816" y="1048"/>
                  </a:cubicBezTo>
                  <a:cubicBezTo>
                    <a:pt x="826" y="1051"/>
                    <a:pt x="836" y="1052"/>
                    <a:pt x="846" y="1052"/>
                  </a:cubicBezTo>
                  <a:cubicBezTo>
                    <a:pt x="881" y="1052"/>
                    <a:pt x="913" y="1033"/>
                    <a:pt x="931" y="1009"/>
                  </a:cubicBezTo>
                  <a:cubicBezTo>
                    <a:pt x="946" y="1002"/>
                    <a:pt x="953" y="994"/>
                    <a:pt x="961" y="979"/>
                  </a:cubicBezTo>
                  <a:cubicBezTo>
                    <a:pt x="1037" y="849"/>
                    <a:pt x="1098" y="712"/>
                    <a:pt x="1136" y="575"/>
                  </a:cubicBezTo>
                  <a:cubicBezTo>
                    <a:pt x="1167" y="461"/>
                    <a:pt x="1197" y="339"/>
                    <a:pt x="1182" y="224"/>
                  </a:cubicBezTo>
                  <a:cubicBezTo>
                    <a:pt x="1167" y="125"/>
                    <a:pt x="1114" y="19"/>
                    <a:pt x="984" y="3"/>
                  </a:cubicBezTo>
                  <a:cubicBezTo>
                    <a:pt x="971" y="1"/>
                    <a:pt x="959" y="0"/>
                    <a:pt x="946"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2"/>
            <p:cNvSpPr/>
            <p:nvPr/>
          </p:nvSpPr>
          <p:spPr>
            <a:xfrm flipH="1">
              <a:off x="6778513" y="3622719"/>
              <a:ext cx="309199" cy="290695"/>
            </a:xfrm>
            <a:custGeom>
              <a:avLst/>
              <a:gdLst/>
              <a:ahLst/>
              <a:cxnLst/>
              <a:rect l="l" t="t" r="r" b="b"/>
              <a:pathLst>
                <a:path w="2874" h="2702" extrusionOk="0">
                  <a:moveTo>
                    <a:pt x="878" y="0"/>
                  </a:moveTo>
                  <a:cubicBezTo>
                    <a:pt x="582" y="0"/>
                    <a:pt x="376" y="212"/>
                    <a:pt x="260" y="444"/>
                  </a:cubicBezTo>
                  <a:cubicBezTo>
                    <a:pt x="115" y="718"/>
                    <a:pt x="69" y="1046"/>
                    <a:pt x="39" y="1351"/>
                  </a:cubicBezTo>
                  <a:cubicBezTo>
                    <a:pt x="1" y="1709"/>
                    <a:pt x="16" y="2082"/>
                    <a:pt x="85" y="2456"/>
                  </a:cubicBezTo>
                  <a:cubicBezTo>
                    <a:pt x="92" y="2486"/>
                    <a:pt x="107" y="2517"/>
                    <a:pt x="123" y="2540"/>
                  </a:cubicBezTo>
                  <a:cubicBezTo>
                    <a:pt x="151" y="2624"/>
                    <a:pt x="224" y="2702"/>
                    <a:pt x="330" y="2702"/>
                  </a:cubicBezTo>
                  <a:cubicBezTo>
                    <a:pt x="340" y="2702"/>
                    <a:pt x="349" y="2701"/>
                    <a:pt x="359" y="2700"/>
                  </a:cubicBezTo>
                  <a:cubicBezTo>
                    <a:pt x="549" y="2677"/>
                    <a:pt x="732" y="2624"/>
                    <a:pt x="915" y="2578"/>
                  </a:cubicBezTo>
                  <a:cubicBezTo>
                    <a:pt x="1098" y="2540"/>
                    <a:pt x="1281" y="2494"/>
                    <a:pt x="1456" y="2456"/>
                  </a:cubicBezTo>
                  <a:cubicBezTo>
                    <a:pt x="1769" y="2380"/>
                    <a:pt x="2097" y="2281"/>
                    <a:pt x="2356" y="2098"/>
                  </a:cubicBezTo>
                  <a:cubicBezTo>
                    <a:pt x="2600" y="1922"/>
                    <a:pt x="2874" y="1610"/>
                    <a:pt x="2683" y="1290"/>
                  </a:cubicBezTo>
                  <a:cubicBezTo>
                    <a:pt x="2523" y="1023"/>
                    <a:pt x="2188" y="932"/>
                    <a:pt x="1898" y="924"/>
                  </a:cubicBezTo>
                  <a:cubicBezTo>
                    <a:pt x="1792" y="924"/>
                    <a:pt x="1685" y="939"/>
                    <a:pt x="1594" y="962"/>
                  </a:cubicBezTo>
                  <a:cubicBezTo>
                    <a:pt x="1601" y="871"/>
                    <a:pt x="1601" y="772"/>
                    <a:pt x="1578" y="673"/>
                  </a:cubicBezTo>
                  <a:cubicBezTo>
                    <a:pt x="1517" y="360"/>
                    <a:pt x="1281" y="25"/>
                    <a:pt x="923" y="2"/>
                  </a:cubicBezTo>
                  <a:cubicBezTo>
                    <a:pt x="908" y="1"/>
                    <a:pt x="892" y="0"/>
                    <a:pt x="878"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52"/>
          <p:cNvGrpSpPr/>
          <p:nvPr/>
        </p:nvGrpSpPr>
        <p:grpSpPr>
          <a:xfrm>
            <a:off x="2753356" y="1467182"/>
            <a:ext cx="4025158" cy="2842895"/>
            <a:chOff x="2537738" y="1443430"/>
            <a:chExt cx="4341198" cy="3066107"/>
          </a:xfrm>
        </p:grpSpPr>
        <p:sp>
          <p:nvSpPr>
            <p:cNvPr id="1394" name="Google Shape;1394;p52"/>
            <p:cNvSpPr/>
            <p:nvPr/>
          </p:nvSpPr>
          <p:spPr>
            <a:xfrm>
              <a:off x="2657972" y="2054494"/>
              <a:ext cx="3150605" cy="2161525"/>
            </a:xfrm>
            <a:custGeom>
              <a:avLst/>
              <a:gdLst/>
              <a:ahLst/>
              <a:cxnLst/>
              <a:rect l="l" t="t" r="r" b="b"/>
              <a:pathLst>
                <a:path w="44914" h="30814" extrusionOk="0">
                  <a:moveTo>
                    <a:pt x="763" y="1"/>
                  </a:moveTo>
                  <a:cubicBezTo>
                    <a:pt x="344" y="1"/>
                    <a:pt x="1" y="336"/>
                    <a:pt x="1" y="763"/>
                  </a:cubicBezTo>
                  <a:cubicBezTo>
                    <a:pt x="1" y="1182"/>
                    <a:pt x="344" y="1525"/>
                    <a:pt x="763" y="1525"/>
                  </a:cubicBezTo>
                  <a:lnTo>
                    <a:pt x="2371" y="1525"/>
                  </a:lnTo>
                  <a:lnTo>
                    <a:pt x="2371" y="30052"/>
                  </a:lnTo>
                  <a:cubicBezTo>
                    <a:pt x="2371" y="30250"/>
                    <a:pt x="2447" y="30448"/>
                    <a:pt x="2592" y="30593"/>
                  </a:cubicBezTo>
                  <a:cubicBezTo>
                    <a:pt x="2737" y="30730"/>
                    <a:pt x="2927" y="30814"/>
                    <a:pt x="3133" y="30814"/>
                  </a:cubicBezTo>
                  <a:lnTo>
                    <a:pt x="22850" y="30814"/>
                  </a:lnTo>
                  <a:cubicBezTo>
                    <a:pt x="23048" y="30814"/>
                    <a:pt x="23246" y="30730"/>
                    <a:pt x="23391" y="30593"/>
                  </a:cubicBezTo>
                  <a:cubicBezTo>
                    <a:pt x="23528" y="30448"/>
                    <a:pt x="23612" y="30250"/>
                    <a:pt x="23612" y="30052"/>
                  </a:cubicBezTo>
                  <a:lnTo>
                    <a:pt x="23612" y="25044"/>
                  </a:lnTo>
                  <a:lnTo>
                    <a:pt x="44151" y="25044"/>
                  </a:lnTo>
                  <a:cubicBezTo>
                    <a:pt x="44357" y="25044"/>
                    <a:pt x="44548" y="24961"/>
                    <a:pt x="44693" y="24823"/>
                  </a:cubicBezTo>
                  <a:cubicBezTo>
                    <a:pt x="44837" y="24679"/>
                    <a:pt x="44914" y="24480"/>
                    <a:pt x="44914" y="24282"/>
                  </a:cubicBezTo>
                  <a:lnTo>
                    <a:pt x="44914" y="2424"/>
                  </a:lnTo>
                  <a:cubicBezTo>
                    <a:pt x="44914" y="2226"/>
                    <a:pt x="44837" y="2028"/>
                    <a:pt x="44693" y="1891"/>
                  </a:cubicBezTo>
                  <a:cubicBezTo>
                    <a:pt x="44548" y="1746"/>
                    <a:pt x="44357" y="1662"/>
                    <a:pt x="44151" y="1662"/>
                  </a:cubicBezTo>
                  <a:lnTo>
                    <a:pt x="35638" y="1662"/>
                  </a:lnTo>
                  <a:cubicBezTo>
                    <a:pt x="35440" y="1662"/>
                    <a:pt x="35242" y="1746"/>
                    <a:pt x="35097" y="1891"/>
                  </a:cubicBezTo>
                  <a:cubicBezTo>
                    <a:pt x="34960" y="2028"/>
                    <a:pt x="34876" y="2226"/>
                    <a:pt x="34876" y="2424"/>
                  </a:cubicBezTo>
                  <a:lnTo>
                    <a:pt x="34876" y="8026"/>
                  </a:lnTo>
                  <a:lnTo>
                    <a:pt x="30951" y="8026"/>
                  </a:lnTo>
                  <a:cubicBezTo>
                    <a:pt x="30532" y="8026"/>
                    <a:pt x="30189" y="8369"/>
                    <a:pt x="30189" y="8788"/>
                  </a:cubicBezTo>
                  <a:cubicBezTo>
                    <a:pt x="30189" y="9207"/>
                    <a:pt x="30532" y="9550"/>
                    <a:pt x="30951" y="9550"/>
                  </a:cubicBezTo>
                  <a:lnTo>
                    <a:pt x="35638" y="9550"/>
                  </a:lnTo>
                  <a:cubicBezTo>
                    <a:pt x="35837" y="9550"/>
                    <a:pt x="36035" y="9466"/>
                    <a:pt x="36179" y="9329"/>
                  </a:cubicBezTo>
                  <a:cubicBezTo>
                    <a:pt x="36317" y="9184"/>
                    <a:pt x="36400" y="8986"/>
                    <a:pt x="36400" y="8788"/>
                  </a:cubicBezTo>
                  <a:lnTo>
                    <a:pt x="36400" y="3186"/>
                  </a:lnTo>
                  <a:lnTo>
                    <a:pt x="43389" y="3186"/>
                  </a:lnTo>
                  <a:lnTo>
                    <a:pt x="43389" y="23520"/>
                  </a:lnTo>
                  <a:lnTo>
                    <a:pt x="22850" y="23520"/>
                  </a:lnTo>
                  <a:cubicBezTo>
                    <a:pt x="22652" y="23520"/>
                    <a:pt x="22453" y="23604"/>
                    <a:pt x="22309" y="23741"/>
                  </a:cubicBezTo>
                  <a:cubicBezTo>
                    <a:pt x="22171" y="23886"/>
                    <a:pt x="22088" y="24084"/>
                    <a:pt x="22088" y="24282"/>
                  </a:cubicBezTo>
                  <a:lnTo>
                    <a:pt x="22088" y="29290"/>
                  </a:lnTo>
                  <a:lnTo>
                    <a:pt x="3895" y="29290"/>
                  </a:lnTo>
                  <a:lnTo>
                    <a:pt x="3895" y="20068"/>
                  </a:lnTo>
                  <a:lnTo>
                    <a:pt x="3895" y="763"/>
                  </a:lnTo>
                  <a:cubicBezTo>
                    <a:pt x="3895" y="557"/>
                    <a:pt x="3812" y="359"/>
                    <a:pt x="3667" y="222"/>
                  </a:cubicBezTo>
                  <a:cubicBezTo>
                    <a:pt x="3530" y="77"/>
                    <a:pt x="3331" y="1"/>
                    <a:pt x="3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2"/>
            <p:cNvSpPr/>
            <p:nvPr/>
          </p:nvSpPr>
          <p:spPr>
            <a:xfrm>
              <a:off x="2755830" y="1808553"/>
              <a:ext cx="1558467" cy="2407462"/>
            </a:xfrm>
            <a:custGeom>
              <a:avLst/>
              <a:gdLst/>
              <a:ahLst/>
              <a:cxnLst/>
              <a:rect l="l" t="t" r="r" b="b"/>
              <a:pathLst>
                <a:path w="22217" h="34320" extrusionOk="0">
                  <a:moveTo>
                    <a:pt x="763" y="1"/>
                  </a:moveTo>
                  <a:cubicBezTo>
                    <a:pt x="336" y="1"/>
                    <a:pt x="1" y="336"/>
                    <a:pt x="1" y="763"/>
                  </a:cubicBezTo>
                  <a:cubicBezTo>
                    <a:pt x="1" y="1182"/>
                    <a:pt x="336" y="1525"/>
                    <a:pt x="763" y="1525"/>
                  </a:cubicBezTo>
                  <a:lnTo>
                    <a:pt x="6799" y="1525"/>
                  </a:lnTo>
                  <a:lnTo>
                    <a:pt x="6799" y="7965"/>
                  </a:lnTo>
                  <a:cubicBezTo>
                    <a:pt x="6799" y="8163"/>
                    <a:pt x="6875" y="8361"/>
                    <a:pt x="7020" y="8506"/>
                  </a:cubicBezTo>
                  <a:cubicBezTo>
                    <a:pt x="7165" y="8643"/>
                    <a:pt x="7355" y="8727"/>
                    <a:pt x="7561" y="8727"/>
                  </a:cubicBezTo>
                  <a:lnTo>
                    <a:pt x="13147" y="8727"/>
                  </a:lnTo>
                  <a:lnTo>
                    <a:pt x="13147" y="21341"/>
                  </a:lnTo>
                  <a:cubicBezTo>
                    <a:pt x="13147" y="21539"/>
                    <a:pt x="13231" y="21737"/>
                    <a:pt x="13368" y="21874"/>
                  </a:cubicBezTo>
                  <a:cubicBezTo>
                    <a:pt x="13513" y="22019"/>
                    <a:pt x="13711" y="22103"/>
                    <a:pt x="13910" y="22103"/>
                  </a:cubicBezTo>
                  <a:lnTo>
                    <a:pt x="20693" y="22103"/>
                  </a:lnTo>
                  <a:lnTo>
                    <a:pt x="20693" y="33558"/>
                  </a:lnTo>
                  <a:cubicBezTo>
                    <a:pt x="20693" y="33977"/>
                    <a:pt x="21036" y="34320"/>
                    <a:pt x="21455" y="34320"/>
                  </a:cubicBezTo>
                  <a:cubicBezTo>
                    <a:pt x="21874" y="34320"/>
                    <a:pt x="22217" y="33977"/>
                    <a:pt x="22217" y="33558"/>
                  </a:cubicBezTo>
                  <a:lnTo>
                    <a:pt x="22217" y="21341"/>
                  </a:lnTo>
                  <a:cubicBezTo>
                    <a:pt x="22217" y="21135"/>
                    <a:pt x="22133" y="20937"/>
                    <a:pt x="21996" y="20800"/>
                  </a:cubicBezTo>
                  <a:cubicBezTo>
                    <a:pt x="21851" y="20655"/>
                    <a:pt x="21653" y="20578"/>
                    <a:pt x="21455" y="20578"/>
                  </a:cubicBezTo>
                  <a:lnTo>
                    <a:pt x="14672" y="20578"/>
                  </a:lnTo>
                  <a:lnTo>
                    <a:pt x="14672" y="7965"/>
                  </a:lnTo>
                  <a:cubicBezTo>
                    <a:pt x="14672" y="7767"/>
                    <a:pt x="14588" y="7569"/>
                    <a:pt x="14451" y="7424"/>
                  </a:cubicBezTo>
                  <a:cubicBezTo>
                    <a:pt x="14306" y="7287"/>
                    <a:pt x="14108" y="7203"/>
                    <a:pt x="13910" y="7203"/>
                  </a:cubicBezTo>
                  <a:lnTo>
                    <a:pt x="8323" y="7203"/>
                  </a:lnTo>
                  <a:lnTo>
                    <a:pt x="8323" y="763"/>
                  </a:lnTo>
                  <a:cubicBezTo>
                    <a:pt x="8323" y="557"/>
                    <a:pt x="8239" y="367"/>
                    <a:pt x="8094" y="222"/>
                  </a:cubicBezTo>
                  <a:cubicBezTo>
                    <a:pt x="7957" y="77"/>
                    <a:pt x="7759" y="1"/>
                    <a:pt x="7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2"/>
            <p:cNvSpPr/>
            <p:nvPr/>
          </p:nvSpPr>
          <p:spPr>
            <a:xfrm>
              <a:off x="4623255" y="2990136"/>
              <a:ext cx="844786" cy="821217"/>
            </a:xfrm>
            <a:custGeom>
              <a:avLst/>
              <a:gdLst/>
              <a:ahLst/>
              <a:cxnLst/>
              <a:rect l="l" t="t" r="r" b="b"/>
              <a:pathLst>
                <a:path w="12043" h="11707" extrusionOk="0">
                  <a:moveTo>
                    <a:pt x="763" y="0"/>
                  </a:moveTo>
                  <a:cubicBezTo>
                    <a:pt x="565" y="0"/>
                    <a:pt x="367" y="84"/>
                    <a:pt x="230" y="221"/>
                  </a:cubicBezTo>
                  <a:cubicBezTo>
                    <a:pt x="85" y="366"/>
                    <a:pt x="1" y="564"/>
                    <a:pt x="1" y="762"/>
                  </a:cubicBezTo>
                  <a:lnTo>
                    <a:pt x="1" y="4840"/>
                  </a:lnTo>
                  <a:cubicBezTo>
                    <a:pt x="1" y="5259"/>
                    <a:pt x="344" y="5602"/>
                    <a:pt x="763" y="5602"/>
                  </a:cubicBezTo>
                  <a:cubicBezTo>
                    <a:pt x="1182" y="5602"/>
                    <a:pt x="1525" y="5259"/>
                    <a:pt x="1525" y="4840"/>
                  </a:cubicBezTo>
                  <a:lnTo>
                    <a:pt x="1525" y="1524"/>
                  </a:lnTo>
                  <a:lnTo>
                    <a:pt x="10518" y="1524"/>
                  </a:lnTo>
                  <a:lnTo>
                    <a:pt x="10518" y="5792"/>
                  </a:lnTo>
                  <a:lnTo>
                    <a:pt x="5687" y="5792"/>
                  </a:lnTo>
                  <a:cubicBezTo>
                    <a:pt x="5488" y="5792"/>
                    <a:pt x="5290" y="5868"/>
                    <a:pt x="5153" y="6013"/>
                  </a:cubicBezTo>
                  <a:cubicBezTo>
                    <a:pt x="5008" y="6158"/>
                    <a:pt x="4924" y="6349"/>
                    <a:pt x="4924" y="6554"/>
                  </a:cubicBezTo>
                  <a:lnTo>
                    <a:pt x="4924" y="10944"/>
                  </a:lnTo>
                  <a:cubicBezTo>
                    <a:pt x="4924" y="11364"/>
                    <a:pt x="5267" y="11706"/>
                    <a:pt x="5687" y="11706"/>
                  </a:cubicBezTo>
                  <a:cubicBezTo>
                    <a:pt x="6113" y="11706"/>
                    <a:pt x="6449" y="11364"/>
                    <a:pt x="6449" y="10944"/>
                  </a:cubicBezTo>
                  <a:lnTo>
                    <a:pt x="6449" y="7317"/>
                  </a:lnTo>
                  <a:lnTo>
                    <a:pt x="11281" y="7317"/>
                  </a:lnTo>
                  <a:cubicBezTo>
                    <a:pt x="11479" y="7317"/>
                    <a:pt x="11677" y="7233"/>
                    <a:pt x="11822" y="7088"/>
                  </a:cubicBezTo>
                  <a:cubicBezTo>
                    <a:pt x="11959" y="6951"/>
                    <a:pt x="12043" y="6753"/>
                    <a:pt x="12043" y="6554"/>
                  </a:cubicBezTo>
                  <a:lnTo>
                    <a:pt x="12043" y="762"/>
                  </a:lnTo>
                  <a:cubicBezTo>
                    <a:pt x="12043" y="564"/>
                    <a:pt x="11959" y="366"/>
                    <a:pt x="11822" y="221"/>
                  </a:cubicBezTo>
                  <a:cubicBezTo>
                    <a:pt x="11677" y="84"/>
                    <a:pt x="11479" y="0"/>
                    <a:pt x="11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2537738" y="1443430"/>
              <a:ext cx="2525591" cy="1485233"/>
            </a:xfrm>
            <a:custGeom>
              <a:avLst/>
              <a:gdLst/>
              <a:ahLst/>
              <a:cxnLst/>
              <a:rect l="l" t="t" r="r" b="b"/>
              <a:pathLst>
                <a:path w="36004" h="21173" extrusionOk="0">
                  <a:moveTo>
                    <a:pt x="28565" y="0"/>
                  </a:moveTo>
                  <a:cubicBezTo>
                    <a:pt x="28367" y="0"/>
                    <a:pt x="28169" y="84"/>
                    <a:pt x="28024" y="221"/>
                  </a:cubicBezTo>
                  <a:cubicBezTo>
                    <a:pt x="27887" y="366"/>
                    <a:pt x="27803" y="564"/>
                    <a:pt x="27803" y="762"/>
                  </a:cubicBezTo>
                  <a:lnTo>
                    <a:pt x="27803" y="5084"/>
                  </a:lnTo>
                  <a:cubicBezTo>
                    <a:pt x="27803" y="5503"/>
                    <a:pt x="28146" y="5846"/>
                    <a:pt x="28565" y="5846"/>
                  </a:cubicBezTo>
                  <a:cubicBezTo>
                    <a:pt x="28984" y="5846"/>
                    <a:pt x="29327" y="5503"/>
                    <a:pt x="29327" y="5084"/>
                  </a:cubicBezTo>
                  <a:lnTo>
                    <a:pt x="29327" y="1525"/>
                  </a:lnTo>
                  <a:lnTo>
                    <a:pt x="34479" y="1525"/>
                  </a:lnTo>
                  <a:lnTo>
                    <a:pt x="34479" y="8895"/>
                  </a:lnTo>
                  <a:lnTo>
                    <a:pt x="22209" y="8895"/>
                  </a:lnTo>
                  <a:cubicBezTo>
                    <a:pt x="22003" y="8895"/>
                    <a:pt x="21812" y="8978"/>
                    <a:pt x="21668" y="9116"/>
                  </a:cubicBezTo>
                  <a:cubicBezTo>
                    <a:pt x="21523" y="9260"/>
                    <a:pt x="21447" y="9458"/>
                    <a:pt x="21447" y="9657"/>
                  </a:cubicBezTo>
                  <a:lnTo>
                    <a:pt x="21447" y="19648"/>
                  </a:lnTo>
                  <a:lnTo>
                    <a:pt x="1524" y="19648"/>
                  </a:lnTo>
                  <a:lnTo>
                    <a:pt x="1524" y="13170"/>
                  </a:lnTo>
                  <a:cubicBezTo>
                    <a:pt x="1524" y="12751"/>
                    <a:pt x="1181" y="12408"/>
                    <a:pt x="762" y="12408"/>
                  </a:cubicBezTo>
                  <a:cubicBezTo>
                    <a:pt x="335" y="12408"/>
                    <a:pt x="0" y="12751"/>
                    <a:pt x="0" y="13170"/>
                  </a:cubicBezTo>
                  <a:lnTo>
                    <a:pt x="0" y="20410"/>
                  </a:lnTo>
                  <a:cubicBezTo>
                    <a:pt x="0" y="20609"/>
                    <a:pt x="76" y="20807"/>
                    <a:pt x="221" y="20952"/>
                  </a:cubicBezTo>
                  <a:cubicBezTo>
                    <a:pt x="358" y="21089"/>
                    <a:pt x="556" y="21173"/>
                    <a:pt x="762" y="21173"/>
                  </a:cubicBezTo>
                  <a:lnTo>
                    <a:pt x="22209" y="21173"/>
                  </a:lnTo>
                  <a:cubicBezTo>
                    <a:pt x="22407" y="21173"/>
                    <a:pt x="22605" y="21089"/>
                    <a:pt x="22742" y="20952"/>
                  </a:cubicBezTo>
                  <a:cubicBezTo>
                    <a:pt x="22887" y="20807"/>
                    <a:pt x="22971" y="20609"/>
                    <a:pt x="22971" y="20410"/>
                  </a:cubicBezTo>
                  <a:lnTo>
                    <a:pt x="22971" y="10419"/>
                  </a:lnTo>
                  <a:lnTo>
                    <a:pt x="35241" y="10419"/>
                  </a:lnTo>
                  <a:cubicBezTo>
                    <a:pt x="35439" y="10419"/>
                    <a:pt x="35638" y="10335"/>
                    <a:pt x="35782" y="10198"/>
                  </a:cubicBezTo>
                  <a:cubicBezTo>
                    <a:pt x="35920" y="10053"/>
                    <a:pt x="36003" y="9855"/>
                    <a:pt x="36003" y="9657"/>
                  </a:cubicBezTo>
                  <a:lnTo>
                    <a:pt x="36003" y="762"/>
                  </a:lnTo>
                  <a:cubicBezTo>
                    <a:pt x="36003" y="564"/>
                    <a:pt x="35920" y="366"/>
                    <a:pt x="35782" y="221"/>
                  </a:cubicBezTo>
                  <a:cubicBezTo>
                    <a:pt x="35638" y="84"/>
                    <a:pt x="35439" y="0"/>
                    <a:pt x="352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2"/>
            <p:cNvSpPr/>
            <p:nvPr/>
          </p:nvSpPr>
          <p:spPr>
            <a:xfrm>
              <a:off x="4956391" y="1623081"/>
              <a:ext cx="1114714" cy="336848"/>
            </a:xfrm>
            <a:custGeom>
              <a:avLst/>
              <a:gdLst/>
              <a:ahLst/>
              <a:cxnLst/>
              <a:rect l="l" t="t" r="r" b="b"/>
              <a:pathLst>
                <a:path w="15891" h="4802" extrusionOk="0">
                  <a:moveTo>
                    <a:pt x="5579" y="0"/>
                  </a:moveTo>
                  <a:cubicBezTo>
                    <a:pt x="5381" y="0"/>
                    <a:pt x="5183" y="84"/>
                    <a:pt x="5045" y="221"/>
                  </a:cubicBezTo>
                  <a:cubicBezTo>
                    <a:pt x="4901" y="366"/>
                    <a:pt x="4817" y="564"/>
                    <a:pt x="4817" y="762"/>
                  </a:cubicBezTo>
                  <a:lnTo>
                    <a:pt x="4817" y="3277"/>
                  </a:lnTo>
                  <a:lnTo>
                    <a:pt x="762" y="3277"/>
                  </a:lnTo>
                  <a:cubicBezTo>
                    <a:pt x="343" y="3277"/>
                    <a:pt x="0" y="3620"/>
                    <a:pt x="0" y="4039"/>
                  </a:cubicBezTo>
                  <a:cubicBezTo>
                    <a:pt x="0" y="4466"/>
                    <a:pt x="343" y="4802"/>
                    <a:pt x="762" y="4802"/>
                  </a:cubicBezTo>
                  <a:lnTo>
                    <a:pt x="5579" y="4802"/>
                  </a:lnTo>
                  <a:cubicBezTo>
                    <a:pt x="5785" y="4802"/>
                    <a:pt x="5983" y="4725"/>
                    <a:pt x="6120" y="4581"/>
                  </a:cubicBezTo>
                  <a:cubicBezTo>
                    <a:pt x="6265" y="4436"/>
                    <a:pt x="6341" y="4245"/>
                    <a:pt x="6341" y="4039"/>
                  </a:cubicBezTo>
                  <a:lnTo>
                    <a:pt x="6341" y="1524"/>
                  </a:lnTo>
                  <a:lnTo>
                    <a:pt x="15129" y="1524"/>
                  </a:lnTo>
                  <a:cubicBezTo>
                    <a:pt x="15548" y="1524"/>
                    <a:pt x="15891" y="1181"/>
                    <a:pt x="15891" y="762"/>
                  </a:cubicBezTo>
                  <a:cubicBezTo>
                    <a:pt x="15891" y="343"/>
                    <a:pt x="15548" y="0"/>
                    <a:pt x="15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2"/>
            <p:cNvSpPr/>
            <p:nvPr/>
          </p:nvSpPr>
          <p:spPr>
            <a:xfrm>
              <a:off x="3236488" y="1512386"/>
              <a:ext cx="736198" cy="645357"/>
            </a:xfrm>
            <a:custGeom>
              <a:avLst/>
              <a:gdLst/>
              <a:ahLst/>
              <a:cxnLst/>
              <a:rect l="l" t="t" r="r" b="b"/>
              <a:pathLst>
                <a:path w="10495" h="9200" extrusionOk="0">
                  <a:moveTo>
                    <a:pt x="3346" y="1"/>
                  </a:moveTo>
                  <a:cubicBezTo>
                    <a:pt x="3140" y="1"/>
                    <a:pt x="2950" y="77"/>
                    <a:pt x="2805" y="222"/>
                  </a:cubicBezTo>
                  <a:cubicBezTo>
                    <a:pt x="2660" y="359"/>
                    <a:pt x="2584" y="557"/>
                    <a:pt x="2584" y="763"/>
                  </a:cubicBezTo>
                  <a:lnTo>
                    <a:pt x="2584" y="7675"/>
                  </a:lnTo>
                  <a:lnTo>
                    <a:pt x="762" y="7675"/>
                  </a:lnTo>
                  <a:cubicBezTo>
                    <a:pt x="343" y="7675"/>
                    <a:pt x="0" y="8011"/>
                    <a:pt x="0" y="8437"/>
                  </a:cubicBezTo>
                  <a:cubicBezTo>
                    <a:pt x="0" y="8857"/>
                    <a:pt x="343" y="9200"/>
                    <a:pt x="762" y="9200"/>
                  </a:cubicBezTo>
                  <a:lnTo>
                    <a:pt x="3346" y="9200"/>
                  </a:lnTo>
                  <a:cubicBezTo>
                    <a:pt x="3544" y="9200"/>
                    <a:pt x="3742" y="9116"/>
                    <a:pt x="3887" y="8971"/>
                  </a:cubicBezTo>
                  <a:cubicBezTo>
                    <a:pt x="4024" y="8834"/>
                    <a:pt x="4108" y="8636"/>
                    <a:pt x="4108" y="8437"/>
                  </a:cubicBezTo>
                  <a:lnTo>
                    <a:pt x="4108" y="1525"/>
                  </a:lnTo>
                  <a:lnTo>
                    <a:pt x="9733" y="1525"/>
                  </a:lnTo>
                  <a:cubicBezTo>
                    <a:pt x="10152" y="1525"/>
                    <a:pt x="10495" y="1182"/>
                    <a:pt x="10495" y="763"/>
                  </a:cubicBezTo>
                  <a:cubicBezTo>
                    <a:pt x="10495" y="336"/>
                    <a:pt x="10152" y="1"/>
                    <a:pt x="9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2"/>
            <p:cNvSpPr/>
            <p:nvPr/>
          </p:nvSpPr>
          <p:spPr>
            <a:xfrm>
              <a:off x="3166971" y="3066528"/>
              <a:ext cx="700423" cy="1149507"/>
            </a:xfrm>
            <a:custGeom>
              <a:avLst/>
              <a:gdLst/>
              <a:ahLst/>
              <a:cxnLst/>
              <a:rect l="l" t="t" r="r" b="b"/>
              <a:pathLst>
                <a:path w="9985" h="16387" extrusionOk="0">
                  <a:moveTo>
                    <a:pt x="763" y="1"/>
                  </a:moveTo>
                  <a:cubicBezTo>
                    <a:pt x="557" y="1"/>
                    <a:pt x="366" y="77"/>
                    <a:pt x="221" y="222"/>
                  </a:cubicBezTo>
                  <a:cubicBezTo>
                    <a:pt x="77" y="367"/>
                    <a:pt x="0" y="557"/>
                    <a:pt x="0" y="763"/>
                  </a:cubicBezTo>
                  <a:lnTo>
                    <a:pt x="0" y="9215"/>
                  </a:lnTo>
                  <a:cubicBezTo>
                    <a:pt x="0" y="9413"/>
                    <a:pt x="77" y="9611"/>
                    <a:pt x="221" y="9756"/>
                  </a:cubicBezTo>
                  <a:cubicBezTo>
                    <a:pt x="366" y="9893"/>
                    <a:pt x="557" y="9977"/>
                    <a:pt x="763" y="9977"/>
                  </a:cubicBezTo>
                  <a:lnTo>
                    <a:pt x="8460" y="9977"/>
                  </a:lnTo>
                  <a:lnTo>
                    <a:pt x="8460" y="15625"/>
                  </a:lnTo>
                  <a:cubicBezTo>
                    <a:pt x="8460" y="16044"/>
                    <a:pt x="8803" y="16387"/>
                    <a:pt x="9222" y="16387"/>
                  </a:cubicBezTo>
                  <a:cubicBezTo>
                    <a:pt x="9649" y="16387"/>
                    <a:pt x="9984" y="16044"/>
                    <a:pt x="9984" y="15625"/>
                  </a:cubicBezTo>
                  <a:lnTo>
                    <a:pt x="9984" y="9215"/>
                  </a:lnTo>
                  <a:cubicBezTo>
                    <a:pt x="9984" y="9017"/>
                    <a:pt x="9908" y="8819"/>
                    <a:pt x="9763" y="8674"/>
                  </a:cubicBezTo>
                  <a:cubicBezTo>
                    <a:pt x="9626" y="8537"/>
                    <a:pt x="9428" y="8453"/>
                    <a:pt x="9222" y="8453"/>
                  </a:cubicBezTo>
                  <a:lnTo>
                    <a:pt x="1525" y="8453"/>
                  </a:lnTo>
                  <a:lnTo>
                    <a:pt x="1525" y="1525"/>
                  </a:lnTo>
                  <a:lnTo>
                    <a:pt x="4832" y="1525"/>
                  </a:lnTo>
                  <a:cubicBezTo>
                    <a:pt x="5252" y="1525"/>
                    <a:pt x="5594" y="1182"/>
                    <a:pt x="5594" y="763"/>
                  </a:cubicBezTo>
                  <a:cubicBezTo>
                    <a:pt x="5594" y="336"/>
                    <a:pt x="5252" y="1"/>
                    <a:pt x="4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a:off x="4884699" y="3370201"/>
              <a:ext cx="1408842" cy="1139336"/>
            </a:xfrm>
            <a:custGeom>
              <a:avLst/>
              <a:gdLst/>
              <a:ahLst/>
              <a:cxnLst/>
              <a:rect l="l" t="t" r="r" b="b"/>
              <a:pathLst>
                <a:path w="20084" h="16242" extrusionOk="0">
                  <a:moveTo>
                    <a:pt x="18589" y="1"/>
                  </a:moveTo>
                  <a:cubicBezTo>
                    <a:pt x="18163" y="1"/>
                    <a:pt x="17827" y="344"/>
                    <a:pt x="17827" y="763"/>
                  </a:cubicBezTo>
                  <a:lnTo>
                    <a:pt x="17827" y="9329"/>
                  </a:lnTo>
                  <a:lnTo>
                    <a:pt x="763" y="9329"/>
                  </a:lnTo>
                  <a:cubicBezTo>
                    <a:pt x="565" y="9329"/>
                    <a:pt x="367" y="9413"/>
                    <a:pt x="222" y="9550"/>
                  </a:cubicBezTo>
                  <a:cubicBezTo>
                    <a:pt x="85" y="9695"/>
                    <a:pt x="1" y="9893"/>
                    <a:pt x="1" y="10092"/>
                  </a:cubicBezTo>
                  <a:lnTo>
                    <a:pt x="1" y="15480"/>
                  </a:lnTo>
                  <a:cubicBezTo>
                    <a:pt x="1" y="15686"/>
                    <a:pt x="85" y="15884"/>
                    <a:pt x="222" y="16021"/>
                  </a:cubicBezTo>
                  <a:cubicBezTo>
                    <a:pt x="367" y="16166"/>
                    <a:pt x="565" y="16242"/>
                    <a:pt x="763" y="16242"/>
                  </a:cubicBezTo>
                  <a:lnTo>
                    <a:pt x="19321" y="16242"/>
                  </a:lnTo>
                  <a:cubicBezTo>
                    <a:pt x="19740" y="16242"/>
                    <a:pt x="20083" y="15907"/>
                    <a:pt x="20083" y="15480"/>
                  </a:cubicBezTo>
                  <a:cubicBezTo>
                    <a:pt x="20083" y="15061"/>
                    <a:pt x="19740" y="14718"/>
                    <a:pt x="19321" y="14718"/>
                  </a:cubicBezTo>
                  <a:lnTo>
                    <a:pt x="1525" y="14718"/>
                  </a:lnTo>
                  <a:lnTo>
                    <a:pt x="1525" y="10854"/>
                  </a:lnTo>
                  <a:lnTo>
                    <a:pt x="18589" y="10854"/>
                  </a:lnTo>
                  <a:cubicBezTo>
                    <a:pt x="18788" y="10854"/>
                    <a:pt x="18986" y="10770"/>
                    <a:pt x="19123" y="10633"/>
                  </a:cubicBezTo>
                  <a:cubicBezTo>
                    <a:pt x="19268" y="10488"/>
                    <a:pt x="19352" y="10290"/>
                    <a:pt x="19352" y="10092"/>
                  </a:cubicBezTo>
                  <a:lnTo>
                    <a:pt x="19352" y="763"/>
                  </a:lnTo>
                  <a:cubicBezTo>
                    <a:pt x="19352" y="344"/>
                    <a:pt x="19009" y="1"/>
                    <a:pt x="18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2"/>
            <p:cNvSpPr/>
            <p:nvPr/>
          </p:nvSpPr>
          <p:spPr>
            <a:xfrm>
              <a:off x="5701650" y="2550655"/>
              <a:ext cx="1030256" cy="926578"/>
            </a:xfrm>
            <a:custGeom>
              <a:avLst/>
              <a:gdLst/>
              <a:ahLst/>
              <a:cxnLst/>
              <a:rect l="l" t="t" r="r" b="b"/>
              <a:pathLst>
                <a:path w="14687" h="13209" extrusionOk="0">
                  <a:moveTo>
                    <a:pt x="13925" y="0"/>
                  </a:moveTo>
                  <a:cubicBezTo>
                    <a:pt x="13505" y="0"/>
                    <a:pt x="13162" y="336"/>
                    <a:pt x="13162" y="762"/>
                  </a:cubicBezTo>
                  <a:lnTo>
                    <a:pt x="13162" y="6135"/>
                  </a:lnTo>
                  <a:lnTo>
                    <a:pt x="10236" y="6135"/>
                  </a:lnTo>
                  <a:cubicBezTo>
                    <a:pt x="10030" y="6135"/>
                    <a:pt x="9839" y="6212"/>
                    <a:pt x="9695" y="6356"/>
                  </a:cubicBezTo>
                  <a:cubicBezTo>
                    <a:pt x="9550" y="6494"/>
                    <a:pt x="9474" y="6692"/>
                    <a:pt x="9474" y="6898"/>
                  </a:cubicBezTo>
                  <a:lnTo>
                    <a:pt x="9474" y="11684"/>
                  </a:lnTo>
                  <a:lnTo>
                    <a:pt x="762" y="11684"/>
                  </a:lnTo>
                  <a:cubicBezTo>
                    <a:pt x="343" y="11684"/>
                    <a:pt x="0" y="12027"/>
                    <a:pt x="0" y="12446"/>
                  </a:cubicBezTo>
                  <a:cubicBezTo>
                    <a:pt x="0" y="12865"/>
                    <a:pt x="343" y="13208"/>
                    <a:pt x="762" y="13208"/>
                  </a:cubicBezTo>
                  <a:lnTo>
                    <a:pt x="10236" y="13208"/>
                  </a:lnTo>
                  <a:cubicBezTo>
                    <a:pt x="10434" y="13208"/>
                    <a:pt x="10632" y="13124"/>
                    <a:pt x="10769" y="12987"/>
                  </a:cubicBezTo>
                  <a:cubicBezTo>
                    <a:pt x="10914" y="12842"/>
                    <a:pt x="10998" y="12644"/>
                    <a:pt x="10998" y="12446"/>
                  </a:cubicBezTo>
                  <a:lnTo>
                    <a:pt x="10998" y="7660"/>
                  </a:lnTo>
                  <a:lnTo>
                    <a:pt x="13925" y="7660"/>
                  </a:lnTo>
                  <a:cubicBezTo>
                    <a:pt x="14123" y="7660"/>
                    <a:pt x="14321" y="7576"/>
                    <a:pt x="14466" y="7431"/>
                  </a:cubicBezTo>
                  <a:cubicBezTo>
                    <a:pt x="14603" y="7294"/>
                    <a:pt x="14687" y="7096"/>
                    <a:pt x="14687" y="6898"/>
                  </a:cubicBezTo>
                  <a:lnTo>
                    <a:pt x="14687" y="762"/>
                  </a:lnTo>
                  <a:cubicBezTo>
                    <a:pt x="14687" y="336"/>
                    <a:pt x="14344" y="0"/>
                    <a:pt x="13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2"/>
            <p:cNvSpPr/>
            <p:nvPr/>
          </p:nvSpPr>
          <p:spPr>
            <a:xfrm>
              <a:off x="5701650" y="2093497"/>
              <a:ext cx="1177285" cy="762503"/>
            </a:xfrm>
            <a:custGeom>
              <a:avLst/>
              <a:gdLst/>
              <a:ahLst/>
              <a:cxnLst/>
              <a:rect l="l" t="t" r="r" b="b"/>
              <a:pathLst>
                <a:path w="16783" h="10870" extrusionOk="0">
                  <a:moveTo>
                    <a:pt x="4992" y="1"/>
                  </a:moveTo>
                  <a:cubicBezTo>
                    <a:pt x="4794" y="1"/>
                    <a:pt x="4596" y="77"/>
                    <a:pt x="4451" y="222"/>
                  </a:cubicBezTo>
                  <a:cubicBezTo>
                    <a:pt x="4314" y="367"/>
                    <a:pt x="4230" y="557"/>
                    <a:pt x="4230" y="763"/>
                  </a:cubicBezTo>
                  <a:lnTo>
                    <a:pt x="4230" y="9345"/>
                  </a:lnTo>
                  <a:lnTo>
                    <a:pt x="762" y="9345"/>
                  </a:lnTo>
                  <a:cubicBezTo>
                    <a:pt x="343" y="9345"/>
                    <a:pt x="0" y="9688"/>
                    <a:pt x="0" y="10107"/>
                  </a:cubicBezTo>
                  <a:cubicBezTo>
                    <a:pt x="0" y="10534"/>
                    <a:pt x="343" y="10869"/>
                    <a:pt x="762" y="10869"/>
                  </a:cubicBezTo>
                  <a:lnTo>
                    <a:pt x="4992" y="10869"/>
                  </a:lnTo>
                  <a:cubicBezTo>
                    <a:pt x="5190" y="10869"/>
                    <a:pt x="5389" y="10793"/>
                    <a:pt x="5533" y="10648"/>
                  </a:cubicBezTo>
                  <a:cubicBezTo>
                    <a:pt x="5671" y="10503"/>
                    <a:pt x="5754" y="10313"/>
                    <a:pt x="5754" y="10107"/>
                  </a:cubicBezTo>
                  <a:lnTo>
                    <a:pt x="5754" y="1525"/>
                  </a:lnTo>
                  <a:lnTo>
                    <a:pt x="16020" y="1525"/>
                  </a:lnTo>
                  <a:cubicBezTo>
                    <a:pt x="16440" y="1525"/>
                    <a:pt x="16783" y="1182"/>
                    <a:pt x="16783" y="763"/>
                  </a:cubicBezTo>
                  <a:cubicBezTo>
                    <a:pt x="16783" y="344"/>
                    <a:pt x="16440" y="1"/>
                    <a:pt x="16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6135238" y="3730555"/>
              <a:ext cx="491874" cy="106975"/>
            </a:xfrm>
            <a:custGeom>
              <a:avLst/>
              <a:gdLst/>
              <a:ahLst/>
              <a:cxnLst/>
              <a:rect l="l" t="t" r="r" b="b"/>
              <a:pathLst>
                <a:path w="7012" h="1525" extrusionOk="0">
                  <a:moveTo>
                    <a:pt x="762" y="1"/>
                  </a:moveTo>
                  <a:cubicBezTo>
                    <a:pt x="336" y="1"/>
                    <a:pt x="0" y="344"/>
                    <a:pt x="0" y="763"/>
                  </a:cubicBezTo>
                  <a:cubicBezTo>
                    <a:pt x="0" y="1190"/>
                    <a:pt x="336" y="1525"/>
                    <a:pt x="762" y="1525"/>
                  </a:cubicBezTo>
                  <a:lnTo>
                    <a:pt x="6250" y="1525"/>
                  </a:lnTo>
                  <a:cubicBezTo>
                    <a:pt x="6669" y="1525"/>
                    <a:pt x="7012" y="1190"/>
                    <a:pt x="7012" y="763"/>
                  </a:cubicBezTo>
                  <a:cubicBezTo>
                    <a:pt x="7012" y="344"/>
                    <a:pt x="6669" y="1"/>
                    <a:pt x="6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6264592" y="2427124"/>
              <a:ext cx="464657" cy="428882"/>
            </a:xfrm>
            <a:custGeom>
              <a:avLst/>
              <a:gdLst/>
              <a:ahLst/>
              <a:cxnLst/>
              <a:rect l="l" t="t" r="r" b="b"/>
              <a:pathLst>
                <a:path w="6624" h="6114" extrusionOk="0">
                  <a:moveTo>
                    <a:pt x="763" y="1"/>
                  </a:moveTo>
                  <a:cubicBezTo>
                    <a:pt x="336" y="1"/>
                    <a:pt x="1" y="336"/>
                    <a:pt x="1" y="763"/>
                  </a:cubicBezTo>
                  <a:lnTo>
                    <a:pt x="1" y="5351"/>
                  </a:lnTo>
                  <a:cubicBezTo>
                    <a:pt x="1" y="5557"/>
                    <a:pt x="77" y="5747"/>
                    <a:pt x="222" y="5892"/>
                  </a:cubicBezTo>
                  <a:cubicBezTo>
                    <a:pt x="366" y="6037"/>
                    <a:pt x="557" y="6113"/>
                    <a:pt x="763" y="6113"/>
                  </a:cubicBezTo>
                  <a:lnTo>
                    <a:pt x="5861" y="6113"/>
                  </a:lnTo>
                  <a:cubicBezTo>
                    <a:pt x="6281" y="6113"/>
                    <a:pt x="6624" y="5778"/>
                    <a:pt x="6624" y="5351"/>
                  </a:cubicBezTo>
                  <a:cubicBezTo>
                    <a:pt x="6624" y="4932"/>
                    <a:pt x="6281" y="4589"/>
                    <a:pt x="5861" y="4589"/>
                  </a:cubicBezTo>
                  <a:lnTo>
                    <a:pt x="1525" y="4589"/>
                  </a:lnTo>
                  <a:lnTo>
                    <a:pt x="1525" y="763"/>
                  </a:lnTo>
                  <a:cubicBezTo>
                    <a:pt x="1525" y="336"/>
                    <a:pt x="1182" y="1"/>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2851512" y="2538870"/>
              <a:ext cx="374868" cy="106975"/>
            </a:xfrm>
            <a:custGeom>
              <a:avLst/>
              <a:gdLst/>
              <a:ahLst/>
              <a:cxnLst/>
              <a:rect l="l" t="t" r="r" b="b"/>
              <a:pathLst>
                <a:path w="5344" h="1525" extrusionOk="0">
                  <a:moveTo>
                    <a:pt x="763" y="1"/>
                  </a:moveTo>
                  <a:cubicBezTo>
                    <a:pt x="336" y="1"/>
                    <a:pt x="1" y="344"/>
                    <a:pt x="1" y="763"/>
                  </a:cubicBezTo>
                  <a:cubicBezTo>
                    <a:pt x="1" y="1182"/>
                    <a:pt x="336" y="1525"/>
                    <a:pt x="763" y="1525"/>
                  </a:cubicBezTo>
                  <a:lnTo>
                    <a:pt x="4581" y="1525"/>
                  </a:lnTo>
                  <a:cubicBezTo>
                    <a:pt x="5000" y="1525"/>
                    <a:pt x="5343" y="1182"/>
                    <a:pt x="5343" y="763"/>
                  </a:cubicBezTo>
                  <a:cubicBezTo>
                    <a:pt x="5343" y="344"/>
                    <a:pt x="5000" y="1"/>
                    <a:pt x="45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2"/>
            <p:cNvSpPr/>
            <p:nvPr/>
          </p:nvSpPr>
          <p:spPr>
            <a:xfrm>
              <a:off x="2572461" y="3631645"/>
              <a:ext cx="358804" cy="106975"/>
            </a:xfrm>
            <a:custGeom>
              <a:avLst/>
              <a:gdLst/>
              <a:ahLst/>
              <a:cxnLst/>
              <a:rect l="l" t="t" r="r" b="b"/>
              <a:pathLst>
                <a:path w="5115" h="1525" extrusionOk="0">
                  <a:moveTo>
                    <a:pt x="763" y="1"/>
                  </a:moveTo>
                  <a:cubicBezTo>
                    <a:pt x="343" y="1"/>
                    <a:pt x="0" y="336"/>
                    <a:pt x="0" y="763"/>
                  </a:cubicBezTo>
                  <a:cubicBezTo>
                    <a:pt x="0" y="1182"/>
                    <a:pt x="343" y="1525"/>
                    <a:pt x="763" y="1525"/>
                  </a:cubicBezTo>
                  <a:lnTo>
                    <a:pt x="4352" y="1525"/>
                  </a:lnTo>
                  <a:cubicBezTo>
                    <a:pt x="4771" y="1525"/>
                    <a:pt x="5114" y="1182"/>
                    <a:pt x="5114" y="763"/>
                  </a:cubicBezTo>
                  <a:cubicBezTo>
                    <a:pt x="5114" y="336"/>
                    <a:pt x="4771" y="1"/>
                    <a:pt x="43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52"/>
          <p:cNvGrpSpPr/>
          <p:nvPr/>
        </p:nvGrpSpPr>
        <p:grpSpPr>
          <a:xfrm>
            <a:off x="713237" y="1566504"/>
            <a:ext cx="1885458" cy="2819201"/>
            <a:chOff x="713237" y="1467175"/>
            <a:chExt cx="1885458" cy="2819201"/>
          </a:xfrm>
        </p:grpSpPr>
        <p:sp>
          <p:nvSpPr>
            <p:cNvPr id="1409" name="Google Shape;1409;p52"/>
            <p:cNvSpPr/>
            <p:nvPr/>
          </p:nvSpPr>
          <p:spPr>
            <a:xfrm>
              <a:off x="1871038" y="3081711"/>
              <a:ext cx="244470" cy="343089"/>
            </a:xfrm>
            <a:custGeom>
              <a:avLst/>
              <a:gdLst/>
              <a:ahLst/>
              <a:cxnLst/>
              <a:rect l="l" t="t" r="r" b="b"/>
              <a:pathLst>
                <a:path w="3354" h="4707" extrusionOk="0">
                  <a:moveTo>
                    <a:pt x="0" y="0"/>
                  </a:moveTo>
                  <a:lnTo>
                    <a:pt x="0" y="4704"/>
                  </a:lnTo>
                  <a:cubicBezTo>
                    <a:pt x="98" y="4704"/>
                    <a:pt x="277" y="4706"/>
                    <a:pt x="502" y="4706"/>
                  </a:cubicBezTo>
                  <a:cubicBezTo>
                    <a:pt x="1402" y="4706"/>
                    <a:pt x="3039" y="4676"/>
                    <a:pt x="3162" y="4369"/>
                  </a:cubicBezTo>
                  <a:cubicBezTo>
                    <a:pt x="3315" y="3986"/>
                    <a:pt x="3353" y="3124"/>
                    <a:pt x="3190" y="2693"/>
                  </a:cubicBezTo>
                  <a:cubicBezTo>
                    <a:pt x="3018" y="2261"/>
                    <a:pt x="1705" y="642"/>
                    <a:pt x="110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1861927" y="3073328"/>
              <a:ext cx="262620" cy="359708"/>
            </a:xfrm>
            <a:custGeom>
              <a:avLst/>
              <a:gdLst/>
              <a:ahLst/>
              <a:cxnLst/>
              <a:rect l="l" t="t" r="r" b="b"/>
              <a:pathLst>
                <a:path w="3603" h="4935" extrusionOk="0">
                  <a:moveTo>
                    <a:pt x="1169" y="240"/>
                  </a:moveTo>
                  <a:cubicBezTo>
                    <a:pt x="1802" y="920"/>
                    <a:pt x="3047" y="2463"/>
                    <a:pt x="3200" y="2855"/>
                  </a:cubicBezTo>
                  <a:cubicBezTo>
                    <a:pt x="3354" y="3239"/>
                    <a:pt x="3315" y="4082"/>
                    <a:pt x="3172" y="4436"/>
                  </a:cubicBezTo>
                  <a:cubicBezTo>
                    <a:pt x="3135" y="4518"/>
                    <a:pt x="2794" y="4696"/>
                    <a:pt x="624" y="4696"/>
                  </a:cubicBezTo>
                  <a:cubicBezTo>
                    <a:pt x="516" y="4696"/>
                    <a:pt x="404" y="4696"/>
                    <a:pt x="288" y="4695"/>
                  </a:cubicBezTo>
                  <a:lnTo>
                    <a:pt x="240" y="4695"/>
                  </a:lnTo>
                  <a:lnTo>
                    <a:pt x="240" y="240"/>
                  </a:lnTo>
                  <a:close/>
                  <a:moveTo>
                    <a:pt x="125" y="0"/>
                  </a:moveTo>
                  <a:cubicBezTo>
                    <a:pt x="58" y="0"/>
                    <a:pt x="1" y="48"/>
                    <a:pt x="1" y="115"/>
                  </a:cubicBezTo>
                  <a:lnTo>
                    <a:pt x="1" y="4819"/>
                  </a:lnTo>
                  <a:cubicBezTo>
                    <a:pt x="1" y="4886"/>
                    <a:pt x="58" y="4934"/>
                    <a:pt x="125" y="4934"/>
                  </a:cubicBezTo>
                  <a:lnTo>
                    <a:pt x="604" y="4934"/>
                  </a:lnTo>
                  <a:cubicBezTo>
                    <a:pt x="2463" y="4934"/>
                    <a:pt x="3277" y="4819"/>
                    <a:pt x="3392" y="4532"/>
                  </a:cubicBezTo>
                  <a:cubicBezTo>
                    <a:pt x="3564" y="4120"/>
                    <a:pt x="3603" y="3229"/>
                    <a:pt x="3421" y="2769"/>
                  </a:cubicBezTo>
                  <a:cubicBezTo>
                    <a:pt x="3239" y="2300"/>
                    <a:pt x="1897" y="652"/>
                    <a:pt x="1313" y="39"/>
                  </a:cubicBezTo>
                  <a:cubicBezTo>
                    <a:pt x="1284" y="10"/>
                    <a:pt x="1256" y="0"/>
                    <a:pt x="122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722276" y="3064946"/>
              <a:ext cx="569921" cy="646090"/>
            </a:xfrm>
            <a:custGeom>
              <a:avLst/>
              <a:gdLst/>
              <a:ahLst/>
              <a:cxnLst/>
              <a:rect l="l" t="t" r="r" b="b"/>
              <a:pathLst>
                <a:path w="7819" h="8864" extrusionOk="0">
                  <a:moveTo>
                    <a:pt x="1677" y="1"/>
                  </a:moveTo>
                  <a:cubicBezTo>
                    <a:pt x="1677" y="1"/>
                    <a:pt x="48" y="1409"/>
                    <a:pt x="738" y="4417"/>
                  </a:cubicBezTo>
                  <a:cubicBezTo>
                    <a:pt x="269" y="4273"/>
                    <a:pt x="1" y="4216"/>
                    <a:pt x="1" y="4216"/>
                  </a:cubicBezTo>
                  <a:lnTo>
                    <a:pt x="1" y="4216"/>
                  </a:lnTo>
                  <a:cubicBezTo>
                    <a:pt x="1" y="4216"/>
                    <a:pt x="1141" y="8863"/>
                    <a:pt x="7658" y="8863"/>
                  </a:cubicBezTo>
                  <a:cubicBezTo>
                    <a:pt x="7711" y="8863"/>
                    <a:pt x="7764" y="8863"/>
                    <a:pt x="7818" y="8862"/>
                  </a:cubicBezTo>
                  <a:lnTo>
                    <a:pt x="7818" y="7416"/>
                  </a:lnTo>
                  <a:cubicBezTo>
                    <a:pt x="5394" y="5710"/>
                    <a:pt x="3804" y="3986"/>
                    <a:pt x="3344" y="1591"/>
                  </a:cubicBezTo>
                  <a:cubicBezTo>
                    <a:pt x="2970" y="1830"/>
                    <a:pt x="2760" y="2338"/>
                    <a:pt x="2760" y="2338"/>
                  </a:cubicBezTo>
                  <a:cubicBezTo>
                    <a:pt x="2472" y="1754"/>
                    <a:pt x="1677" y="1"/>
                    <a:pt x="1677"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2"/>
            <p:cNvSpPr/>
            <p:nvPr/>
          </p:nvSpPr>
          <p:spPr>
            <a:xfrm>
              <a:off x="722276" y="3065675"/>
              <a:ext cx="326908" cy="498635"/>
            </a:xfrm>
            <a:custGeom>
              <a:avLst/>
              <a:gdLst/>
              <a:ahLst/>
              <a:cxnLst/>
              <a:rect l="l" t="t" r="r" b="b"/>
              <a:pathLst>
                <a:path w="4485" h="6841" extrusionOk="0">
                  <a:moveTo>
                    <a:pt x="1677" y="0"/>
                  </a:moveTo>
                  <a:cubicBezTo>
                    <a:pt x="1677" y="0"/>
                    <a:pt x="48" y="1399"/>
                    <a:pt x="738" y="4417"/>
                  </a:cubicBezTo>
                  <a:cubicBezTo>
                    <a:pt x="269" y="4263"/>
                    <a:pt x="1" y="4206"/>
                    <a:pt x="1" y="4206"/>
                  </a:cubicBezTo>
                  <a:lnTo>
                    <a:pt x="1" y="4206"/>
                  </a:lnTo>
                  <a:cubicBezTo>
                    <a:pt x="1" y="4206"/>
                    <a:pt x="326" y="5528"/>
                    <a:pt x="1620" y="6764"/>
                  </a:cubicBezTo>
                  <a:cubicBezTo>
                    <a:pt x="1974" y="6802"/>
                    <a:pt x="2434" y="6831"/>
                    <a:pt x="2980" y="6840"/>
                  </a:cubicBezTo>
                  <a:cubicBezTo>
                    <a:pt x="2549" y="6285"/>
                    <a:pt x="2367" y="5471"/>
                    <a:pt x="2367" y="5470"/>
                  </a:cubicBezTo>
                  <a:lnTo>
                    <a:pt x="2367" y="5470"/>
                  </a:lnTo>
                  <a:cubicBezTo>
                    <a:pt x="2367" y="5471"/>
                    <a:pt x="3239" y="6103"/>
                    <a:pt x="3612" y="6112"/>
                  </a:cubicBezTo>
                  <a:cubicBezTo>
                    <a:pt x="3584" y="5308"/>
                    <a:pt x="3507" y="4608"/>
                    <a:pt x="3507" y="4608"/>
                  </a:cubicBezTo>
                  <a:lnTo>
                    <a:pt x="3507" y="4608"/>
                  </a:lnTo>
                  <a:cubicBezTo>
                    <a:pt x="3794" y="4848"/>
                    <a:pt x="4436" y="5097"/>
                    <a:pt x="4436" y="5097"/>
                  </a:cubicBezTo>
                  <a:cubicBezTo>
                    <a:pt x="4465" y="4819"/>
                    <a:pt x="4475" y="4541"/>
                    <a:pt x="4484" y="4263"/>
                  </a:cubicBezTo>
                  <a:cubicBezTo>
                    <a:pt x="3919" y="3459"/>
                    <a:pt x="3526" y="2548"/>
                    <a:pt x="3344" y="1581"/>
                  </a:cubicBezTo>
                  <a:cubicBezTo>
                    <a:pt x="2970" y="1820"/>
                    <a:pt x="2760" y="2328"/>
                    <a:pt x="2760" y="2328"/>
                  </a:cubicBezTo>
                  <a:cubicBezTo>
                    <a:pt x="2472" y="1744"/>
                    <a:pt x="1677" y="0"/>
                    <a:pt x="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2"/>
            <p:cNvSpPr/>
            <p:nvPr/>
          </p:nvSpPr>
          <p:spPr>
            <a:xfrm>
              <a:off x="713237" y="3056709"/>
              <a:ext cx="587997" cy="663292"/>
            </a:xfrm>
            <a:custGeom>
              <a:avLst/>
              <a:gdLst/>
              <a:ahLst/>
              <a:cxnLst/>
              <a:rect l="l" t="t" r="r" b="b"/>
              <a:pathLst>
                <a:path w="8067" h="9100" extrusionOk="0">
                  <a:moveTo>
                    <a:pt x="1763" y="324"/>
                  </a:moveTo>
                  <a:cubicBezTo>
                    <a:pt x="1964" y="775"/>
                    <a:pt x="2539" y="2030"/>
                    <a:pt x="2769" y="2509"/>
                  </a:cubicBezTo>
                  <a:cubicBezTo>
                    <a:pt x="2792" y="2551"/>
                    <a:pt x="2836" y="2572"/>
                    <a:pt x="2879" y="2572"/>
                  </a:cubicBezTo>
                  <a:cubicBezTo>
                    <a:pt x="2924" y="2572"/>
                    <a:pt x="2969" y="2548"/>
                    <a:pt x="2989" y="2499"/>
                  </a:cubicBezTo>
                  <a:cubicBezTo>
                    <a:pt x="3085" y="2279"/>
                    <a:pt x="3219" y="2087"/>
                    <a:pt x="3382" y="1915"/>
                  </a:cubicBezTo>
                  <a:cubicBezTo>
                    <a:pt x="3842" y="4022"/>
                    <a:pt x="5183" y="5728"/>
                    <a:pt x="7817" y="7586"/>
                  </a:cubicBezTo>
                  <a:lnTo>
                    <a:pt x="7817" y="8860"/>
                  </a:lnTo>
                  <a:lnTo>
                    <a:pt x="7779" y="8860"/>
                  </a:lnTo>
                  <a:cubicBezTo>
                    <a:pt x="4484" y="8860"/>
                    <a:pt x="2615" y="7644"/>
                    <a:pt x="1629" y="6609"/>
                  </a:cubicBezTo>
                  <a:cubicBezTo>
                    <a:pt x="1044" y="6005"/>
                    <a:pt x="584" y="5287"/>
                    <a:pt x="297" y="4492"/>
                  </a:cubicBezTo>
                  <a:lnTo>
                    <a:pt x="297" y="4492"/>
                  </a:lnTo>
                  <a:cubicBezTo>
                    <a:pt x="431" y="4530"/>
                    <a:pt x="604" y="4578"/>
                    <a:pt x="824" y="4645"/>
                  </a:cubicBezTo>
                  <a:cubicBezTo>
                    <a:pt x="837" y="4649"/>
                    <a:pt x="849" y="4651"/>
                    <a:pt x="861" y="4651"/>
                  </a:cubicBezTo>
                  <a:cubicBezTo>
                    <a:pt x="933" y="4651"/>
                    <a:pt x="994" y="4585"/>
                    <a:pt x="977" y="4511"/>
                  </a:cubicBezTo>
                  <a:cubicBezTo>
                    <a:pt x="422" y="2087"/>
                    <a:pt x="1418" y="717"/>
                    <a:pt x="1763" y="324"/>
                  </a:cubicBezTo>
                  <a:close/>
                  <a:moveTo>
                    <a:pt x="1801" y="1"/>
                  </a:moveTo>
                  <a:cubicBezTo>
                    <a:pt x="1773" y="1"/>
                    <a:pt x="1746" y="9"/>
                    <a:pt x="1724" y="27"/>
                  </a:cubicBezTo>
                  <a:cubicBezTo>
                    <a:pt x="1657" y="85"/>
                    <a:pt x="115" y="1455"/>
                    <a:pt x="699" y="4358"/>
                  </a:cubicBezTo>
                  <a:cubicBezTo>
                    <a:pt x="354" y="4252"/>
                    <a:pt x="163" y="4204"/>
                    <a:pt x="153" y="4204"/>
                  </a:cubicBezTo>
                  <a:cubicBezTo>
                    <a:pt x="147" y="4203"/>
                    <a:pt x="139" y="4202"/>
                    <a:pt x="132" y="4202"/>
                  </a:cubicBezTo>
                  <a:cubicBezTo>
                    <a:pt x="99" y="4202"/>
                    <a:pt x="62" y="4219"/>
                    <a:pt x="38" y="4243"/>
                  </a:cubicBezTo>
                  <a:cubicBezTo>
                    <a:pt x="10" y="4271"/>
                    <a:pt x="0" y="4310"/>
                    <a:pt x="10" y="4358"/>
                  </a:cubicBezTo>
                  <a:cubicBezTo>
                    <a:pt x="19" y="4406"/>
                    <a:pt x="316" y="5584"/>
                    <a:pt x="1447" y="6762"/>
                  </a:cubicBezTo>
                  <a:cubicBezTo>
                    <a:pt x="2472" y="7835"/>
                    <a:pt x="4397" y="9100"/>
                    <a:pt x="7789" y="9100"/>
                  </a:cubicBezTo>
                  <a:lnTo>
                    <a:pt x="7942" y="9100"/>
                  </a:lnTo>
                  <a:cubicBezTo>
                    <a:pt x="8009" y="9100"/>
                    <a:pt x="8067" y="9042"/>
                    <a:pt x="8067" y="8975"/>
                  </a:cubicBezTo>
                  <a:lnTo>
                    <a:pt x="8067" y="7529"/>
                  </a:lnTo>
                  <a:cubicBezTo>
                    <a:pt x="8067" y="7490"/>
                    <a:pt x="8047" y="7452"/>
                    <a:pt x="8019" y="7433"/>
                  </a:cubicBezTo>
                  <a:cubicBezTo>
                    <a:pt x="5317" y="5536"/>
                    <a:pt x="3995" y="3821"/>
                    <a:pt x="3583" y="1685"/>
                  </a:cubicBezTo>
                  <a:cubicBezTo>
                    <a:pt x="3573" y="1646"/>
                    <a:pt x="3545" y="1608"/>
                    <a:pt x="3516" y="1598"/>
                  </a:cubicBezTo>
                  <a:cubicBezTo>
                    <a:pt x="3499" y="1590"/>
                    <a:pt x="3480" y="1585"/>
                    <a:pt x="3461" y="1585"/>
                  </a:cubicBezTo>
                  <a:cubicBezTo>
                    <a:pt x="3438" y="1585"/>
                    <a:pt x="3417" y="1592"/>
                    <a:pt x="3401" y="1608"/>
                  </a:cubicBezTo>
                  <a:cubicBezTo>
                    <a:pt x="3190" y="1752"/>
                    <a:pt x="3008" y="1953"/>
                    <a:pt x="2884" y="2183"/>
                  </a:cubicBezTo>
                  <a:cubicBezTo>
                    <a:pt x="2548" y="1474"/>
                    <a:pt x="1916" y="85"/>
                    <a:pt x="1916" y="66"/>
                  </a:cubicBezTo>
                  <a:cubicBezTo>
                    <a:pt x="1892" y="24"/>
                    <a:pt x="1846" y="1"/>
                    <a:pt x="1801" y="1"/>
                  </a:cubicBezTo>
                  <a:close/>
                </a:path>
              </a:pathLst>
            </a:custGeom>
            <a:solidFill>
              <a:srgbClr val="6E4438"/>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2"/>
            <p:cNvSpPr/>
            <p:nvPr/>
          </p:nvSpPr>
          <p:spPr>
            <a:xfrm>
              <a:off x="1830511" y="4089065"/>
              <a:ext cx="278655" cy="188419"/>
            </a:xfrm>
            <a:custGeom>
              <a:avLst/>
              <a:gdLst/>
              <a:ahLst/>
              <a:cxnLst/>
              <a:rect l="l" t="t" r="r" b="b"/>
              <a:pathLst>
                <a:path w="3823" h="2585" extrusionOk="0">
                  <a:moveTo>
                    <a:pt x="1467" y="1"/>
                  </a:moveTo>
                  <a:cubicBezTo>
                    <a:pt x="565" y="1"/>
                    <a:pt x="0" y="743"/>
                    <a:pt x="0" y="743"/>
                  </a:cubicBezTo>
                  <a:cubicBezTo>
                    <a:pt x="0" y="743"/>
                    <a:pt x="87" y="1959"/>
                    <a:pt x="115" y="2122"/>
                  </a:cubicBezTo>
                  <a:cubicBezTo>
                    <a:pt x="135" y="2295"/>
                    <a:pt x="527" y="2534"/>
                    <a:pt x="1073" y="2572"/>
                  </a:cubicBezTo>
                  <a:cubicBezTo>
                    <a:pt x="1184" y="2580"/>
                    <a:pt x="1340" y="2584"/>
                    <a:pt x="1520" y="2584"/>
                  </a:cubicBezTo>
                  <a:cubicBezTo>
                    <a:pt x="2212" y="2584"/>
                    <a:pt x="3265" y="2527"/>
                    <a:pt x="3516" y="2429"/>
                  </a:cubicBezTo>
                  <a:cubicBezTo>
                    <a:pt x="3823" y="2295"/>
                    <a:pt x="3804" y="1998"/>
                    <a:pt x="3679" y="1883"/>
                  </a:cubicBezTo>
                  <a:cubicBezTo>
                    <a:pt x="3564" y="1777"/>
                    <a:pt x="2654" y="800"/>
                    <a:pt x="2654" y="800"/>
                  </a:cubicBezTo>
                  <a:cubicBezTo>
                    <a:pt x="2654" y="800"/>
                    <a:pt x="2376" y="62"/>
                    <a:pt x="1581" y="5"/>
                  </a:cubicBezTo>
                  <a:cubicBezTo>
                    <a:pt x="1542" y="2"/>
                    <a:pt x="1504" y="1"/>
                    <a:pt x="146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2"/>
            <p:cNvSpPr/>
            <p:nvPr/>
          </p:nvSpPr>
          <p:spPr>
            <a:xfrm>
              <a:off x="1821399" y="4080026"/>
              <a:ext cx="293379" cy="206349"/>
            </a:xfrm>
            <a:custGeom>
              <a:avLst/>
              <a:gdLst/>
              <a:ahLst/>
              <a:cxnLst/>
              <a:rect l="l" t="t" r="r" b="b"/>
              <a:pathLst>
                <a:path w="4025" h="2831" extrusionOk="0">
                  <a:moveTo>
                    <a:pt x="1612" y="241"/>
                  </a:moveTo>
                  <a:cubicBezTo>
                    <a:pt x="1643" y="241"/>
                    <a:pt x="1674" y="242"/>
                    <a:pt x="1706" y="244"/>
                  </a:cubicBezTo>
                  <a:cubicBezTo>
                    <a:pt x="2396" y="301"/>
                    <a:pt x="2655" y="943"/>
                    <a:pt x="2664" y="962"/>
                  </a:cubicBezTo>
                  <a:cubicBezTo>
                    <a:pt x="2674" y="981"/>
                    <a:pt x="2683" y="991"/>
                    <a:pt x="2693" y="1001"/>
                  </a:cubicBezTo>
                  <a:cubicBezTo>
                    <a:pt x="2731" y="1049"/>
                    <a:pt x="3603" y="1987"/>
                    <a:pt x="3728" y="2102"/>
                  </a:cubicBezTo>
                  <a:cubicBezTo>
                    <a:pt x="3766" y="2141"/>
                    <a:pt x="3775" y="2198"/>
                    <a:pt x="3766" y="2256"/>
                  </a:cubicBezTo>
                  <a:cubicBezTo>
                    <a:pt x="3747" y="2342"/>
                    <a:pt x="3680" y="2419"/>
                    <a:pt x="3593" y="2438"/>
                  </a:cubicBezTo>
                  <a:cubicBezTo>
                    <a:pt x="3369" y="2531"/>
                    <a:pt x="2319" y="2592"/>
                    <a:pt x="1625" y="2592"/>
                  </a:cubicBezTo>
                  <a:cubicBezTo>
                    <a:pt x="1461" y="2592"/>
                    <a:pt x="1316" y="2589"/>
                    <a:pt x="1208" y="2581"/>
                  </a:cubicBezTo>
                  <a:cubicBezTo>
                    <a:pt x="681" y="2543"/>
                    <a:pt x="365" y="2323"/>
                    <a:pt x="355" y="2237"/>
                  </a:cubicBezTo>
                  <a:cubicBezTo>
                    <a:pt x="336" y="2093"/>
                    <a:pt x="269" y="1135"/>
                    <a:pt x="250" y="914"/>
                  </a:cubicBezTo>
                  <a:lnTo>
                    <a:pt x="250" y="905"/>
                  </a:lnTo>
                  <a:cubicBezTo>
                    <a:pt x="369" y="767"/>
                    <a:pt x="877" y="241"/>
                    <a:pt x="1612" y="241"/>
                  </a:cubicBezTo>
                  <a:close/>
                  <a:moveTo>
                    <a:pt x="1597" y="0"/>
                  </a:moveTo>
                  <a:cubicBezTo>
                    <a:pt x="641" y="0"/>
                    <a:pt x="48" y="763"/>
                    <a:pt x="30" y="799"/>
                  </a:cubicBezTo>
                  <a:cubicBezTo>
                    <a:pt x="10" y="819"/>
                    <a:pt x="1" y="847"/>
                    <a:pt x="1" y="876"/>
                  </a:cubicBezTo>
                  <a:cubicBezTo>
                    <a:pt x="10" y="924"/>
                    <a:pt x="97" y="2093"/>
                    <a:pt x="125" y="2265"/>
                  </a:cubicBezTo>
                  <a:cubicBezTo>
                    <a:pt x="154" y="2524"/>
                    <a:pt x="633" y="2773"/>
                    <a:pt x="1189" y="2811"/>
                  </a:cubicBezTo>
                  <a:cubicBezTo>
                    <a:pt x="1294" y="2830"/>
                    <a:pt x="1457" y="2830"/>
                    <a:pt x="1658" y="2830"/>
                  </a:cubicBezTo>
                  <a:cubicBezTo>
                    <a:pt x="2348" y="2830"/>
                    <a:pt x="3421" y="2773"/>
                    <a:pt x="3680" y="2658"/>
                  </a:cubicBezTo>
                  <a:cubicBezTo>
                    <a:pt x="3843" y="2601"/>
                    <a:pt x="3967" y="2457"/>
                    <a:pt x="3996" y="2294"/>
                  </a:cubicBezTo>
                  <a:cubicBezTo>
                    <a:pt x="4025" y="2160"/>
                    <a:pt x="3977" y="2016"/>
                    <a:pt x="3881" y="1920"/>
                  </a:cubicBezTo>
                  <a:cubicBezTo>
                    <a:pt x="3785" y="1834"/>
                    <a:pt x="3134" y="1135"/>
                    <a:pt x="2875" y="857"/>
                  </a:cubicBezTo>
                  <a:cubicBezTo>
                    <a:pt x="2817" y="723"/>
                    <a:pt x="2492" y="62"/>
                    <a:pt x="1716" y="4"/>
                  </a:cubicBezTo>
                  <a:cubicBezTo>
                    <a:pt x="1676" y="2"/>
                    <a:pt x="1636" y="0"/>
                    <a:pt x="15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2"/>
            <p:cNvSpPr/>
            <p:nvPr/>
          </p:nvSpPr>
          <p:spPr>
            <a:xfrm>
              <a:off x="979289" y="4002762"/>
              <a:ext cx="194833" cy="274574"/>
            </a:xfrm>
            <a:custGeom>
              <a:avLst/>
              <a:gdLst/>
              <a:ahLst/>
              <a:cxnLst/>
              <a:rect l="l" t="t" r="r" b="b"/>
              <a:pathLst>
                <a:path w="2673" h="3767" extrusionOk="0">
                  <a:moveTo>
                    <a:pt x="1868" y="1"/>
                  </a:moveTo>
                  <a:cubicBezTo>
                    <a:pt x="1868" y="1"/>
                    <a:pt x="652" y="87"/>
                    <a:pt x="479" y="116"/>
                  </a:cubicBezTo>
                  <a:cubicBezTo>
                    <a:pt x="316" y="145"/>
                    <a:pt x="77" y="528"/>
                    <a:pt x="38" y="1074"/>
                  </a:cubicBezTo>
                  <a:cubicBezTo>
                    <a:pt x="0" y="1610"/>
                    <a:pt x="48" y="3210"/>
                    <a:pt x="182" y="3517"/>
                  </a:cubicBezTo>
                  <a:cubicBezTo>
                    <a:pt x="262" y="3700"/>
                    <a:pt x="400" y="3767"/>
                    <a:pt x="522" y="3767"/>
                  </a:cubicBezTo>
                  <a:cubicBezTo>
                    <a:pt x="606" y="3767"/>
                    <a:pt x="682" y="3736"/>
                    <a:pt x="728" y="3689"/>
                  </a:cubicBezTo>
                  <a:cubicBezTo>
                    <a:pt x="834" y="3565"/>
                    <a:pt x="1811" y="2655"/>
                    <a:pt x="1811" y="2655"/>
                  </a:cubicBezTo>
                  <a:cubicBezTo>
                    <a:pt x="1811" y="2655"/>
                    <a:pt x="2548" y="2377"/>
                    <a:pt x="2606" y="1582"/>
                  </a:cubicBezTo>
                  <a:cubicBezTo>
                    <a:pt x="2673" y="614"/>
                    <a:pt x="1868" y="1"/>
                    <a:pt x="186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2"/>
            <p:cNvSpPr/>
            <p:nvPr/>
          </p:nvSpPr>
          <p:spPr>
            <a:xfrm>
              <a:off x="970907" y="3994817"/>
              <a:ext cx="212326" cy="291557"/>
            </a:xfrm>
            <a:custGeom>
              <a:avLst/>
              <a:gdLst/>
              <a:ahLst/>
              <a:cxnLst/>
              <a:rect l="l" t="t" r="r" b="b"/>
              <a:pathLst>
                <a:path w="2913" h="4000" extrusionOk="0">
                  <a:moveTo>
                    <a:pt x="1945" y="234"/>
                  </a:moveTo>
                  <a:cubicBezTo>
                    <a:pt x="2089" y="359"/>
                    <a:pt x="2654" y="905"/>
                    <a:pt x="2606" y="1691"/>
                  </a:cubicBezTo>
                  <a:cubicBezTo>
                    <a:pt x="2548" y="2390"/>
                    <a:pt x="1916" y="2639"/>
                    <a:pt x="1887" y="2658"/>
                  </a:cubicBezTo>
                  <a:cubicBezTo>
                    <a:pt x="1868" y="2658"/>
                    <a:pt x="1859" y="2668"/>
                    <a:pt x="1849" y="2677"/>
                  </a:cubicBezTo>
                  <a:cubicBezTo>
                    <a:pt x="1811" y="2716"/>
                    <a:pt x="862" y="3597"/>
                    <a:pt x="747" y="3712"/>
                  </a:cubicBezTo>
                  <a:cubicBezTo>
                    <a:pt x="718" y="3741"/>
                    <a:pt x="678" y="3754"/>
                    <a:pt x="635" y="3754"/>
                  </a:cubicBezTo>
                  <a:cubicBezTo>
                    <a:pt x="621" y="3754"/>
                    <a:pt x="608" y="3753"/>
                    <a:pt x="594" y="3750"/>
                  </a:cubicBezTo>
                  <a:cubicBezTo>
                    <a:pt x="508" y="3731"/>
                    <a:pt x="441" y="3664"/>
                    <a:pt x="412" y="3578"/>
                  </a:cubicBezTo>
                  <a:cubicBezTo>
                    <a:pt x="288" y="3310"/>
                    <a:pt x="230" y="1758"/>
                    <a:pt x="268" y="1192"/>
                  </a:cubicBezTo>
                  <a:cubicBezTo>
                    <a:pt x="307" y="666"/>
                    <a:pt x="527" y="359"/>
                    <a:pt x="613" y="349"/>
                  </a:cubicBezTo>
                  <a:cubicBezTo>
                    <a:pt x="757" y="330"/>
                    <a:pt x="1715" y="254"/>
                    <a:pt x="1945" y="234"/>
                  </a:cubicBezTo>
                  <a:close/>
                  <a:moveTo>
                    <a:pt x="1997" y="1"/>
                  </a:moveTo>
                  <a:cubicBezTo>
                    <a:pt x="1989" y="1"/>
                    <a:pt x="1981" y="2"/>
                    <a:pt x="1974" y="4"/>
                  </a:cubicBezTo>
                  <a:cubicBezTo>
                    <a:pt x="1926" y="4"/>
                    <a:pt x="757" y="91"/>
                    <a:pt x="585" y="119"/>
                  </a:cubicBezTo>
                  <a:cubicBezTo>
                    <a:pt x="316" y="148"/>
                    <a:pt x="77" y="627"/>
                    <a:pt x="29" y="1183"/>
                  </a:cubicBezTo>
                  <a:cubicBezTo>
                    <a:pt x="0" y="1681"/>
                    <a:pt x="38" y="3329"/>
                    <a:pt x="192" y="3683"/>
                  </a:cubicBezTo>
                  <a:cubicBezTo>
                    <a:pt x="249" y="3846"/>
                    <a:pt x="383" y="3961"/>
                    <a:pt x="556" y="3999"/>
                  </a:cubicBezTo>
                  <a:lnTo>
                    <a:pt x="632" y="3999"/>
                  </a:lnTo>
                  <a:cubicBezTo>
                    <a:pt x="738" y="3999"/>
                    <a:pt x="843" y="3961"/>
                    <a:pt x="929" y="3885"/>
                  </a:cubicBezTo>
                  <a:cubicBezTo>
                    <a:pt x="1006" y="3789"/>
                    <a:pt x="1705" y="3137"/>
                    <a:pt x="1993" y="2879"/>
                  </a:cubicBezTo>
                  <a:cubicBezTo>
                    <a:pt x="2127" y="2812"/>
                    <a:pt x="2788" y="2495"/>
                    <a:pt x="2836" y="1710"/>
                  </a:cubicBezTo>
                  <a:cubicBezTo>
                    <a:pt x="2913" y="685"/>
                    <a:pt x="2089" y="52"/>
                    <a:pt x="2050" y="24"/>
                  </a:cubicBezTo>
                  <a:cubicBezTo>
                    <a:pt x="2036" y="10"/>
                    <a:pt x="2017" y="1"/>
                    <a:pt x="19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2"/>
            <p:cNvSpPr/>
            <p:nvPr/>
          </p:nvSpPr>
          <p:spPr>
            <a:xfrm>
              <a:off x="1065884" y="3515339"/>
              <a:ext cx="1090058" cy="740336"/>
            </a:xfrm>
            <a:custGeom>
              <a:avLst/>
              <a:gdLst/>
              <a:ahLst/>
              <a:cxnLst/>
              <a:rect l="l" t="t" r="r" b="b"/>
              <a:pathLst>
                <a:path w="14955" h="10157" extrusionOk="0">
                  <a:moveTo>
                    <a:pt x="1389" y="1"/>
                  </a:moveTo>
                  <a:cubicBezTo>
                    <a:pt x="987" y="1285"/>
                    <a:pt x="948" y="2559"/>
                    <a:pt x="1610" y="5375"/>
                  </a:cubicBezTo>
                  <a:cubicBezTo>
                    <a:pt x="1073" y="5826"/>
                    <a:pt x="172" y="6602"/>
                    <a:pt x="153" y="6765"/>
                  </a:cubicBezTo>
                  <a:cubicBezTo>
                    <a:pt x="134" y="6927"/>
                    <a:pt x="0" y="8499"/>
                    <a:pt x="651" y="9447"/>
                  </a:cubicBezTo>
                  <a:cubicBezTo>
                    <a:pt x="651" y="9447"/>
                    <a:pt x="3717" y="10070"/>
                    <a:pt x="4522" y="10146"/>
                  </a:cubicBezTo>
                  <a:cubicBezTo>
                    <a:pt x="4596" y="10153"/>
                    <a:pt x="4672" y="10157"/>
                    <a:pt x="4749" y="10157"/>
                  </a:cubicBezTo>
                  <a:cubicBezTo>
                    <a:pt x="5513" y="10157"/>
                    <a:pt x="6411" y="9817"/>
                    <a:pt x="6898" y="9208"/>
                  </a:cubicBezTo>
                  <a:cubicBezTo>
                    <a:pt x="7425" y="8537"/>
                    <a:pt x="8239" y="7253"/>
                    <a:pt x="8239" y="7253"/>
                  </a:cubicBezTo>
                  <a:lnTo>
                    <a:pt x="9916" y="7090"/>
                  </a:lnTo>
                  <a:cubicBezTo>
                    <a:pt x="9916" y="7090"/>
                    <a:pt x="10232" y="8700"/>
                    <a:pt x="10270" y="8824"/>
                  </a:cubicBezTo>
                  <a:cubicBezTo>
                    <a:pt x="10299" y="8939"/>
                    <a:pt x="10510" y="9045"/>
                    <a:pt x="10711" y="9045"/>
                  </a:cubicBezTo>
                  <a:lnTo>
                    <a:pt x="13211" y="9045"/>
                  </a:lnTo>
                  <a:cubicBezTo>
                    <a:pt x="13364" y="9035"/>
                    <a:pt x="13499" y="8939"/>
                    <a:pt x="13575" y="8805"/>
                  </a:cubicBezTo>
                  <a:cubicBezTo>
                    <a:pt x="13633" y="8671"/>
                    <a:pt x="14591" y="6065"/>
                    <a:pt x="14734" y="5557"/>
                  </a:cubicBezTo>
                  <a:cubicBezTo>
                    <a:pt x="14878" y="5050"/>
                    <a:pt x="14955" y="4015"/>
                    <a:pt x="14255" y="3296"/>
                  </a:cubicBezTo>
                  <a:cubicBezTo>
                    <a:pt x="13566" y="2578"/>
                    <a:pt x="11908" y="825"/>
                    <a:pt x="10701"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2"/>
            <p:cNvSpPr/>
            <p:nvPr/>
          </p:nvSpPr>
          <p:spPr>
            <a:xfrm>
              <a:off x="1060271" y="3506301"/>
              <a:ext cx="1101283" cy="758412"/>
            </a:xfrm>
            <a:custGeom>
              <a:avLst/>
              <a:gdLst/>
              <a:ahLst/>
              <a:cxnLst/>
              <a:rect l="l" t="t" r="r" b="b"/>
              <a:pathLst>
                <a:path w="15109" h="10405" extrusionOk="0">
                  <a:moveTo>
                    <a:pt x="10749" y="240"/>
                  </a:moveTo>
                  <a:cubicBezTo>
                    <a:pt x="11880" y="1016"/>
                    <a:pt x="13394" y="2606"/>
                    <a:pt x="14131" y="3373"/>
                  </a:cubicBezTo>
                  <a:lnTo>
                    <a:pt x="14256" y="3507"/>
                  </a:lnTo>
                  <a:cubicBezTo>
                    <a:pt x="15041" y="4331"/>
                    <a:pt x="14735" y="5519"/>
                    <a:pt x="14696" y="5653"/>
                  </a:cubicBezTo>
                  <a:cubicBezTo>
                    <a:pt x="14553" y="6160"/>
                    <a:pt x="13585" y="8766"/>
                    <a:pt x="13537" y="8881"/>
                  </a:cubicBezTo>
                  <a:cubicBezTo>
                    <a:pt x="13489" y="8977"/>
                    <a:pt x="13394" y="9035"/>
                    <a:pt x="13288" y="9044"/>
                  </a:cubicBezTo>
                  <a:lnTo>
                    <a:pt x="10788" y="9044"/>
                  </a:lnTo>
                  <a:cubicBezTo>
                    <a:pt x="10777" y="9045"/>
                    <a:pt x="10767" y="9045"/>
                    <a:pt x="10756" y="9045"/>
                  </a:cubicBezTo>
                  <a:cubicBezTo>
                    <a:pt x="10643" y="9045"/>
                    <a:pt x="10532" y="8998"/>
                    <a:pt x="10462" y="8910"/>
                  </a:cubicBezTo>
                  <a:cubicBezTo>
                    <a:pt x="10433" y="8833"/>
                    <a:pt x="10232" y="7837"/>
                    <a:pt x="10108" y="7195"/>
                  </a:cubicBezTo>
                  <a:cubicBezTo>
                    <a:pt x="10099" y="7143"/>
                    <a:pt x="10050" y="7098"/>
                    <a:pt x="9998" y="7098"/>
                  </a:cubicBezTo>
                  <a:cubicBezTo>
                    <a:pt x="9993" y="7098"/>
                    <a:pt x="9988" y="7098"/>
                    <a:pt x="9983" y="7099"/>
                  </a:cubicBezTo>
                  <a:lnTo>
                    <a:pt x="8306" y="7253"/>
                  </a:lnTo>
                  <a:cubicBezTo>
                    <a:pt x="8268" y="7262"/>
                    <a:pt x="8230" y="7281"/>
                    <a:pt x="8211" y="7310"/>
                  </a:cubicBezTo>
                  <a:cubicBezTo>
                    <a:pt x="8211" y="7320"/>
                    <a:pt x="7416" y="8575"/>
                    <a:pt x="6879" y="9255"/>
                  </a:cubicBezTo>
                  <a:cubicBezTo>
                    <a:pt x="6393" y="9871"/>
                    <a:pt x="5530" y="10165"/>
                    <a:pt x="4823" y="10165"/>
                  </a:cubicBezTo>
                  <a:cubicBezTo>
                    <a:pt x="4750" y="10165"/>
                    <a:pt x="4678" y="10162"/>
                    <a:pt x="4608" y="10155"/>
                  </a:cubicBezTo>
                  <a:cubicBezTo>
                    <a:pt x="3871" y="10088"/>
                    <a:pt x="1188" y="9542"/>
                    <a:pt x="796" y="9466"/>
                  </a:cubicBezTo>
                  <a:cubicBezTo>
                    <a:pt x="249" y="8623"/>
                    <a:pt x="317" y="7291"/>
                    <a:pt x="345" y="6908"/>
                  </a:cubicBezTo>
                  <a:cubicBezTo>
                    <a:pt x="364" y="6850"/>
                    <a:pt x="546" y="6611"/>
                    <a:pt x="1754" y="5586"/>
                  </a:cubicBezTo>
                  <a:cubicBezTo>
                    <a:pt x="1792" y="5557"/>
                    <a:pt x="1801" y="5509"/>
                    <a:pt x="1792" y="5471"/>
                  </a:cubicBezTo>
                  <a:cubicBezTo>
                    <a:pt x="1140" y="2644"/>
                    <a:pt x="1198" y="1437"/>
                    <a:pt x="1552" y="240"/>
                  </a:cubicBezTo>
                  <a:close/>
                  <a:moveTo>
                    <a:pt x="1466" y="0"/>
                  </a:moveTo>
                  <a:cubicBezTo>
                    <a:pt x="1418" y="0"/>
                    <a:pt x="1370" y="39"/>
                    <a:pt x="1351" y="87"/>
                  </a:cubicBezTo>
                  <a:cubicBezTo>
                    <a:pt x="958" y="1342"/>
                    <a:pt x="872" y="2568"/>
                    <a:pt x="1552" y="5451"/>
                  </a:cubicBezTo>
                  <a:cubicBezTo>
                    <a:pt x="240" y="6563"/>
                    <a:pt x="125" y="6764"/>
                    <a:pt x="115" y="6879"/>
                  </a:cubicBezTo>
                  <a:cubicBezTo>
                    <a:pt x="77" y="7300"/>
                    <a:pt x="0" y="8738"/>
                    <a:pt x="633" y="9638"/>
                  </a:cubicBezTo>
                  <a:cubicBezTo>
                    <a:pt x="642" y="9667"/>
                    <a:pt x="671" y="9676"/>
                    <a:pt x="700" y="9686"/>
                  </a:cubicBezTo>
                  <a:cubicBezTo>
                    <a:pt x="824" y="9715"/>
                    <a:pt x="3785" y="10318"/>
                    <a:pt x="4589" y="10395"/>
                  </a:cubicBezTo>
                  <a:cubicBezTo>
                    <a:pt x="4666" y="10404"/>
                    <a:pt x="4743" y="10404"/>
                    <a:pt x="4819" y="10404"/>
                  </a:cubicBezTo>
                  <a:cubicBezTo>
                    <a:pt x="5576" y="10404"/>
                    <a:pt x="6534" y="10079"/>
                    <a:pt x="7071" y="9408"/>
                  </a:cubicBezTo>
                  <a:cubicBezTo>
                    <a:pt x="7530" y="8805"/>
                    <a:pt x="8230" y="7732"/>
                    <a:pt x="8383" y="7492"/>
                  </a:cubicBezTo>
                  <a:lnTo>
                    <a:pt x="9897" y="7348"/>
                  </a:lnTo>
                  <a:cubicBezTo>
                    <a:pt x="9964" y="7732"/>
                    <a:pt x="10194" y="8872"/>
                    <a:pt x="10223" y="8987"/>
                  </a:cubicBezTo>
                  <a:cubicBezTo>
                    <a:pt x="10290" y="9178"/>
                    <a:pt x="10558" y="9284"/>
                    <a:pt x="10788" y="9284"/>
                  </a:cubicBezTo>
                  <a:lnTo>
                    <a:pt x="13288" y="9284"/>
                  </a:lnTo>
                  <a:cubicBezTo>
                    <a:pt x="13489" y="9274"/>
                    <a:pt x="13671" y="9159"/>
                    <a:pt x="13758" y="8977"/>
                  </a:cubicBezTo>
                  <a:cubicBezTo>
                    <a:pt x="13806" y="8862"/>
                    <a:pt x="14783" y="6237"/>
                    <a:pt x="14926" y="5720"/>
                  </a:cubicBezTo>
                  <a:cubicBezTo>
                    <a:pt x="15108" y="5059"/>
                    <a:pt x="15089" y="4043"/>
                    <a:pt x="14419" y="3344"/>
                  </a:cubicBezTo>
                  <a:lnTo>
                    <a:pt x="14304" y="3210"/>
                  </a:lnTo>
                  <a:cubicBezTo>
                    <a:pt x="13556" y="2434"/>
                    <a:pt x="12004" y="805"/>
                    <a:pt x="10855" y="29"/>
                  </a:cubicBezTo>
                  <a:cubicBezTo>
                    <a:pt x="10836" y="10"/>
                    <a:pt x="10807" y="0"/>
                    <a:pt x="10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2"/>
            <p:cNvSpPr/>
            <p:nvPr/>
          </p:nvSpPr>
          <p:spPr>
            <a:xfrm>
              <a:off x="1170118" y="3898017"/>
              <a:ext cx="210723" cy="105106"/>
            </a:xfrm>
            <a:custGeom>
              <a:avLst/>
              <a:gdLst/>
              <a:ahLst/>
              <a:cxnLst/>
              <a:rect l="l" t="t" r="r" b="b"/>
              <a:pathLst>
                <a:path w="2891" h="1442" extrusionOk="0">
                  <a:moveTo>
                    <a:pt x="161" y="1"/>
                  </a:moveTo>
                  <a:cubicBezTo>
                    <a:pt x="7" y="1"/>
                    <a:pt x="1" y="231"/>
                    <a:pt x="160" y="240"/>
                  </a:cubicBezTo>
                  <a:lnTo>
                    <a:pt x="170" y="240"/>
                  </a:lnTo>
                  <a:cubicBezTo>
                    <a:pt x="400" y="260"/>
                    <a:pt x="639" y="298"/>
                    <a:pt x="869" y="374"/>
                  </a:cubicBezTo>
                  <a:cubicBezTo>
                    <a:pt x="1099" y="432"/>
                    <a:pt x="1329" y="518"/>
                    <a:pt x="1549" y="624"/>
                  </a:cubicBezTo>
                  <a:cubicBezTo>
                    <a:pt x="1770" y="729"/>
                    <a:pt x="1981" y="844"/>
                    <a:pt x="2191" y="978"/>
                  </a:cubicBezTo>
                  <a:cubicBezTo>
                    <a:pt x="2393" y="1112"/>
                    <a:pt x="2584" y="1265"/>
                    <a:pt x="2776" y="1428"/>
                  </a:cubicBezTo>
                  <a:cubicBezTo>
                    <a:pt x="2784" y="1437"/>
                    <a:pt x="2799" y="1442"/>
                    <a:pt x="2814" y="1442"/>
                  </a:cubicBezTo>
                  <a:cubicBezTo>
                    <a:pt x="2832" y="1442"/>
                    <a:pt x="2851" y="1435"/>
                    <a:pt x="2862" y="1419"/>
                  </a:cubicBezTo>
                  <a:cubicBezTo>
                    <a:pt x="2891" y="1390"/>
                    <a:pt x="2891" y="1352"/>
                    <a:pt x="2862" y="1323"/>
                  </a:cubicBezTo>
                  <a:cubicBezTo>
                    <a:pt x="2680" y="1150"/>
                    <a:pt x="2488" y="997"/>
                    <a:pt x="2278" y="844"/>
                  </a:cubicBezTo>
                  <a:cubicBezTo>
                    <a:pt x="2076" y="700"/>
                    <a:pt x="1856" y="566"/>
                    <a:pt x="1636" y="451"/>
                  </a:cubicBezTo>
                  <a:cubicBezTo>
                    <a:pt x="1406" y="336"/>
                    <a:pt x="1176" y="240"/>
                    <a:pt x="936" y="164"/>
                  </a:cubicBezTo>
                  <a:cubicBezTo>
                    <a:pt x="687" y="87"/>
                    <a:pt x="438" y="30"/>
                    <a:pt x="180" y="1"/>
                  </a:cubicBezTo>
                  <a:lnTo>
                    <a:pt x="170" y="1"/>
                  </a:lnTo>
                  <a:cubicBezTo>
                    <a:pt x="167" y="1"/>
                    <a:pt x="164" y="1"/>
                    <a:pt x="16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2"/>
            <p:cNvSpPr/>
            <p:nvPr/>
          </p:nvSpPr>
          <p:spPr>
            <a:xfrm>
              <a:off x="1199858" y="3899402"/>
              <a:ext cx="123766" cy="18514"/>
            </a:xfrm>
            <a:custGeom>
              <a:avLst/>
              <a:gdLst/>
              <a:ahLst/>
              <a:cxnLst/>
              <a:rect l="l" t="t" r="r" b="b"/>
              <a:pathLst>
                <a:path w="1698" h="254" extrusionOk="0">
                  <a:moveTo>
                    <a:pt x="873" y="1"/>
                  </a:moveTo>
                  <a:cubicBezTo>
                    <a:pt x="749" y="1"/>
                    <a:pt x="624" y="11"/>
                    <a:pt x="500" y="20"/>
                  </a:cubicBezTo>
                  <a:cubicBezTo>
                    <a:pt x="365" y="30"/>
                    <a:pt x="241" y="39"/>
                    <a:pt x="116" y="68"/>
                  </a:cubicBezTo>
                  <a:lnTo>
                    <a:pt x="107" y="68"/>
                  </a:lnTo>
                  <a:cubicBezTo>
                    <a:pt x="0" y="95"/>
                    <a:pt x="25" y="253"/>
                    <a:pt x="129" y="253"/>
                  </a:cubicBezTo>
                  <a:cubicBezTo>
                    <a:pt x="137" y="253"/>
                    <a:pt x="146" y="252"/>
                    <a:pt x="155" y="250"/>
                  </a:cubicBezTo>
                  <a:cubicBezTo>
                    <a:pt x="270" y="221"/>
                    <a:pt x="394" y="202"/>
                    <a:pt x="509" y="183"/>
                  </a:cubicBezTo>
                  <a:cubicBezTo>
                    <a:pt x="634" y="164"/>
                    <a:pt x="758" y="154"/>
                    <a:pt x="883" y="145"/>
                  </a:cubicBezTo>
                  <a:cubicBezTo>
                    <a:pt x="978" y="137"/>
                    <a:pt x="1072" y="134"/>
                    <a:pt x="1165" y="134"/>
                  </a:cubicBezTo>
                  <a:cubicBezTo>
                    <a:pt x="1316" y="134"/>
                    <a:pt x="1467" y="142"/>
                    <a:pt x="1621" y="154"/>
                  </a:cubicBezTo>
                  <a:cubicBezTo>
                    <a:pt x="1688" y="154"/>
                    <a:pt x="1697" y="68"/>
                    <a:pt x="1640" y="49"/>
                  </a:cubicBezTo>
                  <a:cubicBezTo>
                    <a:pt x="1381" y="11"/>
                    <a:pt x="1132" y="1"/>
                    <a:pt x="873" y="1"/>
                  </a:cubicBezTo>
                  <a:close/>
                </a:path>
              </a:pathLst>
            </a:custGeom>
            <a:solidFill>
              <a:srgbClr val="6E4438"/>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2"/>
            <p:cNvSpPr/>
            <p:nvPr/>
          </p:nvSpPr>
          <p:spPr>
            <a:xfrm>
              <a:off x="1654406" y="3867840"/>
              <a:ext cx="124057" cy="184701"/>
            </a:xfrm>
            <a:custGeom>
              <a:avLst/>
              <a:gdLst/>
              <a:ahLst/>
              <a:cxnLst/>
              <a:rect l="l" t="t" r="r" b="b"/>
              <a:pathLst>
                <a:path w="1702" h="2534" extrusionOk="0">
                  <a:moveTo>
                    <a:pt x="1655" y="1"/>
                  </a:moveTo>
                  <a:cubicBezTo>
                    <a:pt x="1645" y="1"/>
                    <a:pt x="1636" y="4"/>
                    <a:pt x="1631" y="12"/>
                  </a:cubicBezTo>
                  <a:lnTo>
                    <a:pt x="1248" y="606"/>
                  </a:lnTo>
                  <a:lnTo>
                    <a:pt x="855" y="1181"/>
                  </a:lnTo>
                  <a:lnTo>
                    <a:pt x="69" y="2350"/>
                  </a:lnTo>
                  <a:cubicBezTo>
                    <a:pt x="0" y="2439"/>
                    <a:pt x="85" y="2534"/>
                    <a:pt x="170" y="2534"/>
                  </a:cubicBezTo>
                  <a:cubicBezTo>
                    <a:pt x="203" y="2534"/>
                    <a:pt x="237" y="2519"/>
                    <a:pt x="261" y="2484"/>
                  </a:cubicBezTo>
                  <a:cubicBezTo>
                    <a:pt x="529" y="2101"/>
                    <a:pt x="788" y="1699"/>
                    <a:pt x="1027" y="1296"/>
                  </a:cubicBezTo>
                  <a:cubicBezTo>
                    <a:pt x="1276" y="894"/>
                    <a:pt x="1497" y="482"/>
                    <a:pt x="1688" y="41"/>
                  </a:cubicBezTo>
                  <a:cubicBezTo>
                    <a:pt x="1702" y="21"/>
                    <a:pt x="1677" y="1"/>
                    <a:pt x="1655" y="1"/>
                  </a:cubicBezTo>
                  <a:close/>
                </a:path>
              </a:pathLst>
            </a:custGeom>
            <a:solidFill>
              <a:srgbClr val="6E4438"/>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2"/>
            <p:cNvSpPr/>
            <p:nvPr/>
          </p:nvSpPr>
          <p:spPr>
            <a:xfrm>
              <a:off x="1774749" y="3942554"/>
              <a:ext cx="129816" cy="99712"/>
            </a:xfrm>
            <a:custGeom>
              <a:avLst/>
              <a:gdLst/>
              <a:ahLst/>
              <a:cxnLst/>
              <a:rect l="l" t="t" r="r" b="b"/>
              <a:pathLst>
                <a:path w="1781" h="1368" extrusionOk="0">
                  <a:moveTo>
                    <a:pt x="1710" y="1"/>
                  </a:moveTo>
                  <a:cubicBezTo>
                    <a:pt x="1692" y="1"/>
                    <a:pt x="1676" y="8"/>
                    <a:pt x="1666" y="22"/>
                  </a:cubicBezTo>
                  <a:cubicBezTo>
                    <a:pt x="1541" y="128"/>
                    <a:pt x="1426" y="223"/>
                    <a:pt x="1292" y="319"/>
                  </a:cubicBezTo>
                  <a:cubicBezTo>
                    <a:pt x="1168" y="415"/>
                    <a:pt x="1034" y="501"/>
                    <a:pt x="909" y="597"/>
                  </a:cubicBezTo>
                  <a:cubicBezTo>
                    <a:pt x="650" y="779"/>
                    <a:pt x="382" y="961"/>
                    <a:pt x="124" y="1133"/>
                  </a:cubicBezTo>
                  <a:lnTo>
                    <a:pt x="124" y="1143"/>
                  </a:lnTo>
                  <a:cubicBezTo>
                    <a:pt x="1" y="1212"/>
                    <a:pt x="81" y="1367"/>
                    <a:pt x="181" y="1367"/>
                  </a:cubicBezTo>
                  <a:cubicBezTo>
                    <a:pt x="207" y="1367"/>
                    <a:pt x="233" y="1358"/>
                    <a:pt x="258" y="1335"/>
                  </a:cubicBezTo>
                  <a:cubicBezTo>
                    <a:pt x="516" y="1143"/>
                    <a:pt x="775" y="951"/>
                    <a:pt x="1024" y="750"/>
                  </a:cubicBezTo>
                  <a:cubicBezTo>
                    <a:pt x="1149" y="645"/>
                    <a:pt x="1283" y="549"/>
                    <a:pt x="1398" y="444"/>
                  </a:cubicBezTo>
                  <a:cubicBezTo>
                    <a:pt x="1522" y="338"/>
                    <a:pt x="1647" y="233"/>
                    <a:pt x="1762" y="118"/>
                  </a:cubicBezTo>
                  <a:cubicBezTo>
                    <a:pt x="1781" y="89"/>
                    <a:pt x="1781" y="51"/>
                    <a:pt x="1762" y="22"/>
                  </a:cubicBezTo>
                  <a:cubicBezTo>
                    <a:pt x="1747" y="8"/>
                    <a:pt x="1728" y="1"/>
                    <a:pt x="171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2"/>
            <p:cNvSpPr/>
            <p:nvPr/>
          </p:nvSpPr>
          <p:spPr>
            <a:xfrm>
              <a:off x="1815568" y="4019381"/>
              <a:ext cx="68079" cy="23397"/>
            </a:xfrm>
            <a:custGeom>
              <a:avLst/>
              <a:gdLst/>
              <a:ahLst/>
              <a:cxnLst/>
              <a:rect l="l" t="t" r="r" b="b"/>
              <a:pathLst>
                <a:path w="934" h="321" extrusionOk="0">
                  <a:moveTo>
                    <a:pt x="882" y="0"/>
                  </a:moveTo>
                  <a:cubicBezTo>
                    <a:pt x="877" y="0"/>
                    <a:pt x="872" y="1"/>
                    <a:pt x="866" y="3"/>
                  </a:cubicBezTo>
                  <a:cubicBezTo>
                    <a:pt x="751" y="32"/>
                    <a:pt x="637" y="51"/>
                    <a:pt x="522" y="70"/>
                  </a:cubicBezTo>
                  <a:cubicBezTo>
                    <a:pt x="474" y="70"/>
                    <a:pt x="407" y="79"/>
                    <a:pt x="349" y="79"/>
                  </a:cubicBezTo>
                  <a:lnTo>
                    <a:pt x="158" y="79"/>
                  </a:lnTo>
                  <a:cubicBezTo>
                    <a:pt x="1" y="98"/>
                    <a:pt x="30" y="320"/>
                    <a:pt x="178" y="320"/>
                  </a:cubicBezTo>
                  <a:cubicBezTo>
                    <a:pt x="184" y="320"/>
                    <a:pt x="190" y="320"/>
                    <a:pt x="196" y="319"/>
                  </a:cubicBezTo>
                  <a:cubicBezTo>
                    <a:pt x="263" y="309"/>
                    <a:pt x="320" y="300"/>
                    <a:pt x="378" y="281"/>
                  </a:cubicBezTo>
                  <a:cubicBezTo>
                    <a:pt x="435" y="271"/>
                    <a:pt x="502" y="252"/>
                    <a:pt x="560" y="233"/>
                  </a:cubicBezTo>
                  <a:cubicBezTo>
                    <a:pt x="675" y="194"/>
                    <a:pt x="790" y="147"/>
                    <a:pt x="905" y="99"/>
                  </a:cubicBezTo>
                  <a:cubicBezTo>
                    <a:pt x="924" y="89"/>
                    <a:pt x="934" y="60"/>
                    <a:pt x="924" y="41"/>
                  </a:cubicBezTo>
                  <a:cubicBezTo>
                    <a:pt x="924" y="17"/>
                    <a:pt x="904" y="0"/>
                    <a:pt x="8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2"/>
            <p:cNvSpPr/>
            <p:nvPr/>
          </p:nvSpPr>
          <p:spPr>
            <a:xfrm>
              <a:off x="1118220" y="2902253"/>
              <a:ext cx="925328" cy="928681"/>
            </a:xfrm>
            <a:custGeom>
              <a:avLst/>
              <a:gdLst/>
              <a:ahLst/>
              <a:cxnLst/>
              <a:rect l="l" t="t" r="r" b="b"/>
              <a:pathLst>
                <a:path w="12695" h="12741" extrusionOk="0">
                  <a:moveTo>
                    <a:pt x="6582" y="0"/>
                  </a:moveTo>
                  <a:cubicBezTo>
                    <a:pt x="6582" y="0"/>
                    <a:pt x="4015" y="910"/>
                    <a:pt x="3411" y="1409"/>
                  </a:cubicBezTo>
                  <a:cubicBezTo>
                    <a:pt x="2817" y="1916"/>
                    <a:pt x="1955" y="3248"/>
                    <a:pt x="978" y="6180"/>
                  </a:cubicBezTo>
                  <a:cubicBezTo>
                    <a:pt x="1" y="9121"/>
                    <a:pt x="202" y="10634"/>
                    <a:pt x="278" y="10874"/>
                  </a:cubicBezTo>
                  <a:cubicBezTo>
                    <a:pt x="345" y="11083"/>
                    <a:pt x="2423" y="12740"/>
                    <a:pt x="6097" y="12740"/>
                  </a:cubicBezTo>
                  <a:cubicBezTo>
                    <a:pt x="6628" y="12740"/>
                    <a:pt x="7193" y="12706"/>
                    <a:pt x="7789" y="12627"/>
                  </a:cubicBezTo>
                  <a:cubicBezTo>
                    <a:pt x="11066" y="12186"/>
                    <a:pt x="12694" y="10711"/>
                    <a:pt x="12637" y="10452"/>
                  </a:cubicBezTo>
                  <a:cubicBezTo>
                    <a:pt x="12570" y="10203"/>
                    <a:pt x="11650" y="9102"/>
                    <a:pt x="11650" y="9102"/>
                  </a:cubicBezTo>
                  <a:cubicBezTo>
                    <a:pt x="11650" y="9102"/>
                    <a:pt x="12081" y="4618"/>
                    <a:pt x="11497" y="2568"/>
                  </a:cubicBezTo>
                  <a:cubicBezTo>
                    <a:pt x="10874" y="1648"/>
                    <a:pt x="8786" y="316"/>
                    <a:pt x="8690" y="249"/>
                  </a:cubicBezTo>
                  <a:cubicBezTo>
                    <a:pt x="8584" y="173"/>
                    <a:pt x="6582" y="0"/>
                    <a:pt x="658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2"/>
            <p:cNvSpPr/>
            <p:nvPr/>
          </p:nvSpPr>
          <p:spPr>
            <a:xfrm>
              <a:off x="1100070" y="2893142"/>
              <a:ext cx="947632" cy="946320"/>
            </a:xfrm>
            <a:custGeom>
              <a:avLst/>
              <a:gdLst/>
              <a:ahLst/>
              <a:cxnLst/>
              <a:rect l="l" t="t" r="r" b="b"/>
              <a:pathLst>
                <a:path w="13001" h="12983" extrusionOk="0">
                  <a:moveTo>
                    <a:pt x="6850" y="250"/>
                  </a:moveTo>
                  <a:cubicBezTo>
                    <a:pt x="7741" y="317"/>
                    <a:pt x="8738" y="422"/>
                    <a:pt x="8872" y="470"/>
                  </a:cubicBezTo>
                  <a:lnTo>
                    <a:pt x="8948" y="518"/>
                  </a:lnTo>
                  <a:cubicBezTo>
                    <a:pt x="10318" y="1428"/>
                    <a:pt x="11276" y="2223"/>
                    <a:pt x="11640" y="2741"/>
                  </a:cubicBezTo>
                  <a:cubicBezTo>
                    <a:pt x="12206" y="4753"/>
                    <a:pt x="11784" y="9160"/>
                    <a:pt x="11784" y="9207"/>
                  </a:cubicBezTo>
                  <a:cubicBezTo>
                    <a:pt x="11784" y="9236"/>
                    <a:pt x="11794" y="9275"/>
                    <a:pt x="11813" y="9294"/>
                  </a:cubicBezTo>
                  <a:cubicBezTo>
                    <a:pt x="12177" y="9734"/>
                    <a:pt x="12713" y="10415"/>
                    <a:pt x="12761" y="10597"/>
                  </a:cubicBezTo>
                  <a:cubicBezTo>
                    <a:pt x="12704" y="10827"/>
                    <a:pt x="11200" y="12206"/>
                    <a:pt x="8019" y="12628"/>
                  </a:cubicBezTo>
                  <a:cubicBezTo>
                    <a:pt x="7411" y="12709"/>
                    <a:pt x="6838" y="12745"/>
                    <a:pt x="6301" y="12745"/>
                  </a:cubicBezTo>
                  <a:cubicBezTo>
                    <a:pt x="2733" y="12745"/>
                    <a:pt x="751" y="11169"/>
                    <a:pt x="642" y="10961"/>
                  </a:cubicBezTo>
                  <a:cubicBezTo>
                    <a:pt x="633" y="10951"/>
                    <a:pt x="269" y="9552"/>
                    <a:pt x="1342" y="6343"/>
                  </a:cubicBezTo>
                  <a:cubicBezTo>
                    <a:pt x="2424" y="3076"/>
                    <a:pt x="3306" y="1984"/>
                    <a:pt x="3737" y="1629"/>
                  </a:cubicBezTo>
                  <a:cubicBezTo>
                    <a:pt x="4283" y="1170"/>
                    <a:pt x="6582" y="336"/>
                    <a:pt x="6850" y="250"/>
                  </a:cubicBezTo>
                  <a:close/>
                  <a:moveTo>
                    <a:pt x="6841" y="1"/>
                  </a:moveTo>
                  <a:cubicBezTo>
                    <a:pt x="6831" y="1"/>
                    <a:pt x="6812" y="1"/>
                    <a:pt x="6793" y="10"/>
                  </a:cubicBezTo>
                  <a:cubicBezTo>
                    <a:pt x="6687" y="49"/>
                    <a:pt x="4197" y="930"/>
                    <a:pt x="3583" y="1447"/>
                  </a:cubicBezTo>
                  <a:cubicBezTo>
                    <a:pt x="3037" y="1898"/>
                    <a:pt x="2166" y="3105"/>
                    <a:pt x="1112" y="6266"/>
                  </a:cubicBezTo>
                  <a:cubicBezTo>
                    <a:pt x="0" y="9610"/>
                    <a:pt x="412" y="11018"/>
                    <a:pt x="412" y="11037"/>
                  </a:cubicBezTo>
                  <a:cubicBezTo>
                    <a:pt x="527" y="11363"/>
                    <a:pt x="2664" y="12982"/>
                    <a:pt x="6333" y="12982"/>
                  </a:cubicBezTo>
                  <a:cubicBezTo>
                    <a:pt x="6908" y="12982"/>
                    <a:pt x="7483" y="12944"/>
                    <a:pt x="8048" y="12867"/>
                  </a:cubicBezTo>
                  <a:cubicBezTo>
                    <a:pt x="10903" y="12484"/>
                    <a:pt x="12560" y="11306"/>
                    <a:pt x="12915" y="10798"/>
                  </a:cubicBezTo>
                  <a:cubicBezTo>
                    <a:pt x="12972" y="10731"/>
                    <a:pt x="13001" y="10635"/>
                    <a:pt x="12991" y="10549"/>
                  </a:cubicBezTo>
                  <a:cubicBezTo>
                    <a:pt x="12934" y="10290"/>
                    <a:pt x="12234" y="9428"/>
                    <a:pt x="12024" y="9179"/>
                  </a:cubicBezTo>
                  <a:cubicBezTo>
                    <a:pt x="12072" y="8652"/>
                    <a:pt x="12416" y="4609"/>
                    <a:pt x="11861" y="2655"/>
                  </a:cubicBezTo>
                  <a:cubicBezTo>
                    <a:pt x="11851" y="2635"/>
                    <a:pt x="11851" y="2626"/>
                    <a:pt x="11842" y="2616"/>
                  </a:cubicBezTo>
                  <a:cubicBezTo>
                    <a:pt x="11458" y="2061"/>
                    <a:pt x="10500" y="1265"/>
                    <a:pt x="9073" y="317"/>
                  </a:cubicBezTo>
                  <a:lnTo>
                    <a:pt x="8996" y="269"/>
                  </a:lnTo>
                  <a:cubicBezTo>
                    <a:pt x="8920" y="202"/>
                    <a:pt x="8192" y="116"/>
                    <a:pt x="68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2"/>
            <p:cNvSpPr/>
            <p:nvPr/>
          </p:nvSpPr>
          <p:spPr>
            <a:xfrm>
              <a:off x="1792097" y="3556596"/>
              <a:ext cx="187908" cy="18878"/>
            </a:xfrm>
            <a:custGeom>
              <a:avLst/>
              <a:gdLst/>
              <a:ahLst/>
              <a:cxnLst/>
              <a:rect l="l" t="t" r="r" b="b"/>
              <a:pathLst>
                <a:path w="2578" h="259" extrusionOk="0">
                  <a:moveTo>
                    <a:pt x="2415" y="0"/>
                  </a:moveTo>
                  <a:cubicBezTo>
                    <a:pt x="2214" y="0"/>
                    <a:pt x="2022" y="10"/>
                    <a:pt x="1821" y="19"/>
                  </a:cubicBezTo>
                  <a:cubicBezTo>
                    <a:pt x="1620" y="29"/>
                    <a:pt x="1418" y="38"/>
                    <a:pt x="1217" y="58"/>
                  </a:cubicBezTo>
                  <a:cubicBezTo>
                    <a:pt x="824" y="86"/>
                    <a:pt x="432" y="125"/>
                    <a:pt x="39" y="173"/>
                  </a:cubicBezTo>
                  <a:cubicBezTo>
                    <a:pt x="10" y="182"/>
                    <a:pt x="0" y="201"/>
                    <a:pt x="0" y="220"/>
                  </a:cubicBezTo>
                  <a:cubicBezTo>
                    <a:pt x="0" y="240"/>
                    <a:pt x="20" y="259"/>
                    <a:pt x="48" y="259"/>
                  </a:cubicBezTo>
                  <a:cubicBezTo>
                    <a:pt x="441" y="240"/>
                    <a:pt x="834" y="220"/>
                    <a:pt x="1227" y="211"/>
                  </a:cubicBezTo>
                  <a:lnTo>
                    <a:pt x="1821" y="211"/>
                  </a:lnTo>
                  <a:cubicBezTo>
                    <a:pt x="2012" y="220"/>
                    <a:pt x="2214" y="220"/>
                    <a:pt x="2405" y="240"/>
                  </a:cubicBezTo>
                  <a:lnTo>
                    <a:pt x="2415" y="240"/>
                  </a:lnTo>
                  <a:cubicBezTo>
                    <a:pt x="2578" y="240"/>
                    <a:pt x="2578" y="0"/>
                    <a:pt x="241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2"/>
            <p:cNvSpPr/>
            <p:nvPr/>
          </p:nvSpPr>
          <p:spPr>
            <a:xfrm>
              <a:off x="1856533" y="3516651"/>
              <a:ext cx="115602" cy="50221"/>
            </a:xfrm>
            <a:custGeom>
              <a:avLst/>
              <a:gdLst/>
              <a:ahLst/>
              <a:cxnLst/>
              <a:rect l="l" t="t" r="r" b="b"/>
              <a:pathLst>
                <a:path w="1586" h="689" extrusionOk="0">
                  <a:moveTo>
                    <a:pt x="55" y="1"/>
                  </a:moveTo>
                  <a:cubicBezTo>
                    <a:pt x="14" y="1"/>
                    <a:pt x="1" y="52"/>
                    <a:pt x="36" y="79"/>
                  </a:cubicBezTo>
                  <a:cubicBezTo>
                    <a:pt x="266" y="155"/>
                    <a:pt x="486" y="241"/>
                    <a:pt x="707" y="337"/>
                  </a:cubicBezTo>
                  <a:cubicBezTo>
                    <a:pt x="822" y="385"/>
                    <a:pt x="927" y="443"/>
                    <a:pt x="1033" y="491"/>
                  </a:cubicBezTo>
                  <a:cubicBezTo>
                    <a:pt x="1138" y="538"/>
                    <a:pt x="1234" y="596"/>
                    <a:pt x="1339" y="663"/>
                  </a:cubicBezTo>
                  <a:lnTo>
                    <a:pt x="1339" y="673"/>
                  </a:lnTo>
                  <a:lnTo>
                    <a:pt x="1349" y="673"/>
                  </a:lnTo>
                  <a:cubicBezTo>
                    <a:pt x="1370" y="684"/>
                    <a:pt x="1390" y="689"/>
                    <a:pt x="1409" y="689"/>
                  </a:cubicBezTo>
                  <a:cubicBezTo>
                    <a:pt x="1520" y="689"/>
                    <a:pt x="1585" y="519"/>
                    <a:pt x="1454" y="462"/>
                  </a:cubicBezTo>
                  <a:cubicBezTo>
                    <a:pt x="1349" y="404"/>
                    <a:pt x="1234" y="356"/>
                    <a:pt x="1109" y="309"/>
                  </a:cubicBezTo>
                  <a:cubicBezTo>
                    <a:pt x="994" y="270"/>
                    <a:pt x="889" y="232"/>
                    <a:pt x="764" y="194"/>
                  </a:cubicBezTo>
                  <a:cubicBezTo>
                    <a:pt x="534" y="117"/>
                    <a:pt x="304" y="59"/>
                    <a:pt x="65" y="2"/>
                  </a:cubicBezTo>
                  <a:cubicBezTo>
                    <a:pt x="61" y="1"/>
                    <a:pt x="58"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2"/>
            <p:cNvSpPr/>
            <p:nvPr/>
          </p:nvSpPr>
          <p:spPr>
            <a:xfrm>
              <a:off x="1546965" y="2858227"/>
              <a:ext cx="282227" cy="192792"/>
            </a:xfrm>
            <a:custGeom>
              <a:avLst/>
              <a:gdLst/>
              <a:ahLst/>
              <a:cxnLst/>
              <a:rect l="l" t="t" r="r" b="b"/>
              <a:pathLst>
                <a:path w="3872" h="2645" extrusionOk="0">
                  <a:moveTo>
                    <a:pt x="1515" y="1"/>
                  </a:moveTo>
                  <a:cubicBezTo>
                    <a:pt x="576" y="1"/>
                    <a:pt x="1" y="595"/>
                    <a:pt x="231" y="1323"/>
                  </a:cubicBezTo>
                  <a:cubicBezTo>
                    <a:pt x="461" y="2061"/>
                    <a:pt x="1419" y="2645"/>
                    <a:pt x="2358" y="2645"/>
                  </a:cubicBezTo>
                  <a:cubicBezTo>
                    <a:pt x="3296" y="2645"/>
                    <a:pt x="3871" y="2061"/>
                    <a:pt x="3641" y="1323"/>
                  </a:cubicBezTo>
                  <a:cubicBezTo>
                    <a:pt x="3411" y="595"/>
                    <a:pt x="2453" y="1"/>
                    <a:pt x="1515"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2"/>
            <p:cNvSpPr/>
            <p:nvPr/>
          </p:nvSpPr>
          <p:spPr>
            <a:xfrm>
              <a:off x="1546965" y="2849188"/>
              <a:ext cx="282227" cy="210941"/>
            </a:xfrm>
            <a:custGeom>
              <a:avLst/>
              <a:gdLst/>
              <a:ahLst/>
              <a:cxnLst/>
              <a:rect l="l" t="t" r="r" b="b"/>
              <a:pathLst>
                <a:path w="3872" h="2894" extrusionOk="0">
                  <a:moveTo>
                    <a:pt x="1515" y="240"/>
                  </a:moveTo>
                  <a:cubicBezTo>
                    <a:pt x="2405" y="240"/>
                    <a:pt x="3306" y="805"/>
                    <a:pt x="3526" y="1485"/>
                  </a:cubicBezTo>
                  <a:cubicBezTo>
                    <a:pt x="3613" y="1734"/>
                    <a:pt x="3574" y="2003"/>
                    <a:pt x="3431" y="2213"/>
                  </a:cubicBezTo>
                  <a:cubicBezTo>
                    <a:pt x="3220" y="2491"/>
                    <a:pt x="2837" y="2654"/>
                    <a:pt x="2358" y="2654"/>
                  </a:cubicBezTo>
                  <a:cubicBezTo>
                    <a:pt x="1467" y="2654"/>
                    <a:pt x="556" y="2098"/>
                    <a:pt x="336" y="1409"/>
                  </a:cubicBezTo>
                  <a:cubicBezTo>
                    <a:pt x="250" y="1169"/>
                    <a:pt x="288" y="891"/>
                    <a:pt x="442" y="680"/>
                  </a:cubicBezTo>
                  <a:cubicBezTo>
                    <a:pt x="652" y="403"/>
                    <a:pt x="1035" y="240"/>
                    <a:pt x="1515" y="240"/>
                  </a:cubicBezTo>
                  <a:close/>
                  <a:moveTo>
                    <a:pt x="1515" y="0"/>
                  </a:moveTo>
                  <a:cubicBezTo>
                    <a:pt x="959" y="0"/>
                    <a:pt x="499" y="201"/>
                    <a:pt x="250" y="546"/>
                  </a:cubicBezTo>
                  <a:cubicBezTo>
                    <a:pt x="49" y="815"/>
                    <a:pt x="1" y="1169"/>
                    <a:pt x="116" y="1485"/>
                  </a:cubicBezTo>
                  <a:cubicBezTo>
                    <a:pt x="365" y="2261"/>
                    <a:pt x="1371" y="2893"/>
                    <a:pt x="2358" y="2893"/>
                  </a:cubicBezTo>
                  <a:cubicBezTo>
                    <a:pt x="2913" y="2893"/>
                    <a:pt x="3373" y="2702"/>
                    <a:pt x="3622" y="2357"/>
                  </a:cubicBezTo>
                  <a:cubicBezTo>
                    <a:pt x="3814" y="2079"/>
                    <a:pt x="3871" y="1734"/>
                    <a:pt x="3756" y="1409"/>
                  </a:cubicBezTo>
                  <a:cubicBezTo>
                    <a:pt x="3507" y="633"/>
                    <a:pt x="2501" y="0"/>
                    <a:pt x="1515" y="0"/>
                  </a:cubicBezTo>
                  <a:close/>
                </a:path>
              </a:pathLst>
            </a:custGeom>
            <a:solidFill>
              <a:srgbClr val="6E4438"/>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2"/>
            <p:cNvSpPr/>
            <p:nvPr/>
          </p:nvSpPr>
          <p:spPr>
            <a:xfrm>
              <a:off x="1076307" y="1781481"/>
              <a:ext cx="1328916" cy="1223445"/>
            </a:xfrm>
            <a:custGeom>
              <a:avLst/>
              <a:gdLst/>
              <a:ahLst/>
              <a:cxnLst/>
              <a:rect l="l" t="t" r="r" b="b"/>
              <a:pathLst>
                <a:path w="18232" h="16785" extrusionOk="0">
                  <a:moveTo>
                    <a:pt x="8741" y="0"/>
                  </a:moveTo>
                  <a:cubicBezTo>
                    <a:pt x="5646" y="0"/>
                    <a:pt x="3192" y="1236"/>
                    <a:pt x="1821" y="3928"/>
                  </a:cubicBezTo>
                  <a:cubicBezTo>
                    <a:pt x="1" y="7492"/>
                    <a:pt x="1505" y="12090"/>
                    <a:pt x="2559" y="13039"/>
                  </a:cubicBezTo>
                  <a:cubicBezTo>
                    <a:pt x="3153" y="14351"/>
                    <a:pt x="6400" y="16325"/>
                    <a:pt x="8786" y="16670"/>
                  </a:cubicBezTo>
                  <a:cubicBezTo>
                    <a:pt x="9316" y="16747"/>
                    <a:pt x="9860" y="16785"/>
                    <a:pt x="10405" y="16785"/>
                  </a:cubicBezTo>
                  <a:cubicBezTo>
                    <a:pt x="13232" y="16785"/>
                    <a:pt x="16061" y="15769"/>
                    <a:pt x="16977" y="14025"/>
                  </a:cubicBezTo>
                  <a:cubicBezTo>
                    <a:pt x="17322" y="13384"/>
                    <a:pt x="17322" y="12397"/>
                    <a:pt x="17188" y="11410"/>
                  </a:cubicBezTo>
                  <a:cubicBezTo>
                    <a:pt x="17255" y="10912"/>
                    <a:pt x="18232" y="8747"/>
                    <a:pt x="18002" y="6285"/>
                  </a:cubicBezTo>
                  <a:cubicBezTo>
                    <a:pt x="17734" y="3449"/>
                    <a:pt x="16479" y="1379"/>
                    <a:pt x="11899" y="374"/>
                  </a:cubicBezTo>
                  <a:cubicBezTo>
                    <a:pt x="10791" y="127"/>
                    <a:pt x="9733" y="0"/>
                    <a:pt x="8741" y="0"/>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2"/>
            <p:cNvSpPr/>
            <p:nvPr/>
          </p:nvSpPr>
          <p:spPr>
            <a:xfrm>
              <a:off x="1382158" y="2503175"/>
              <a:ext cx="337404" cy="238858"/>
            </a:xfrm>
            <a:custGeom>
              <a:avLst/>
              <a:gdLst/>
              <a:ahLst/>
              <a:cxnLst/>
              <a:rect l="l" t="t" r="r" b="b"/>
              <a:pathLst>
                <a:path w="4629" h="3277" extrusionOk="0">
                  <a:moveTo>
                    <a:pt x="2105" y="0"/>
                  </a:moveTo>
                  <a:cubicBezTo>
                    <a:pt x="1087" y="0"/>
                    <a:pt x="243" y="538"/>
                    <a:pt x="125" y="1317"/>
                  </a:cubicBezTo>
                  <a:cubicBezTo>
                    <a:pt x="1" y="2208"/>
                    <a:pt x="873" y="3061"/>
                    <a:pt x="2080" y="3243"/>
                  </a:cubicBezTo>
                  <a:cubicBezTo>
                    <a:pt x="2230" y="3266"/>
                    <a:pt x="2379" y="3277"/>
                    <a:pt x="2524" y="3277"/>
                  </a:cubicBezTo>
                  <a:cubicBezTo>
                    <a:pt x="3542" y="3277"/>
                    <a:pt x="4385" y="2739"/>
                    <a:pt x="4494" y="1959"/>
                  </a:cubicBezTo>
                  <a:cubicBezTo>
                    <a:pt x="4628" y="1078"/>
                    <a:pt x="3756" y="206"/>
                    <a:pt x="2549" y="34"/>
                  </a:cubicBezTo>
                  <a:cubicBezTo>
                    <a:pt x="2399" y="11"/>
                    <a:pt x="2250" y="0"/>
                    <a:pt x="2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2"/>
            <p:cNvSpPr/>
            <p:nvPr/>
          </p:nvSpPr>
          <p:spPr>
            <a:xfrm>
              <a:off x="2090950" y="2607409"/>
              <a:ext cx="247969" cy="238639"/>
            </a:xfrm>
            <a:custGeom>
              <a:avLst/>
              <a:gdLst/>
              <a:ahLst/>
              <a:cxnLst/>
              <a:rect l="l" t="t" r="r" b="b"/>
              <a:pathLst>
                <a:path w="3402" h="3274" extrusionOk="0">
                  <a:moveTo>
                    <a:pt x="2123" y="1"/>
                  </a:moveTo>
                  <a:cubicBezTo>
                    <a:pt x="1097" y="1"/>
                    <a:pt x="245" y="539"/>
                    <a:pt x="135" y="1315"/>
                  </a:cubicBezTo>
                  <a:cubicBezTo>
                    <a:pt x="1" y="2206"/>
                    <a:pt x="873" y="3068"/>
                    <a:pt x="2080" y="3250"/>
                  </a:cubicBezTo>
                  <a:cubicBezTo>
                    <a:pt x="2220" y="3264"/>
                    <a:pt x="2365" y="3273"/>
                    <a:pt x="2508" y="3273"/>
                  </a:cubicBezTo>
                  <a:cubicBezTo>
                    <a:pt x="2561" y="3273"/>
                    <a:pt x="2613" y="3272"/>
                    <a:pt x="2664" y="3269"/>
                  </a:cubicBezTo>
                  <a:cubicBezTo>
                    <a:pt x="2817" y="3097"/>
                    <a:pt x="2952" y="2896"/>
                    <a:pt x="3057" y="2694"/>
                  </a:cubicBezTo>
                  <a:cubicBezTo>
                    <a:pt x="3383" y="2081"/>
                    <a:pt x="3402" y="1171"/>
                    <a:pt x="3287" y="242"/>
                  </a:cubicBezTo>
                  <a:cubicBezTo>
                    <a:pt x="3047" y="137"/>
                    <a:pt x="2808" y="69"/>
                    <a:pt x="2549" y="31"/>
                  </a:cubicBezTo>
                  <a:cubicBezTo>
                    <a:pt x="2405" y="11"/>
                    <a:pt x="2262" y="1"/>
                    <a:pt x="2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2"/>
            <p:cNvSpPr/>
            <p:nvPr/>
          </p:nvSpPr>
          <p:spPr>
            <a:xfrm>
              <a:off x="1068654" y="1772151"/>
              <a:ext cx="1341526" cy="1241886"/>
            </a:xfrm>
            <a:custGeom>
              <a:avLst/>
              <a:gdLst/>
              <a:ahLst/>
              <a:cxnLst/>
              <a:rect l="l" t="t" r="r" b="b"/>
              <a:pathLst>
                <a:path w="18405" h="17038" extrusionOk="0">
                  <a:moveTo>
                    <a:pt x="8824" y="233"/>
                  </a:moveTo>
                  <a:cubicBezTo>
                    <a:pt x="9887" y="243"/>
                    <a:pt x="10951" y="367"/>
                    <a:pt x="11995" y="607"/>
                  </a:cubicBezTo>
                  <a:cubicBezTo>
                    <a:pt x="16881" y="1699"/>
                    <a:pt x="17762" y="4046"/>
                    <a:pt x="17992" y="6422"/>
                  </a:cubicBezTo>
                  <a:cubicBezTo>
                    <a:pt x="18165" y="8310"/>
                    <a:pt x="17628" y="10024"/>
                    <a:pt x="17341" y="10935"/>
                  </a:cubicBezTo>
                  <a:cubicBezTo>
                    <a:pt x="17274" y="11126"/>
                    <a:pt x="17216" y="11318"/>
                    <a:pt x="17178" y="11519"/>
                  </a:cubicBezTo>
                  <a:lnTo>
                    <a:pt x="17178" y="11538"/>
                  </a:lnTo>
                  <a:lnTo>
                    <a:pt x="17178" y="11557"/>
                  </a:lnTo>
                  <a:cubicBezTo>
                    <a:pt x="17331" y="12697"/>
                    <a:pt x="17274" y="13550"/>
                    <a:pt x="16986" y="14096"/>
                  </a:cubicBezTo>
                  <a:cubicBezTo>
                    <a:pt x="16131" y="15717"/>
                    <a:pt x="13431" y="16801"/>
                    <a:pt x="10546" y="16801"/>
                  </a:cubicBezTo>
                  <a:cubicBezTo>
                    <a:pt x="10003" y="16801"/>
                    <a:pt x="9454" y="16763"/>
                    <a:pt x="8910" y="16683"/>
                  </a:cubicBezTo>
                  <a:cubicBezTo>
                    <a:pt x="6467" y="16319"/>
                    <a:pt x="3334" y="14336"/>
                    <a:pt x="2779" y="13109"/>
                  </a:cubicBezTo>
                  <a:lnTo>
                    <a:pt x="2769" y="13090"/>
                  </a:lnTo>
                  <a:lnTo>
                    <a:pt x="2750" y="13071"/>
                  </a:lnTo>
                  <a:cubicBezTo>
                    <a:pt x="1706" y="12132"/>
                    <a:pt x="278" y="7553"/>
                    <a:pt x="2031" y="4113"/>
                  </a:cubicBezTo>
                  <a:cubicBezTo>
                    <a:pt x="3334" y="1546"/>
                    <a:pt x="5653" y="233"/>
                    <a:pt x="8824" y="233"/>
                  </a:cubicBezTo>
                  <a:close/>
                  <a:moveTo>
                    <a:pt x="8857" y="0"/>
                  </a:moveTo>
                  <a:cubicBezTo>
                    <a:pt x="7779" y="0"/>
                    <a:pt x="6787" y="149"/>
                    <a:pt x="5892" y="444"/>
                  </a:cubicBezTo>
                  <a:cubicBezTo>
                    <a:pt x="4091" y="1048"/>
                    <a:pt x="2712" y="2245"/>
                    <a:pt x="1821" y="3998"/>
                  </a:cubicBezTo>
                  <a:cubicBezTo>
                    <a:pt x="0" y="7581"/>
                    <a:pt x="1457" y="12199"/>
                    <a:pt x="2568" y="13234"/>
                  </a:cubicBezTo>
                  <a:cubicBezTo>
                    <a:pt x="3229" y="14652"/>
                    <a:pt x="6515" y="16568"/>
                    <a:pt x="8872" y="16922"/>
                  </a:cubicBezTo>
                  <a:cubicBezTo>
                    <a:pt x="9418" y="16999"/>
                    <a:pt x="9973" y="17037"/>
                    <a:pt x="10529" y="17037"/>
                  </a:cubicBezTo>
                  <a:cubicBezTo>
                    <a:pt x="13509" y="17037"/>
                    <a:pt x="16296" y="15907"/>
                    <a:pt x="17187" y="14201"/>
                  </a:cubicBezTo>
                  <a:cubicBezTo>
                    <a:pt x="17494" y="13617"/>
                    <a:pt x="17571" y="12726"/>
                    <a:pt x="17408" y="11538"/>
                  </a:cubicBezTo>
                  <a:cubicBezTo>
                    <a:pt x="17427" y="11433"/>
                    <a:pt x="17484" y="11251"/>
                    <a:pt x="17561" y="11011"/>
                  </a:cubicBezTo>
                  <a:cubicBezTo>
                    <a:pt x="17858" y="10072"/>
                    <a:pt x="18404" y="8338"/>
                    <a:pt x="18222" y="6403"/>
                  </a:cubicBezTo>
                  <a:cubicBezTo>
                    <a:pt x="17992" y="3931"/>
                    <a:pt x="17082" y="1498"/>
                    <a:pt x="12033" y="377"/>
                  </a:cubicBezTo>
                  <a:cubicBezTo>
                    <a:pt x="10906" y="125"/>
                    <a:pt x="9845" y="0"/>
                    <a:pt x="88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2"/>
            <p:cNvSpPr/>
            <p:nvPr/>
          </p:nvSpPr>
          <p:spPr>
            <a:xfrm>
              <a:off x="952757" y="1658441"/>
              <a:ext cx="1053759" cy="883490"/>
            </a:xfrm>
            <a:custGeom>
              <a:avLst/>
              <a:gdLst/>
              <a:ahLst/>
              <a:cxnLst/>
              <a:rect l="l" t="t" r="r" b="b"/>
              <a:pathLst>
                <a:path w="14457" h="12121" extrusionOk="0">
                  <a:moveTo>
                    <a:pt x="10341" y="1"/>
                  </a:moveTo>
                  <a:cubicBezTo>
                    <a:pt x="8348" y="1"/>
                    <a:pt x="6067" y="128"/>
                    <a:pt x="3497" y="2157"/>
                  </a:cubicBezTo>
                  <a:cubicBezTo>
                    <a:pt x="1820" y="3489"/>
                    <a:pt x="1140" y="5587"/>
                    <a:pt x="1035" y="5865"/>
                  </a:cubicBezTo>
                  <a:cubicBezTo>
                    <a:pt x="460" y="6861"/>
                    <a:pt x="0" y="8193"/>
                    <a:pt x="105" y="8203"/>
                  </a:cubicBezTo>
                  <a:cubicBezTo>
                    <a:pt x="108" y="8203"/>
                    <a:pt x="110" y="8203"/>
                    <a:pt x="113" y="8203"/>
                  </a:cubicBezTo>
                  <a:cubicBezTo>
                    <a:pt x="237" y="8203"/>
                    <a:pt x="1029" y="7999"/>
                    <a:pt x="1188" y="7877"/>
                  </a:cubicBezTo>
                  <a:cubicBezTo>
                    <a:pt x="1274" y="9151"/>
                    <a:pt x="1763" y="11249"/>
                    <a:pt x="2491" y="12121"/>
                  </a:cubicBezTo>
                  <a:lnTo>
                    <a:pt x="4129" y="11211"/>
                  </a:lnTo>
                  <a:cubicBezTo>
                    <a:pt x="4129" y="11211"/>
                    <a:pt x="4531" y="11719"/>
                    <a:pt x="4943" y="11881"/>
                  </a:cubicBezTo>
                  <a:lnTo>
                    <a:pt x="6677" y="5443"/>
                  </a:lnTo>
                  <a:cubicBezTo>
                    <a:pt x="6677" y="5443"/>
                    <a:pt x="10720" y="1889"/>
                    <a:pt x="14457" y="653"/>
                  </a:cubicBezTo>
                  <a:cubicBezTo>
                    <a:pt x="13275" y="222"/>
                    <a:pt x="12038" y="1"/>
                    <a:pt x="10790" y="1"/>
                  </a:cubicBezTo>
                  <a:cubicBezTo>
                    <a:pt x="10764" y="1"/>
                    <a:pt x="10737" y="2"/>
                    <a:pt x="10711" y="2"/>
                  </a:cubicBezTo>
                  <a:cubicBezTo>
                    <a:pt x="10589" y="1"/>
                    <a:pt x="10466" y="1"/>
                    <a:pt x="10341"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2"/>
            <p:cNvSpPr/>
            <p:nvPr/>
          </p:nvSpPr>
          <p:spPr>
            <a:xfrm>
              <a:off x="1054003" y="2221378"/>
              <a:ext cx="340830" cy="321296"/>
            </a:xfrm>
            <a:custGeom>
              <a:avLst/>
              <a:gdLst/>
              <a:ahLst/>
              <a:cxnLst/>
              <a:rect l="l" t="t" r="r" b="b"/>
              <a:pathLst>
                <a:path w="4676" h="4408" extrusionOk="0">
                  <a:moveTo>
                    <a:pt x="4675" y="1"/>
                  </a:moveTo>
                  <a:lnTo>
                    <a:pt x="4675" y="1"/>
                  </a:lnTo>
                  <a:cubicBezTo>
                    <a:pt x="3873" y="114"/>
                    <a:pt x="1563" y="432"/>
                    <a:pt x="1175" y="432"/>
                  </a:cubicBezTo>
                  <a:cubicBezTo>
                    <a:pt x="1169" y="432"/>
                    <a:pt x="1164" y="432"/>
                    <a:pt x="1159" y="432"/>
                  </a:cubicBezTo>
                  <a:cubicBezTo>
                    <a:pt x="862" y="959"/>
                    <a:pt x="709" y="1284"/>
                    <a:pt x="709" y="1284"/>
                  </a:cubicBezTo>
                  <a:cubicBezTo>
                    <a:pt x="709" y="1284"/>
                    <a:pt x="526" y="768"/>
                    <a:pt x="439" y="768"/>
                  </a:cubicBezTo>
                  <a:cubicBezTo>
                    <a:pt x="433" y="768"/>
                    <a:pt x="427" y="771"/>
                    <a:pt x="422" y="777"/>
                  </a:cubicBezTo>
                  <a:cubicBezTo>
                    <a:pt x="221" y="1016"/>
                    <a:pt x="77" y="1294"/>
                    <a:pt x="0" y="1591"/>
                  </a:cubicBezTo>
                  <a:cubicBezTo>
                    <a:pt x="221" y="2664"/>
                    <a:pt x="604" y="3813"/>
                    <a:pt x="1102" y="4407"/>
                  </a:cubicBezTo>
                  <a:lnTo>
                    <a:pt x="2740" y="3497"/>
                  </a:lnTo>
                  <a:cubicBezTo>
                    <a:pt x="2740" y="3497"/>
                    <a:pt x="3142" y="3996"/>
                    <a:pt x="3554" y="4168"/>
                  </a:cubicBezTo>
                  <a:lnTo>
                    <a:pt x="46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2"/>
            <p:cNvSpPr/>
            <p:nvPr/>
          </p:nvSpPr>
          <p:spPr>
            <a:xfrm>
              <a:off x="944375" y="1649402"/>
              <a:ext cx="1072637" cy="901639"/>
            </a:xfrm>
            <a:custGeom>
              <a:avLst/>
              <a:gdLst/>
              <a:ahLst/>
              <a:cxnLst/>
              <a:rect l="l" t="t" r="r" b="b"/>
              <a:pathLst>
                <a:path w="14716" h="12370" extrusionOk="0">
                  <a:moveTo>
                    <a:pt x="10770" y="241"/>
                  </a:moveTo>
                  <a:cubicBezTo>
                    <a:pt x="10789" y="241"/>
                    <a:pt x="10807" y="241"/>
                    <a:pt x="10826" y="241"/>
                  </a:cubicBezTo>
                  <a:cubicBezTo>
                    <a:pt x="11975" y="241"/>
                    <a:pt x="13115" y="423"/>
                    <a:pt x="14208" y="777"/>
                  </a:cubicBezTo>
                  <a:cubicBezTo>
                    <a:pt x="10586" y="2090"/>
                    <a:pt x="6754" y="5452"/>
                    <a:pt x="6706" y="5491"/>
                  </a:cubicBezTo>
                  <a:cubicBezTo>
                    <a:pt x="6697" y="5500"/>
                    <a:pt x="6678" y="5520"/>
                    <a:pt x="6678" y="5548"/>
                  </a:cubicBezTo>
                  <a:lnTo>
                    <a:pt x="4982" y="11843"/>
                  </a:lnTo>
                  <a:cubicBezTo>
                    <a:pt x="4733" y="11680"/>
                    <a:pt x="4522" y="11488"/>
                    <a:pt x="4330" y="11268"/>
                  </a:cubicBezTo>
                  <a:cubicBezTo>
                    <a:pt x="4306" y="11238"/>
                    <a:pt x="4275" y="11223"/>
                    <a:pt x="4241" y="11223"/>
                  </a:cubicBezTo>
                  <a:cubicBezTo>
                    <a:pt x="4220" y="11223"/>
                    <a:pt x="4199" y="11228"/>
                    <a:pt x="4177" y="11239"/>
                  </a:cubicBezTo>
                  <a:lnTo>
                    <a:pt x="2635" y="12101"/>
                  </a:lnTo>
                  <a:cubicBezTo>
                    <a:pt x="1926" y="11162"/>
                    <a:pt x="1495" y="9122"/>
                    <a:pt x="1428" y="8001"/>
                  </a:cubicBezTo>
                  <a:cubicBezTo>
                    <a:pt x="1418" y="7962"/>
                    <a:pt x="1399" y="7924"/>
                    <a:pt x="1360" y="7905"/>
                  </a:cubicBezTo>
                  <a:cubicBezTo>
                    <a:pt x="1341" y="7895"/>
                    <a:pt x="1322" y="7895"/>
                    <a:pt x="1303" y="7895"/>
                  </a:cubicBezTo>
                  <a:cubicBezTo>
                    <a:pt x="1284" y="7895"/>
                    <a:pt x="1255" y="7895"/>
                    <a:pt x="1236" y="7915"/>
                  </a:cubicBezTo>
                  <a:cubicBezTo>
                    <a:pt x="1121" y="7991"/>
                    <a:pt x="575" y="8145"/>
                    <a:pt x="335" y="8192"/>
                  </a:cubicBezTo>
                  <a:cubicBezTo>
                    <a:pt x="565" y="7455"/>
                    <a:pt x="872" y="6736"/>
                    <a:pt x="1246" y="6056"/>
                  </a:cubicBezTo>
                  <a:cubicBezTo>
                    <a:pt x="1255" y="6046"/>
                    <a:pt x="1255" y="6046"/>
                    <a:pt x="1255" y="6037"/>
                  </a:cubicBezTo>
                  <a:lnTo>
                    <a:pt x="1293" y="5951"/>
                  </a:lnTo>
                  <a:cubicBezTo>
                    <a:pt x="2012" y="3996"/>
                    <a:pt x="2989" y="2933"/>
                    <a:pt x="3688" y="2377"/>
                  </a:cubicBezTo>
                  <a:cubicBezTo>
                    <a:pt x="6366" y="250"/>
                    <a:pt x="8705" y="241"/>
                    <a:pt x="10770" y="241"/>
                  </a:cubicBezTo>
                  <a:close/>
                  <a:moveTo>
                    <a:pt x="10446" y="0"/>
                  </a:moveTo>
                  <a:cubicBezTo>
                    <a:pt x="8503" y="0"/>
                    <a:pt x="6141" y="128"/>
                    <a:pt x="3535" y="2186"/>
                  </a:cubicBezTo>
                  <a:cubicBezTo>
                    <a:pt x="2481" y="3019"/>
                    <a:pt x="1657" y="4255"/>
                    <a:pt x="1063" y="5864"/>
                  </a:cubicBezTo>
                  <a:cubicBezTo>
                    <a:pt x="1054" y="5893"/>
                    <a:pt x="1044" y="5922"/>
                    <a:pt x="1035" y="5941"/>
                  </a:cubicBezTo>
                  <a:cubicBezTo>
                    <a:pt x="575" y="6765"/>
                    <a:pt x="0" y="8183"/>
                    <a:pt x="105" y="8374"/>
                  </a:cubicBezTo>
                  <a:cubicBezTo>
                    <a:pt x="125" y="8413"/>
                    <a:pt x="163" y="8442"/>
                    <a:pt x="201" y="8451"/>
                  </a:cubicBezTo>
                  <a:cubicBezTo>
                    <a:pt x="205" y="8451"/>
                    <a:pt x="209" y="8452"/>
                    <a:pt x="214" y="8452"/>
                  </a:cubicBezTo>
                  <a:cubicBezTo>
                    <a:pt x="352" y="8452"/>
                    <a:pt x="892" y="8313"/>
                    <a:pt x="1198" y="8192"/>
                  </a:cubicBezTo>
                  <a:cubicBezTo>
                    <a:pt x="1303" y="9409"/>
                    <a:pt x="1772" y="11440"/>
                    <a:pt x="2510" y="12331"/>
                  </a:cubicBezTo>
                  <a:cubicBezTo>
                    <a:pt x="2539" y="12360"/>
                    <a:pt x="2568" y="12369"/>
                    <a:pt x="2606" y="12369"/>
                  </a:cubicBezTo>
                  <a:cubicBezTo>
                    <a:pt x="2625" y="12369"/>
                    <a:pt x="2644" y="12369"/>
                    <a:pt x="2663" y="12350"/>
                  </a:cubicBezTo>
                  <a:lnTo>
                    <a:pt x="4215" y="11488"/>
                  </a:lnTo>
                  <a:cubicBezTo>
                    <a:pt x="4350" y="11641"/>
                    <a:pt x="4675" y="11986"/>
                    <a:pt x="5011" y="12120"/>
                  </a:cubicBezTo>
                  <a:cubicBezTo>
                    <a:pt x="5025" y="12130"/>
                    <a:pt x="5042" y="12135"/>
                    <a:pt x="5058" y="12135"/>
                  </a:cubicBezTo>
                  <a:cubicBezTo>
                    <a:pt x="5075" y="12135"/>
                    <a:pt x="5092" y="12130"/>
                    <a:pt x="5106" y="12120"/>
                  </a:cubicBezTo>
                  <a:cubicBezTo>
                    <a:pt x="5145" y="12111"/>
                    <a:pt x="5164" y="12082"/>
                    <a:pt x="5173" y="12044"/>
                  </a:cubicBezTo>
                  <a:lnTo>
                    <a:pt x="6898" y="5644"/>
                  </a:lnTo>
                  <a:cubicBezTo>
                    <a:pt x="7252" y="5328"/>
                    <a:pt x="11094" y="2051"/>
                    <a:pt x="14600" y="892"/>
                  </a:cubicBezTo>
                  <a:cubicBezTo>
                    <a:pt x="14715" y="854"/>
                    <a:pt x="14715" y="710"/>
                    <a:pt x="14610" y="662"/>
                  </a:cubicBezTo>
                  <a:cubicBezTo>
                    <a:pt x="13427" y="230"/>
                    <a:pt x="12170" y="1"/>
                    <a:pt x="10903" y="1"/>
                  </a:cubicBezTo>
                  <a:cubicBezTo>
                    <a:pt x="10878" y="1"/>
                    <a:pt x="10852" y="1"/>
                    <a:pt x="10826" y="1"/>
                  </a:cubicBezTo>
                  <a:cubicBezTo>
                    <a:pt x="10701" y="1"/>
                    <a:pt x="10574" y="0"/>
                    <a:pt x="104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2"/>
            <p:cNvSpPr/>
            <p:nvPr/>
          </p:nvSpPr>
          <p:spPr>
            <a:xfrm>
              <a:off x="1073538" y="2438375"/>
              <a:ext cx="203288" cy="295347"/>
            </a:xfrm>
            <a:custGeom>
              <a:avLst/>
              <a:gdLst/>
              <a:ahLst/>
              <a:cxnLst/>
              <a:rect l="l" t="t" r="r" b="b"/>
              <a:pathLst>
                <a:path w="2789" h="4052" extrusionOk="0">
                  <a:moveTo>
                    <a:pt x="1348" y="0"/>
                  </a:moveTo>
                  <a:cubicBezTo>
                    <a:pt x="1112" y="0"/>
                    <a:pt x="901" y="65"/>
                    <a:pt x="757" y="185"/>
                  </a:cubicBezTo>
                  <a:cubicBezTo>
                    <a:pt x="230" y="607"/>
                    <a:pt x="0" y="1392"/>
                    <a:pt x="441" y="2571"/>
                  </a:cubicBezTo>
                  <a:cubicBezTo>
                    <a:pt x="796" y="3503"/>
                    <a:pt x="1619" y="4051"/>
                    <a:pt x="2410" y="4051"/>
                  </a:cubicBezTo>
                  <a:cubicBezTo>
                    <a:pt x="2538" y="4051"/>
                    <a:pt x="2664" y="4037"/>
                    <a:pt x="2788" y="4008"/>
                  </a:cubicBezTo>
                  <a:lnTo>
                    <a:pt x="2606" y="683"/>
                  </a:lnTo>
                  <a:cubicBezTo>
                    <a:pt x="2274" y="209"/>
                    <a:pt x="1772" y="0"/>
                    <a:pt x="1348"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2"/>
            <p:cNvSpPr/>
            <p:nvPr/>
          </p:nvSpPr>
          <p:spPr>
            <a:xfrm>
              <a:off x="1140160" y="2511484"/>
              <a:ext cx="96141" cy="108678"/>
            </a:xfrm>
            <a:custGeom>
              <a:avLst/>
              <a:gdLst/>
              <a:ahLst/>
              <a:cxnLst/>
              <a:rect l="l" t="t" r="r" b="b"/>
              <a:pathLst>
                <a:path w="1319" h="1491" extrusionOk="0">
                  <a:moveTo>
                    <a:pt x="329" y="1"/>
                  </a:moveTo>
                  <a:cubicBezTo>
                    <a:pt x="281" y="1"/>
                    <a:pt x="233" y="35"/>
                    <a:pt x="217" y="83"/>
                  </a:cubicBezTo>
                  <a:cubicBezTo>
                    <a:pt x="198" y="150"/>
                    <a:pt x="236" y="217"/>
                    <a:pt x="294" y="236"/>
                  </a:cubicBezTo>
                  <a:cubicBezTo>
                    <a:pt x="303" y="236"/>
                    <a:pt x="744" y="370"/>
                    <a:pt x="983" y="1060"/>
                  </a:cubicBezTo>
                  <a:cubicBezTo>
                    <a:pt x="869" y="1006"/>
                    <a:pt x="749" y="977"/>
                    <a:pt x="627" y="977"/>
                  </a:cubicBezTo>
                  <a:cubicBezTo>
                    <a:pt x="596" y="977"/>
                    <a:pt x="564" y="979"/>
                    <a:pt x="533" y="983"/>
                  </a:cubicBezTo>
                  <a:cubicBezTo>
                    <a:pt x="322" y="993"/>
                    <a:pt x="140" y="1117"/>
                    <a:pt x="44" y="1299"/>
                  </a:cubicBezTo>
                  <a:cubicBezTo>
                    <a:pt x="1" y="1393"/>
                    <a:pt x="75" y="1466"/>
                    <a:pt x="151" y="1466"/>
                  </a:cubicBezTo>
                  <a:cubicBezTo>
                    <a:pt x="191" y="1466"/>
                    <a:pt x="232" y="1445"/>
                    <a:pt x="255" y="1395"/>
                  </a:cubicBezTo>
                  <a:cubicBezTo>
                    <a:pt x="322" y="1290"/>
                    <a:pt x="437" y="1223"/>
                    <a:pt x="562" y="1223"/>
                  </a:cubicBezTo>
                  <a:cubicBezTo>
                    <a:pt x="587" y="1219"/>
                    <a:pt x="613" y="1217"/>
                    <a:pt x="639" y="1217"/>
                  </a:cubicBezTo>
                  <a:cubicBezTo>
                    <a:pt x="815" y="1217"/>
                    <a:pt x="990" y="1301"/>
                    <a:pt x="1098" y="1443"/>
                  </a:cubicBezTo>
                  <a:cubicBezTo>
                    <a:pt x="1117" y="1472"/>
                    <a:pt x="1156" y="1491"/>
                    <a:pt x="1194" y="1491"/>
                  </a:cubicBezTo>
                  <a:cubicBezTo>
                    <a:pt x="1204" y="1491"/>
                    <a:pt x="1223" y="1491"/>
                    <a:pt x="1242" y="1481"/>
                  </a:cubicBezTo>
                  <a:cubicBezTo>
                    <a:pt x="1290" y="1462"/>
                    <a:pt x="1319" y="1405"/>
                    <a:pt x="1309" y="1347"/>
                  </a:cubicBezTo>
                  <a:cubicBezTo>
                    <a:pt x="1079" y="236"/>
                    <a:pt x="399" y="16"/>
                    <a:pt x="361" y="6"/>
                  </a:cubicBezTo>
                  <a:cubicBezTo>
                    <a:pt x="350" y="3"/>
                    <a:pt x="340"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2"/>
            <p:cNvSpPr/>
            <p:nvPr/>
          </p:nvSpPr>
          <p:spPr>
            <a:xfrm>
              <a:off x="1056773" y="2429409"/>
              <a:ext cx="233464" cy="312986"/>
            </a:xfrm>
            <a:custGeom>
              <a:avLst/>
              <a:gdLst/>
              <a:ahLst/>
              <a:cxnLst/>
              <a:rect l="l" t="t" r="r" b="b"/>
              <a:pathLst>
                <a:path w="3203" h="4294" extrusionOk="0">
                  <a:moveTo>
                    <a:pt x="1568" y="1"/>
                  </a:moveTo>
                  <a:cubicBezTo>
                    <a:pt x="1332" y="1"/>
                    <a:pt x="1102" y="73"/>
                    <a:pt x="911" y="212"/>
                  </a:cubicBezTo>
                  <a:cubicBezTo>
                    <a:pt x="537" y="519"/>
                    <a:pt x="0" y="1247"/>
                    <a:pt x="556" y="2732"/>
                  </a:cubicBezTo>
                  <a:cubicBezTo>
                    <a:pt x="920" y="3680"/>
                    <a:pt x="1763" y="4293"/>
                    <a:pt x="2625" y="4293"/>
                  </a:cubicBezTo>
                  <a:cubicBezTo>
                    <a:pt x="2769" y="4293"/>
                    <a:pt x="2913" y="4274"/>
                    <a:pt x="3047" y="4236"/>
                  </a:cubicBezTo>
                  <a:cubicBezTo>
                    <a:pt x="3202" y="4210"/>
                    <a:pt x="3163" y="3998"/>
                    <a:pt x="3035" y="3998"/>
                  </a:cubicBezTo>
                  <a:cubicBezTo>
                    <a:pt x="3021" y="3998"/>
                    <a:pt x="3006" y="4000"/>
                    <a:pt x="2990" y="4006"/>
                  </a:cubicBezTo>
                  <a:cubicBezTo>
                    <a:pt x="2869" y="4033"/>
                    <a:pt x="2748" y="4046"/>
                    <a:pt x="2627" y="4046"/>
                  </a:cubicBezTo>
                  <a:cubicBezTo>
                    <a:pt x="1855" y="4046"/>
                    <a:pt x="1109" y="3507"/>
                    <a:pt x="786" y="2646"/>
                  </a:cubicBezTo>
                  <a:cubicBezTo>
                    <a:pt x="403" y="1649"/>
                    <a:pt x="508" y="845"/>
                    <a:pt x="1064" y="385"/>
                  </a:cubicBezTo>
                  <a:cubicBezTo>
                    <a:pt x="1214" y="285"/>
                    <a:pt x="1386" y="232"/>
                    <a:pt x="1563" y="232"/>
                  </a:cubicBezTo>
                  <a:cubicBezTo>
                    <a:pt x="1623" y="232"/>
                    <a:pt x="1683" y="238"/>
                    <a:pt x="1744" y="251"/>
                  </a:cubicBezTo>
                  <a:cubicBezTo>
                    <a:pt x="2146" y="308"/>
                    <a:pt x="2511" y="538"/>
                    <a:pt x="2731" y="873"/>
                  </a:cubicBezTo>
                  <a:cubicBezTo>
                    <a:pt x="2758" y="915"/>
                    <a:pt x="2795" y="931"/>
                    <a:pt x="2832" y="931"/>
                  </a:cubicBezTo>
                  <a:cubicBezTo>
                    <a:pt x="2922" y="931"/>
                    <a:pt x="3007" y="828"/>
                    <a:pt x="2932" y="739"/>
                  </a:cubicBezTo>
                  <a:cubicBezTo>
                    <a:pt x="2664" y="346"/>
                    <a:pt x="2242" y="88"/>
                    <a:pt x="1782" y="21"/>
                  </a:cubicBezTo>
                  <a:cubicBezTo>
                    <a:pt x="1711" y="7"/>
                    <a:pt x="1639" y="1"/>
                    <a:pt x="15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2"/>
            <p:cNvSpPr/>
            <p:nvPr/>
          </p:nvSpPr>
          <p:spPr>
            <a:xfrm>
              <a:off x="1990434" y="2662952"/>
              <a:ext cx="44025" cy="61956"/>
            </a:xfrm>
            <a:custGeom>
              <a:avLst/>
              <a:gdLst/>
              <a:ahLst/>
              <a:cxnLst/>
              <a:rect l="l" t="t" r="r" b="b"/>
              <a:pathLst>
                <a:path w="604" h="850" extrusionOk="0">
                  <a:moveTo>
                    <a:pt x="363" y="0"/>
                  </a:moveTo>
                  <a:cubicBezTo>
                    <a:pt x="275" y="0"/>
                    <a:pt x="200" y="113"/>
                    <a:pt x="278" y="198"/>
                  </a:cubicBezTo>
                  <a:cubicBezTo>
                    <a:pt x="326" y="256"/>
                    <a:pt x="355" y="333"/>
                    <a:pt x="345" y="409"/>
                  </a:cubicBezTo>
                  <a:cubicBezTo>
                    <a:pt x="326" y="505"/>
                    <a:pt x="211" y="582"/>
                    <a:pt x="125" y="620"/>
                  </a:cubicBezTo>
                  <a:cubicBezTo>
                    <a:pt x="0" y="677"/>
                    <a:pt x="39" y="850"/>
                    <a:pt x="173" y="850"/>
                  </a:cubicBezTo>
                  <a:cubicBezTo>
                    <a:pt x="192" y="850"/>
                    <a:pt x="201" y="840"/>
                    <a:pt x="221" y="840"/>
                  </a:cubicBezTo>
                  <a:cubicBezTo>
                    <a:pt x="393" y="783"/>
                    <a:pt x="527" y="639"/>
                    <a:pt x="585" y="457"/>
                  </a:cubicBezTo>
                  <a:cubicBezTo>
                    <a:pt x="604" y="313"/>
                    <a:pt x="556" y="160"/>
                    <a:pt x="451" y="45"/>
                  </a:cubicBezTo>
                  <a:cubicBezTo>
                    <a:pt x="424" y="13"/>
                    <a:pt x="393" y="0"/>
                    <a:pt x="36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2"/>
            <p:cNvSpPr/>
            <p:nvPr/>
          </p:nvSpPr>
          <p:spPr>
            <a:xfrm>
              <a:off x="1509936" y="2548659"/>
              <a:ext cx="102774" cy="50585"/>
            </a:xfrm>
            <a:custGeom>
              <a:avLst/>
              <a:gdLst/>
              <a:ahLst/>
              <a:cxnLst/>
              <a:rect l="l" t="t" r="r" b="b"/>
              <a:pathLst>
                <a:path w="1410" h="694" extrusionOk="0">
                  <a:moveTo>
                    <a:pt x="121" y="1"/>
                  </a:moveTo>
                  <a:cubicBezTo>
                    <a:pt x="25" y="1"/>
                    <a:pt x="1" y="158"/>
                    <a:pt x="116" y="176"/>
                  </a:cubicBezTo>
                  <a:cubicBezTo>
                    <a:pt x="221" y="195"/>
                    <a:pt x="327" y="224"/>
                    <a:pt x="442" y="253"/>
                  </a:cubicBezTo>
                  <a:cubicBezTo>
                    <a:pt x="547" y="282"/>
                    <a:pt x="653" y="320"/>
                    <a:pt x="758" y="368"/>
                  </a:cubicBezTo>
                  <a:cubicBezTo>
                    <a:pt x="863" y="406"/>
                    <a:pt x="969" y="454"/>
                    <a:pt x="1064" y="511"/>
                  </a:cubicBezTo>
                  <a:cubicBezTo>
                    <a:pt x="1160" y="559"/>
                    <a:pt x="1256" y="626"/>
                    <a:pt x="1342" y="693"/>
                  </a:cubicBezTo>
                  <a:lnTo>
                    <a:pt x="1352" y="684"/>
                  </a:lnTo>
                  <a:cubicBezTo>
                    <a:pt x="1357" y="689"/>
                    <a:pt x="1364" y="691"/>
                    <a:pt x="1371" y="691"/>
                  </a:cubicBezTo>
                  <a:cubicBezTo>
                    <a:pt x="1378" y="691"/>
                    <a:pt x="1385" y="689"/>
                    <a:pt x="1390" y="684"/>
                  </a:cubicBezTo>
                  <a:cubicBezTo>
                    <a:pt x="1409" y="674"/>
                    <a:pt x="1409" y="655"/>
                    <a:pt x="1390" y="636"/>
                  </a:cubicBezTo>
                  <a:cubicBezTo>
                    <a:pt x="1304" y="559"/>
                    <a:pt x="1218" y="483"/>
                    <a:pt x="1112" y="425"/>
                  </a:cubicBezTo>
                  <a:cubicBezTo>
                    <a:pt x="1017" y="358"/>
                    <a:pt x="911" y="301"/>
                    <a:pt x="815" y="253"/>
                  </a:cubicBezTo>
                  <a:cubicBezTo>
                    <a:pt x="710" y="195"/>
                    <a:pt x="595" y="147"/>
                    <a:pt x="490" y="109"/>
                  </a:cubicBezTo>
                  <a:cubicBezTo>
                    <a:pt x="384" y="71"/>
                    <a:pt x="269" y="32"/>
                    <a:pt x="154" y="4"/>
                  </a:cubicBezTo>
                  <a:lnTo>
                    <a:pt x="145" y="4"/>
                  </a:lnTo>
                  <a:cubicBezTo>
                    <a:pt x="136"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2"/>
            <p:cNvSpPr/>
            <p:nvPr/>
          </p:nvSpPr>
          <p:spPr>
            <a:xfrm>
              <a:off x="1505344" y="2576795"/>
              <a:ext cx="75513" cy="33966"/>
            </a:xfrm>
            <a:custGeom>
              <a:avLst/>
              <a:gdLst/>
              <a:ahLst/>
              <a:cxnLst/>
              <a:rect l="l" t="t" r="r" b="b"/>
              <a:pathLst>
                <a:path w="1036" h="466" extrusionOk="0">
                  <a:moveTo>
                    <a:pt x="132" y="1"/>
                  </a:moveTo>
                  <a:cubicBezTo>
                    <a:pt x="24" y="1"/>
                    <a:pt x="0" y="174"/>
                    <a:pt x="122" y="183"/>
                  </a:cubicBezTo>
                  <a:cubicBezTo>
                    <a:pt x="265" y="202"/>
                    <a:pt x="409" y="231"/>
                    <a:pt x="553" y="279"/>
                  </a:cubicBezTo>
                  <a:cubicBezTo>
                    <a:pt x="696" y="327"/>
                    <a:pt x="830" y="384"/>
                    <a:pt x="965" y="461"/>
                  </a:cubicBezTo>
                  <a:cubicBezTo>
                    <a:pt x="971" y="464"/>
                    <a:pt x="977" y="465"/>
                    <a:pt x="983" y="465"/>
                  </a:cubicBezTo>
                  <a:cubicBezTo>
                    <a:pt x="1013" y="465"/>
                    <a:pt x="1035" y="427"/>
                    <a:pt x="1003" y="403"/>
                  </a:cubicBezTo>
                  <a:cubicBezTo>
                    <a:pt x="878" y="307"/>
                    <a:pt x="744" y="231"/>
                    <a:pt x="601" y="164"/>
                  </a:cubicBezTo>
                  <a:cubicBezTo>
                    <a:pt x="457" y="97"/>
                    <a:pt x="304" y="39"/>
                    <a:pt x="150" y="1"/>
                  </a:cubicBezTo>
                  <a:lnTo>
                    <a:pt x="141" y="1"/>
                  </a:lnTo>
                  <a:cubicBezTo>
                    <a:pt x="138" y="1"/>
                    <a:pt x="13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2"/>
            <p:cNvSpPr/>
            <p:nvPr/>
          </p:nvSpPr>
          <p:spPr>
            <a:xfrm>
              <a:off x="1500679" y="2605441"/>
              <a:ext cx="45702" cy="16181"/>
            </a:xfrm>
            <a:custGeom>
              <a:avLst/>
              <a:gdLst/>
              <a:ahLst/>
              <a:cxnLst/>
              <a:rect l="l" t="t" r="r" b="b"/>
              <a:pathLst>
                <a:path w="627" h="222" extrusionOk="0">
                  <a:moveTo>
                    <a:pt x="128" y="1"/>
                  </a:moveTo>
                  <a:cubicBezTo>
                    <a:pt x="0" y="1"/>
                    <a:pt x="12" y="184"/>
                    <a:pt x="121" y="184"/>
                  </a:cubicBezTo>
                  <a:cubicBezTo>
                    <a:pt x="127" y="184"/>
                    <a:pt x="132" y="184"/>
                    <a:pt x="138" y="183"/>
                  </a:cubicBezTo>
                  <a:cubicBezTo>
                    <a:pt x="165" y="181"/>
                    <a:pt x="192" y="180"/>
                    <a:pt x="218" y="180"/>
                  </a:cubicBezTo>
                  <a:cubicBezTo>
                    <a:pt x="342" y="180"/>
                    <a:pt x="460" y="197"/>
                    <a:pt x="578" y="221"/>
                  </a:cubicBezTo>
                  <a:cubicBezTo>
                    <a:pt x="598" y="221"/>
                    <a:pt x="617" y="221"/>
                    <a:pt x="617" y="202"/>
                  </a:cubicBezTo>
                  <a:cubicBezTo>
                    <a:pt x="626" y="183"/>
                    <a:pt x="626" y="164"/>
                    <a:pt x="607" y="154"/>
                  </a:cubicBezTo>
                  <a:cubicBezTo>
                    <a:pt x="463" y="87"/>
                    <a:pt x="310" y="29"/>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2"/>
            <p:cNvSpPr/>
            <p:nvPr/>
          </p:nvSpPr>
          <p:spPr>
            <a:xfrm>
              <a:off x="2214574" y="2659890"/>
              <a:ext cx="74128" cy="28500"/>
            </a:xfrm>
            <a:custGeom>
              <a:avLst/>
              <a:gdLst/>
              <a:ahLst/>
              <a:cxnLst/>
              <a:rect l="l" t="t" r="r" b="b"/>
              <a:pathLst>
                <a:path w="1017" h="391" extrusionOk="0">
                  <a:moveTo>
                    <a:pt x="892" y="1"/>
                  </a:moveTo>
                  <a:cubicBezTo>
                    <a:pt x="729" y="11"/>
                    <a:pt x="575" y="39"/>
                    <a:pt x="422" y="97"/>
                  </a:cubicBezTo>
                  <a:cubicBezTo>
                    <a:pt x="278" y="154"/>
                    <a:pt x="135" y="240"/>
                    <a:pt x="20" y="336"/>
                  </a:cubicBezTo>
                  <a:cubicBezTo>
                    <a:pt x="10" y="346"/>
                    <a:pt x="1" y="365"/>
                    <a:pt x="10" y="375"/>
                  </a:cubicBezTo>
                  <a:cubicBezTo>
                    <a:pt x="16" y="386"/>
                    <a:pt x="28" y="390"/>
                    <a:pt x="39" y="390"/>
                  </a:cubicBezTo>
                  <a:cubicBezTo>
                    <a:pt x="47" y="390"/>
                    <a:pt x="54" y="388"/>
                    <a:pt x="58" y="384"/>
                  </a:cubicBezTo>
                  <a:cubicBezTo>
                    <a:pt x="183" y="308"/>
                    <a:pt x="317" y="250"/>
                    <a:pt x="460" y="221"/>
                  </a:cubicBezTo>
                  <a:cubicBezTo>
                    <a:pt x="570" y="192"/>
                    <a:pt x="680" y="180"/>
                    <a:pt x="790" y="180"/>
                  </a:cubicBezTo>
                  <a:cubicBezTo>
                    <a:pt x="824" y="180"/>
                    <a:pt x="858" y="181"/>
                    <a:pt x="892" y="183"/>
                  </a:cubicBezTo>
                  <a:lnTo>
                    <a:pt x="901" y="183"/>
                  </a:lnTo>
                  <a:cubicBezTo>
                    <a:pt x="1016" y="183"/>
                    <a:pt x="1006" y="1"/>
                    <a:pt x="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2"/>
            <p:cNvSpPr/>
            <p:nvPr/>
          </p:nvSpPr>
          <p:spPr>
            <a:xfrm>
              <a:off x="2231339" y="2688537"/>
              <a:ext cx="51022" cy="18514"/>
            </a:xfrm>
            <a:custGeom>
              <a:avLst/>
              <a:gdLst/>
              <a:ahLst/>
              <a:cxnLst/>
              <a:rect l="l" t="t" r="r" b="b"/>
              <a:pathLst>
                <a:path w="700" h="254" extrusionOk="0">
                  <a:moveTo>
                    <a:pt x="614" y="1"/>
                  </a:moveTo>
                  <a:cubicBezTo>
                    <a:pt x="499" y="10"/>
                    <a:pt x="393" y="20"/>
                    <a:pt x="297" y="58"/>
                  </a:cubicBezTo>
                  <a:cubicBezTo>
                    <a:pt x="192" y="87"/>
                    <a:pt x="106" y="135"/>
                    <a:pt x="20" y="192"/>
                  </a:cubicBezTo>
                  <a:cubicBezTo>
                    <a:pt x="0" y="202"/>
                    <a:pt x="0" y="221"/>
                    <a:pt x="10" y="240"/>
                  </a:cubicBezTo>
                  <a:cubicBezTo>
                    <a:pt x="10" y="247"/>
                    <a:pt x="24" y="254"/>
                    <a:pt x="36" y="254"/>
                  </a:cubicBezTo>
                  <a:cubicBezTo>
                    <a:pt x="41" y="254"/>
                    <a:pt x="46" y="253"/>
                    <a:pt x="48" y="250"/>
                  </a:cubicBezTo>
                  <a:cubicBezTo>
                    <a:pt x="135" y="212"/>
                    <a:pt x="230" y="192"/>
                    <a:pt x="326" y="183"/>
                  </a:cubicBezTo>
                  <a:cubicBezTo>
                    <a:pt x="363" y="175"/>
                    <a:pt x="401" y="172"/>
                    <a:pt x="439" y="172"/>
                  </a:cubicBezTo>
                  <a:cubicBezTo>
                    <a:pt x="492" y="172"/>
                    <a:pt x="545" y="177"/>
                    <a:pt x="594" y="183"/>
                  </a:cubicBezTo>
                  <a:lnTo>
                    <a:pt x="614" y="183"/>
                  </a:lnTo>
                  <a:cubicBezTo>
                    <a:pt x="662" y="183"/>
                    <a:pt x="700" y="144"/>
                    <a:pt x="700" y="97"/>
                  </a:cubicBezTo>
                  <a:cubicBezTo>
                    <a:pt x="700" y="49"/>
                    <a:pt x="662" y="1"/>
                    <a:pt x="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2"/>
            <p:cNvSpPr/>
            <p:nvPr/>
          </p:nvSpPr>
          <p:spPr>
            <a:xfrm>
              <a:off x="2248103" y="2717328"/>
              <a:ext cx="32217" cy="13922"/>
            </a:xfrm>
            <a:custGeom>
              <a:avLst/>
              <a:gdLst/>
              <a:ahLst/>
              <a:cxnLst/>
              <a:rect l="l" t="t" r="r" b="b"/>
              <a:pathLst>
                <a:path w="442" h="191" extrusionOk="0">
                  <a:moveTo>
                    <a:pt x="255" y="1"/>
                  </a:moveTo>
                  <a:cubicBezTo>
                    <a:pt x="175" y="1"/>
                    <a:pt x="99" y="18"/>
                    <a:pt x="29" y="46"/>
                  </a:cubicBezTo>
                  <a:cubicBezTo>
                    <a:pt x="10" y="46"/>
                    <a:pt x="0" y="56"/>
                    <a:pt x="0" y="75"/>
                  </a:cubicBezTo>
                  <a:cubicBezTo>
                    <a:pt x="0" y="94"/>
                    <a:pt x="10" y="104"/>
                    <a:pt x="29" y="114"/>
                  </a:cubicBezTo>
                  <a:cubicBezTo>
                    <a:pt x="115" y="114"/>
                    <a:pt x="202" y="133"/>
                    <a:pt x="278" y="171"/>
                  </a:cubicBezTo>
                  <a:cubicBezTo>
                    <a:pt x="297" y="181"/>
                    <a:pt x="307" y="181"/>
                    <a:pt x="317" y="190"/>
                  </a:cubicBezTo>
                  <a:cubicBezTo>
                    <a:pt x="422" y="181"/>
                    <a:pt x="441" y="46"/>
                    <a:pt x="345" y="8"/>
                  </a:cubicBezTo>
                  <a:cubicBezTo>
                    <a:pt x="314" y="3"/>
                    <a:pt x="284"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2"/>
            <p:cNvSpPr/>
            <p:nvPr/>
          </p:nvSpPr>
          <p:spPr>
            <a:xfrm>
              <a:off x="1739616" y="2324519"/>
              <a:ext cx="114800" cy="124349"/>
            </a:xfrm>
            <a:custGeom>
              <a:avLst/>
              <a:gdLst/>
              <a:ahLst/>
              <a:cxnLst/>
              <a:rect l="l" t="t" r="r" b="b"/>
              <a:pathLst>
                <a:path w="1575" h="1706" extrusionOk="0">
                  <a:moveTo>
                    <a:pt x="47" y="1"/>
                  </a:moveTo>
                  <a:cubicBezTo>
                    <a:pt x="17" y="1"/>
                    <a:pt x="1" y="8"/>
                    <a:pt x="2" y="23"/>
                  </a:cubicBezTo>
                  <a:cubicBezTo>
                    <a:pt x="21" y="138"/>
                    <a:pt x="682" y="1268"/>
                    <a:pt x="1353" y="1699"/>
                  </a:cubicBezTo>
                  <a:cubicBezTo>
                    <a:pt x="1359" y="1703"/>
                    <a:pt x="1366" y="1705"/>
                    <a:pt x="1372" y="1705"/>
                  </a:cubicBezTo>
                  <a:cubicBezTo>
                    <a:pt x="1495" y="1705"/>
                    <a:pt x="1575" y="923"/>
                    <a:pt x="1420" y="732"/>
                  </a:cubicBezTo>
                  <a:cubicBezTo>
                    <a:pt x="1094" y="322"/>
                    <a:pt x="252" y="1"/>
                    <a:pt x="4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2"/>
            <p:cNvSpPr/>
            <p:nvPr/>
          </p:nvSpPr>
          <p:spPr>
            <a:xfrm>
              <a:off x="2096636" y="2382030"/>
              <a:ext cx="101899" cy="92351"/>
            </a:xfrm>
            <a:custGeom>
              <a:avLst/>
              <a:gdLst/>
              <a:ahLst/>
              <a:cxnLst/>
              <a:rect l="l" t="t" r="r" b="b"/>
              <a:pathLst>
                <a:path w="1398" h="1267" extrusionOk="0">
                  <a:moveTo>
                    <a:pt x="1213" y="0"/>
                  </a:moveTo>
                  <a:cubicBezTo>
                    <a:pt x="941" y="0"/>
                    <a:pt x="422" y="98"/>
                    <a:pt x="172" y="335"/>
                  </a:cubicBezTo>
                  <a:cubicBezTo>
                    <a:pt x="23" y="475"/>
                    <a:pt x="1" y="1267"/>
                    <a:pt x="114" y="1267"/>
                  </a:cubicBezTo>
                  <a:cubicBezTo>
                    <a:pt x="117" y="1267"/>
                    <a:pt x="121" y="1266"/>
                    <a:pt x="124" y="1265"/>
                  </a:cubicBezTo>
                  <a:cubicBezTo>
                    <a:pt x="699" y="1044"/>
                    <a:pt x="1369" y="153"/>
                    <a:pt x="1389" y="48"/>
                  </a:cubicBezTo>
                  <a:cubicBezTo>
                    <a:pt x="1397" y="17"/>
                    <a:pt x="1326" y="0"/>
                    <a:pt x="12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2"/>
            <p:cNvSpPr/>
            <p:nvPr/>
          </p:nvSpPr>
          <p:spPr>
            <a:xfrm>
              <a:off x="2098677" y="2439249"/>
              <a:ext cx="222093" cy="219105"/>
            </a:xfrm>
            <a:custGeom>
              <a:avLst/>
              <a:gdLst/>
              <a:ahLst/>
              <a:cxnLst/>
              <a:rect l="l" t="t" r="r" b="b"/>
              <a:pathLst>
                <a:path w="3047" h="3006" extrusionOk="0">
                  <a:moveTo>
                    <a:pt x="1651" y="0"/>
                  </a:moveTo>
                  <a:cubicBezTo>
                    <a:pt x="1155" y="0"/>
                    <a:pt x="746" y="358"/>
                    <a:pt x="518" y="604"/>
                  </a:cubicBezTo>
                  <a:cubicBezTo>
                    <a:pt x="249" y="882"/>
                    <a:pt x="0" y="1418"/>
                    <a:pt x="77" y="2233"/>
                  </a:cubicBezTo>
                  <a:cubicBezTo>
                    <a:pt x="314" y="2760"/>
                    <a:pt x="1099" y="3005"/>
                    <a:pt x="1708" y="3005"/>
                  </a:cubicBezTo>
                  <a:cubicBezTo>
                    <a:pt x="1763" y="3005"/>
                    <a:pt x="1817" y="3003"/>
                    <a:pt x="1868" y="2999"/>
                  </a:cubicBezTo>
                  <a:cubicBezTo>
                    <a:pt x="2491" y="2961"/>
                    <a:pt x="2846" y="2338"/>
                    <a:pt x="2941" y="1850"/>
                  </a:cubicBezTo>
                  <a:cubicBezTo>
                    <a:pt x="3047" y="1371"/>
                    <a:pt x="2980" y="259"/>
                    <a:pt x="1849" y="20"/>
                  </a:cubicBezTo>
                  <a:cubicBezTo>
                    <a:pt x="1782" y="6"/>
                    <a:pt x="1715" y="0"/>
                    <a:pt x="16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2"/>
            <p:cNvSpPr/>
            <p:nvPr/>
          </p:nvSpPr>
          <p:spPr>
            <a:xfrm>
              <a:off x="2094449" y="2428388"/>
              <a:ext cx="248698" cy="154088"/>
            </a:xfrm>
            <a:custGeom>
              <a:avLst/>
              <a:gdLst/>
              <a:ahLst/>
              <a:cxnLst/>
              <a:rect l="l" t="t" r="r" b="b"/>
              <a:pathLst>
                <a:path w="3412" h="2114" extrusionOk="0">
                  <a:moveTo>
                    <a:pt x="1716" y="1"/>
                  </a:moveTo>
                  <a:cubicBezTo>
                    <a:pt x="813" y="1"/>
                    <a:pt x="201" y="781"/>
                    <a:pt x="1" y="1817"/>
                  </a:cubicBezTo>
                  <a:cubicBezTo>
                    <a:pt x="146" y="1362"/>
                    <a:pt x="756" y="332"/>
                    <a:pt x="1668" y="332"/>
                  </a:cubicBezTo>
                  <a:cubicBezTo>
                    <a:pt x="1718" y="332"/>
                    <a:pt x="1769" y="335"/>
                    <a:pt x="1821" y="341"/>
                  </a:cubicBezTo>
                  <a:cubicBezTo>
                    <a:pt x="2827" y="466"/>
                    <a:pt x="3143" y="1385"/>
                    <a:pt x="2971" y="2114"/>
                  </a:cubicBezTo>
                  <a:cubicBezTo>
                    <a:pt x="3162" y="2094"/>
                    <a:pt x="3411" y="1855"/>
                    <a:pt x="3411" y="1855"/>
                  </a:cubicBezTo>
                  <a:cubicBezTo>
                    <a:pt x="3411" y="1855"/>
                    <a:pt x="3373" y="437"/>
                    <a:pt x="2271" y="92"/>
                  </a:cubicBezTo>
                  <a:cubicBezTo>
                    <a:pt x="2076" y="30"/>
                    <a:pt x="1890" y="1"/>
                    <a:pt x="171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2"/>
            <p:cNvSpPr/>
            <p:nvPr/>
          </p:nvSpPr>
          <p:spPr>
            <a:xfrm>
              <a:off x="2151742" y="2447923"/>
              <a:ext cx="165531" cy="204090"/>
            </a:xfrm>
            <a:custGeom>
              <a:avLst/>
              <a:gdLst/>
              <a:ahLst/>
              <a:cxnLst/>
              <a:rect l="l" t="t" r="r" b="b"/>
              <a:pathLst>
                <a:path w="2271" h="2800" extrusionOk="0">
                  <a:moveTo>
                    <a:pt x="1210" y="1"/>
                  </a:moveTo>
                  <a:cubicBezTo>
                    <a:pt x="671" y="1"/>
                    <a:pt x="178" y="546"/>
                    <a:pt x="96" y="1280"/>
                  </a:cubicBezTo>
                  <a:cubicBezTo>
                    <a:pt x="0" y="2047"/>
                    <a:pt x="393" y="2727"/>
                    <a:pt x="978" y="2794"/>
                  </a:cubicBezTo>
                  <a:cubicBezTo>
                    <a:pt x="1009" y="2798"/>
                    <a:pt x="1039" y="2799"/>
                    <a:pt x="1070" y="2799"/>
                  </a:cubicBezTo>
                  <a:cubicBezTo>
                    <a:pt x="1609" y="2799"/>
                    <a:pt x="2094" y="2254"/>
                    <a:pt x="2185" y="1520"/>
                  </a:cubicBezTo>
                  <a:cubicBezTo>
                    <a:pt x="2271" y="753"/>
                    <a:pt x="1878" y="73"/>
                    <a:pt x="1303" y="6"/>
                  </a:cubicBezTo>
                  <a:cubicBezTo>
                    <a:pt x="1272" y="3"/>
                    <a:pt x="1241" y="1"/>
                    <a:pt x="121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2"/>
            <p:cNvSpPr/>
            <p:nvPr/>
          </p:nvSpPr>
          <p:spPr>
            <a:xfrm>
              <a:off x="2145473" y="2441217"/>
              <a:ext cx="183681" cy="217356"/>
            </a:xfrm>
            <a:custGeom>
              <a:avLst/>
              <a:gdLst/>
              <a:ahLst/>
              <a:cxnLst/>
              <a:rect l="l" t="t" r="r" b="b"/>
              <a:pathLst>
                <a:path w="2520" h="2982" extrusionOk="0">
                  <a:moveTo>
                    <a:pt x="1380" y="184"/>
                  </a:moveTo>
                  <a:cubicBezTo>
                    <a:pt x="1648" y="232"/>
                    <a:pt x="1878" y="395"/>
                    <a:pt x="2002" y="635"/>
                  </a:cubicBezTo>
                  <a:cubicBezTo>
                    <a:pt x="2165" y="932"/>
                    <a:pt x="2223" y="1276"/>
                    <a:pt x="2184" y="1602"/>
                  </a:cubicBezTo>
                  <a:cubicBezTo>
                    <a:pt x="2146" y="1938"/>
                    <a:pt x="2002" y="2254"/>
                    <a:pt x="1782" y="2503"/>
                  </a:cubicBezTo>
                  <a:cubicBezTo>
                    <a:pt x="1623" y="2697"/>
                    <a:pt x="1382" y="2802"/>
                    <a:pt x="1135" y="2802"/>
                  </a:cubicBezTo>
                  <a:cubicBezTo>
                    <a:pt x="1115" y="2802"/>
                    <a:pt x="1094" y="2801"/>
                    <a:pt x="1073" y="2800"/>
                  </a:cubicBezTo>
                  <a:cubicBezTo>
                    <a:pt x="546" y="2733"/>
                    <a:pt x="182" y="2100"/>
                    <a:pt x="268" y="1382"/>
                  </a:cubicBezTo>
                  <a:cubicBezTo>
                    <a:pt x="307" y="1047"/>
                    <a:pt x="441" y="730"/>
                    <a:pt x="671" y="481"/>
                  </a:cubicBezTo>
                  <a:cubicBezTo>
                    <a:pt x="824" y="299"/>
                    <a:pt x="1054" y="194"/>
                    <a:pt x="1293" y="184"/>
                  </a:cubicBezTo>
                  <a:close/>
                  <a:moveTo>
                    <a:pt x="1287" y="1"/>
                  </a:moveTo>
                  <a:cubicBezTo>
                    <a:pt x="1012" y="1"/>
                    <a:pt x="735" y="117"/>
                    <a:pt x="537" y="357"/>
                  </a:cubicBezTo>
                  <a:cubicBezTo>
                    <a:pt x="288" y="635"/>
                    <a:pt x="134" y="989"/>
                    <a:pt x="96" y="1363"/>
                  </a:cubicBezTo>
                  <a:cubicBezTo>
                    <a:pt x="0" y="2177"/>
                    <a:pt x="422" y="2905"/>
                    <a:pt x="1054" y="2972"/>
                  </a:cubicBezTo>
                  <a:cubicBezTo>
                    <a:pt x="1083" y="2982"/>
                    <a:pt x="1121" y="2982"/>
                    <a:pt x="1159" y="2982"/>
                  </a:cubicBezTo>
                  <a:cubicBezTo>
                    <a:pt x="1447" y="2972"/>
                    <a:pt x="1725" y="2848"/>
                    <a:pt x="1916" y="2627"/>
                  </a:cubicBezTo>
                  <a:cubicBezTo>
                    <a:pt x="2424" y="2053"/>
                    <a:pt x="2520" y="1219"/>
                    <a:pt x="2156" y="548"/>
                  </a:cubicBezTo>
                  <a:cubicBezTo>
                    <a:pt x="1984" y="189"/>
                    <a:pt x="1638" y="1"/>
                    <a:pt x="12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2"/>
            <p:cNvSpPr/>
            <p:nvPr/>
          </p:nvSpPr>
          <p:spPr>
            <a:xfrm>
              <a:off x="2208961" y="2506673"/>
              <a:ext cx="72743" cy="89216"/>
            </a:xfrm>
            <a:custGeom>
              <a:avLst/>
              <a:gdLst/>
              <a:ahLst/>
              <a:cxnLst/>
              <a:rect l="l" t="t" r="r" b="b"/>
              <a:pathLst>
                <a:path w="998" h="1224" extrusionOk="0">
                  <a:moveTo>
                    <a:pt x="523" y="1"/>
                  </a:moveTo>
                  <a:cubicBezTo>
                    <a:pt x="287" y="1"/>
                    <a:pt x="84" y="239"/>
                    <a:pt x="39" y="561"/>
                  </a:cubicBezTo>
                  <a:cubicBezTo>
                    <a:pt x="1" y="896"/>
                    <a:pt x="173" y="1193"/>
                    <a:pt x="432" y="1222"/>
                  </a:cubicBezTo>
                  <a:cubicBezTo>
                    <a:pt x="445" y="1223"/>
                    <a:pt x="458" y="1224"/>
                    <a:pt x="471" y="1224"/>
                  </a:cubicBezTo>
                  <a:cubicBezTo>
                    <a:pt x="706" y="1224"/>
                    <a:pt x="923" y="984"/>
                    <a:pt x="959" y="666"/>
                  </a:cubicBezTo>
                  <a:cubicBezTo>
                    <a:pt x="997" y="331"/>
                    <a:pt x="825" y="34"/>
                    <a:pt x="576" y="5"/>
                  </a:cubicBezTo>
                  <a:cubicBezTo>
                    <a:pt x="558" y="2"/>
                    <a:pt x="541" y="1"/>
                    <a:pt x="5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2"/>
            <p:cNvSpPr/>
            <p:nvPr/>
          </p:nvSpPr>
          <p:spPr>
            <a:xfrm>
              <a:off x="2118503" y="2534955"/>
              <a:ext cx="87030" cy="49638"/>
            </a:xfrm>
            <a:custGeom>
              <a:avLst/>
              <a:gdLst/>
              <a:ahLst/>
              <a:cxnLst/>
              <a:rect l="l" t="t" r="r" b="b"/>
              <a:pathLst>
                <a:path w="1194" h="681" extrusionOk="0">
                  <a:moveTo>
                    <a:pt x="581" y="1"/>
                  </a:moveTo>
                  <a:cubicBezTo>
                    <a:pt x="452" y="1"/>
                    <a:pt x="329" y="15"/>
                    <a:pt x="246" y="48"/>
                  </a:cubicBezTo>
                  <a:cubicBezTo>
                    <a:pt x="1" y="142"/>
                    <a:pt x="24" y="681"/>
                    <a:pt x="316" y="681"/>
                  </a:cubicBezTo>
                  <a:cubicBezTo>
                    <a:pt x="321" y="681"/>
                    <a:pt x="327" y="681"/>
                    <a:pt x="332" y="680"/>
                  </a:cubicBezTo>
                  <a:cubicBezTo>
                    <a:pt x="648" y="661"/>
                    <a:pt x="1194" y="287"/>
                    <a:pt x="1194" y="163"/>
                  </a:cubicBezTo>
                  <a:cubicBezTo>
                    <a:pt x="1187" y="71"/>
                    <a:pt x="867" y="1"/>
                    <a:pt x="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2"/>
            <p:cNvSpPr/>
            <p:nvPr/>
          </p:nvSpPr>
          <p:spPr>
            <a:xfrm>
              <a:off x="2267638" y="2558718"/>
              <a:ext cx="30103" cy="30759"/>
            </a:xfrm>
            <a:custGeom>
              <a:avLst/>
              <a:gdLst/>
              <a:ahLst/>
              <a:cxnLst/>
              <a:rect l="l" t="t" r="r" b="b"/>
              <a:pathLst>
                <a:path w="413" h="422" extrusionOk="0">
                  <a:moveTo>
                    <a:pt x="76" y="1"/>
                  </a:moveTo>
                  <a:cubicBezTo>
                    <a:pt x="46" y="1"/>
                    <a:pt x="25" y="7"/>
                    <a:pt x="20" y="19"/>
                  </a:cubicBezTo>
                  <a:cubicBezTo>
                    <a:pt x="1" y="76"/>
                    <a:pt x="183" y="412"/>
                    <a:pt x="250" y="421"/>
                  </a:cubicBezTo>
                  <a:cubicBezTo>
                    <a:pt x="317" y="421"/>
                    <a:pt x="413" y="249"/>
                    <a:pt x="365" y="153"/>
                  </a:cubicBezTo>
                  <a:cubicBezTo>
                    <a:pt x="329" y="53"/>
                    <a:pt x="165"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2"/>
            <p:cNvSpPr/>
            <p:nvPr/>
          </p:nvSpPr>
          <p:spPr>
            <a:xfrm>
              <a:off x="1507166" y="2363588"/>
              <a:ext cx="289151" cy="238348"/>
            </a:xfrm>
            <a:custGeom>
              <a:avLst/>
              <a:gdLst/>
              <a:ahLst/>
              <a:cxnLst/>
              <a:rect l="l" t="t" r="r" b="b"/>
              <a:pathLst>
                <a:path w="3967" h="3270" extrusionOk="0">
                  <a:moveTo>
                    <a:pt x="1986" y="1"/>
                  </a:moveTo>
                  <a:cubicBezTo>
                    <a:pt x="1835" y="1"/>
                    <a:pt x="1675" y="17"/>
                    <a:pt x="1505" y="52"/>
                  </a:cubicBezTo>
                  <a:cubicBezTo>
                    <a:pt x="192" y="330"/>
                    <a:pt x="1" y="1479"/>
                    <a:pt x="116" y="2083"/>
                  </a:cubicBezTo>
                  <a:cubicBezTo>
                    <a:pt x="528" y="2524"/>
                    <a:pt x="1534" y="3194"/>
                    <a:pt x="2367" y="3261"/>
                  </a:cubicBezTo>
                  <a:cubicBezTo>
                    <a:pt x="2438" y="3267"/>
                    <a:pt x="2506" y="3270"/>
                    <a:pt x="2569" y="3270"/>
                  </a:cubicBezTo>
                  <a:cubicBezTo>
                    <a:pt x="3242" y="3270"/>
                    <a:pt x="3498" y="2974"/>
                    <a:pt x="3498" y="2974"/>
                  </a:cubicBezTo>
                  <a:cubicBezTo>
                    <a:pt x="3498" y="2974"/>
                    <a:pt x="3967" y="1949"/>
                    <a:pt x="3747" y="1288"/>
                  </a:cubicBezTo>
                  <a:cubicBezTo>
                    <a:pt x="3555" y="713"/>
                    <a:pt x="2987" y="1"/>
                    <a:pt x="19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2"/>
            <p:cNvSpPr/>
            <p:nvPr/>
          </p:nvSpPr>
          <p:spPr>
            <a:xfrm>
              <a:off x="1597988" y="2389829"/>
              <a:ext cx="180182" cy="204308"/>
            </a:xfrm>
            <a:custGeom>
              <a:avLst/>
              <a:gdLst/>
              <a:ahLst/>
              <a:cxnLst/>
              <a:rect l="l" t="t" r="r" b="b"/>
              <a:pathLst>
                <a:path w="2472" h="2803" extrusionOk="0">
                  <a:moveTo>
                    <a:pt x="1284" y="1"/>
                  </a:moveTo>
                  <a:cubicBezTo>
                    <a:pt x="697" y="1"/>
                    <a:pt x="177" y="543"/>
                    <a:pt x="96" y="1263"/>
                  </a:cubicBezTo>
                  <a:cubicBezTo>
                    <a:pt x="0" y="2039"/>
                    <a:pt x="441" y="2719"/>
                    <a:pt x="1073" y="2796"/>
                  </a:cubicBezTo>
                  <a:cubicBezTo>
                    <a:pt x="1112" y="2800"/>
                    <a:pt x="1150" y="2803"/>
                    <a:pt x="1188" y="2803"/>
                  </a:cubicBezTo>
                  <a:cubicBezTo>
                    <a:pt x="1775" y="2803"/>
                    <a:pt x="2295" y="2260"/>
                    <a:pt x="2376" y="1531"/>
                  </a:cubicBezTo>
                  <a:cubicBezTo>
                    <a:pt x="2472" y="765"/>
                    <a:pt x="2031" y="75"/>
                    <a:pt x="1399" y="8"/>
                  </a:cubicBezTo>
                  <a:cubicBezTo>
                    <a:pt x="1360" y="3"/>
                    <a:pt x="1322" y="1"/>
                    <a:pt x="128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2"/>
            <p:cNvSpPr/>
            <p:nvPr/>
          </p:nvSpPr>
          <p:spPr>
            <a:xfrm>
              <a:off x="1590991" y="2382904"/>
              <a:ext cx="190678" cy="217720"/>
            </a:xfrm>
            <a:custGeom>
              <a:avLst/>
              <a:gdLst/>
              <a:ahLst/>
              <a:cxnLst/>
              <a:rect l="l" t="t" r="r" b="b"/>
              <a:pathLst>
                <a:path w="2616" h="2987" extrusionOk="0">
                  <a:moveTo>
                    <a:pt x="1380" y="180"/>
                  </a:moveTo>
                  <a:cubicBezTo>
                    <a:pt x="1418" y="180"/>
                    <a:pt x="1447" y="189"/>
                    <a:pt x="1485" y="189"/>
                  </a:cubicBezTo>
                  <a:cubicBezTo>
                    <a:pt x="1773" y="228"/>
                    <a:pt x="2031" y="400"/>
                    <a:pt x="2175" y="649"/>
                  </a:cubicBezTo>
                  <a:cubicBezTo>
                    <a:pt x="2357" y="936"/>
                    <a:pt x="2434" y="1281"/>
                    <a:pt x="2386" y="1617"/>
                  </a:cubicBezTo>
                  <a:cubicBezTo>
                    <a:pt x="2305" y="2289"/>
                    <a:pt x="1830" y="2802"/>
                    <a:pt x="1290" y="2802"/>
                  </a:cubicBezTo>
                  <a:cubicBezTo>
                    <a:pt x="1253" y="2802"/>
                    <a:pt x="1216" y="2800"/>
                    <a:pt x="1179" y="2795"/>
                  </a:cubicBezTo>
                  <a:cubicBezTo>
                    <a:pt x="594" y="2728"/>
                    <a:pt x="192" y="2086"/>
                    <a:pt x="278" y="1368"/>
                  </a:cubicBezTo>
                  <a:cubicBezTo>
                    <a:pt x="355" y="697"/>
                    <a:pt x="843" y="180"/>
                    <a:pt x="1380" y="180"/>
                  </a:cubicBezTo>
                  <a:close/>
                  <a:moveTo>
                    <a:pt x="1388" y="1"/>
                  </a:moveTo>
                  <a:cubicBezTo>
                    <a:pt x="754" y="1"/>
                    <a:pt x="196" y="581"/>
                    <a:pt x="96" y="1348"/>
                  </a:cubicBezTo>
                  <a:cubicBezTo>
                    <a:pt x="0" y="2163"/>
                    <a:pt x="479" y="2900"/>
                    <a:pt x="1160" y="2977"/>
                  </a:cubicBezTo>
                  <a:cubicBezTo>
                    <a:pt x="1198" y="2977"/>
                    <a:pt x="1236" y="2987"/>
                    <a:pt x="1275" y="2987"/>
                  </a:cubicBezTo>
                  <a:cubicBezTo>
                    <a:pt x="1907" y="2987"/>
                    <a:pt x="2472" y="2412"/>
                    <a:pt x="2568" y="1636"/>
                  </a:cubicBezTo>
                  <a:cubicBezTo>
                    <a:pt x="2616" y="1262"/>
                    <a:pt x="2530" y="879"/>
                    <a:pt x="2328" y="553"/>
                  </a:cubicBezTo>
                  <a:cubicBezTo>
                    <a:pt x="2156" y="256"/>
                    <a:pt x="1849" y="55"/>
                    <a:pt x="1504" y="7"/>
                  </a:cubicBezTo>
                  <a:cubicBezTo>
                    <a:pt x="1465" y="3"/>
                    <a:pt x="1426" y="1"/>
                    <a:pt x="13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2"/>
            <p:cNvSpPr/>
            <p:nvPr/>
          </p:nvSpPr>
          <p:spPr>
            <a:xfrm>
              <a:off x="1660092" y="2448142"/>
              <a:ext cx="79012" cy="89799"/>
            </a:xfrm>
            <a:custGeom>
              <a:avLst/>
              <a:gdLst/>
              <a:ahLst/>
              <a:cxnLst/>
              <a:rect l="l" t="t" r="r" b="b"/>
              <a:pathLst>
                <a:path w="1084" h="1232" extrusionOk="0">
                  <a:moveTo>
                    <a:pt x="572" y="1"/>
                  </a:moveTo>
                  <a:cubicBezTo>
                    <a:pt x="319" y="1"/>
                    <a:pt x="85" y="241"/>
                    <a:pt x="49" y="559"/>
                  </a:cubicBezTo>
                  <a:cubicBezTo>
                    <a:pt x="1" y="894"/>
                    <a:pt x="202" y="1201"/>
                    <a:pt x="470" y="1229"/>
                  </a:cubicBezTo>
                  <a:cubicBezTo>
                    <a:pt x="485" y="1231"/>
                    <a:pt x="500" y="1232"/>
                    <a:pt x="515" y="1232"/>
                  </a:cubicBezTo>
                  <a:cubicBezTo>
                    <a:pt x="776" y="1232"/>
                    <a:pt x="1009" y="1000"/>
                    <a:pt x="1045" y="674"/>
                  </a:cubicBezTo>
                  <a:cubicBezTo>
                    <a:pt x="1083" y="338"/>
                    <a:pt x="892" y="41"/>
                    <a:pt x="614" y="3"/>
                  </a:cubicBezTo>
                  <a:cubicBezTo>
                    <a:pt x="600" y="2"/>
                    <a:pt x="586" y="1"/>
                    <a:pt x="5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2"/>
            <p:cNvSpPr/>
            <p:nvPr/>
          </p:nvSpPr>
          <p:spPr>
            <a:xfrm>
              <a:off x="1560450" y="2476059"/>
              <a:ext cx="96214" cy="49200"/>
            </a:xfrm>
            <a:custGeom>
              <a:avLst/>
              <a:gdLst/>
              <a:ahLst/>
              <a:cxnLst/>
              <a:rect l="l" t="t" r="r" b="b"/>
              <a:pathLst>
                <a:path w="1320" h="675" extrusionOk="0">
                  <a:moveTo>
                    <a:pt x="622" y="1"/>
                  </a:moveTo>
                  <a:cubicBezTo>
                    <a:pt x="489" y="1"/>
                    <a:pt x="363" y="13"/>
                    <a:pt x="276" y="42"/>
                  </a:cubicBezTo>
                  <a:cubicBezTo>
                    <a:pt x="0" y="137"/>
                    <a:pt x="36" y="674"/>
                    <a:pt x="363" y="674"/>
                  </a:cubicBezTo>
                  <a:cubicBezTo>
                    <a:pt x="366" y="674"/>
                    <a:pt x="369" y="674"/>
                    <a:pt x="371" y="674"/>
                  </a:cubicBezTo>
                  <a:cubicBezTo>
                    <a:pt x="716" y="655"/>
                    <a:pt x="1320" y="291"/>
                    <a:pt x="1310" y="166"/>
                  </a:cubicBezTo>
                  <a:cubicBezTo>
                    <a:pt x="1304" y="72"/>
                    <a:pt x="940" y="1"/>
                    <a:pt x="6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2"/>
            <p:cNvSpPr/>
            <p:nvPr/>
          </p:nvSpPr>
          <p:spPr>
            <a:xfrm>
              <a:off x="1724381" y="2501207"/>
              <a:ext cx="32800" cy="30322"/>
            </a:xfrm>
            <a:custGeom>
              <a:avLst/>
              <a:gdLst/>
              <a:ahLst/>
              <a:cxnLst/>
              <a:rect l="l" t="t" r="r" b="b"/>
              <a:pathLst>
                <a:path w="450" h="416" extrusionOk="0">
                  <a:moveTo>
                    <a:pt x="82" y="0"/>
                  </a:moveTo>
                  <a:cubicBezTo>
                    <a:pt x="48" y="0"/>
                    <a:pt x="24" y="7"/>
                    <a:pt x="19" y="22"/>
                  </a:cubicBezTo>
                  <a:cubicBezTo>
                    <a:pt x="0" y="70"/>
                    <a:pt x="201" y="415"/>
                    <a:pt x="278" y="415"/>
                  </a:cubicBezTo>
                  <a:cubicBezTo>
                    <a:pt x="280" y="415"/>
                    <a:pt x="282" y="416"/>
                    <a:pt x="284" y="416"/>
                  </a:cubicBezTo>
                  <a:cubicBezTo>
                    <a:pt x="360" y="416"/>
                    <a:pt x="449" y="250"/>
                    <a:pt x="403" y="157"/>
                  </a:cubicBezTo>
                  <a:cubicBezTo>
                    <a:pt x="353" y="57"/>
                    <a:pt x="178"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2"/>
            <p:cNvSpPr/>
            <p:nvPr/>
          </p:nvSpPr>
          <p:spPr>
            <a:xfrm>
              <a:off x="1464598" y="2344637"/>
              <a:ext cx="345713" cy="205693"/>
            </a:xfrm>
            <a:custGeom>
              <a:avLst/>
              <a:gdLst/>
              <a:ahLst/>
              <a:cxnLst/>
              <a:rect l="l" t="t" r="r" b="b"/>
              <a:pathLst>
                <a:path w="4743" h="2822" extrusionOk="0">
                  <a:moveTo>
                    <a:pt x="2344" y="1"/>
                  </a:moveTo>
                  <a:cubicBezTo>
                    <a:pt x="896" y="1"/>
                    <a:pt x="0" y="1711"/>
                    <a:pt x="0" y="1711"/>
                  </a:cubicBezTo>
                  <a:cubicBezTo>
                    <a:pt x="0" y="1711"/>
                    <a:pt x="355" y="2180"/>
                    <a:pt x="700" y="2343"/>
                  </a:cubicBezTo>
                  <a:cubicBezTo>
                    <a:pt x="725" y="1457"/>
                    <a:pt x="1478" y="433"/>
                    <a:pt x="2560" y="433"/>
                  </a:cubicBezTo>
                  <a:cubicBezTo>
                    <a:pt x="2719" y="433"/>
                    <a:pt x="2885" y="456"/>
                    <a:pt x="3056" y="503"/>
                  </a:cubicBezTo>
                  <a:cubicBezTo>
                    <a:pt x="4398" y="887"/>
                    <a:pt x="4407" y="2822"/>
                    <a:pt x="4407" y="2822"/>
                  </a:cubicBezTo>
                  <a:cubicBezTo>
                    <a:pt x="4743" y="1519"/>
                    <a:pt x="4053" y="111"/>
                    <a:pt x="2472" y="5"/>
                  </a:cubicBezTo>
                  <a:cubicBezTo>
                    <a:pt x="2429" y="2"/>
                    <a:pt x="2386" y="1"/>
                    <a:pt x="23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2"/>
            <p:cNvSpPr/>
            <p:nvPr/>
          </p:nvSpPr>
          <p:spPr>
            <a:xfrm>
              <a:off x="1877307" y="2790438"/>
              <a:ext cx="113197" cy="111885"/>
            </a:xfrm>
            <a:custGeom>
              <a:avLst/>
              <a:gdLst/>
              <a:ahLst/>
              <a:cxnLst/>
              <a:rect l="l" t="t" r="r" b="b"/>
              <a:pathLst>
                <a:path w="1553" h="1535" extrusionOk="0">
                  <a:moveTo>
                    <a:pt x="1144" y="0"/>
                  </a:moveTo>
                  <a:cubicBezTo>
                    <a:pt x="825" y="0"/>
                    <a:pt x="75" y="908"/>
                    <a:pt x="39" y="1161"/>
                  </a:cubicBezTo>
                  <a:cubicBezTo>
                    <a:pt x="0" y="1419"/>
                    <a:pt x="211" y="1534"/>
                    <a:pt x="623" y="1534"/>
                  </a:cubicBezTo>
                  <a:cubicBezTo>
                    <a:pt x="1025" y="1534"/>
                    <a:pt x="1504" y="1410"/>
                    <a:pt x="1533" y="1161"/>
                  </a:cubicBezTo>
                  <a:cubicBezTo>
                    <a:pt x="1552" y="902"/>
                    <a:pt x="1332" y="69"/>
                    <a:pt x="1198" y="11"/>
                  </a:cubicBezTo>
                  <a:cubicBezTo>
                    <a:pt x="1182" y="4"/>
                    <a:pt x="1164" y="0"/>
                    <a:pt x="114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2"/>
            <p:cNvSpPr/>
            <p:nvPr/>
          </p:nvSpPr>
          <p:spPr>
            <a:xfrm>
              <a:off x="1877307" y="2841462"/>
              <a:ext cx="105471" cy="60862"/>
            </a:xfrm>
            <a:custGeom>
              <a:avLst/>
              <a:gdLst/>
              <a:ahLst/>
              <a:cxnLst/>
              <a:rect l="l" t="t" r="r" b="b"/>
              <a:pathLst>
                <a:path w="1447" h="835" extrusionOk="0">
                  <a:moveTo>
                    <a:pt x="307" y="1"/>
                  </a:moveTo>
                  <a:cubicBezTo>
                    <a:pt x="182" y="135"/>
                    <a:pt x="96" y="288"/>
                    <a:pt x="39" y="461"/>
                  </a:cubicBezTo>
                  <a:cubicBezTo>
                    <a:pt x="0" y="719"/>
                    <a:pt x="211" y="834"/>
                    <a:pt x="613" y="834"/>
                  </a:cubicBezTo>
                  <a:cubicBezTo>
                    <a:pt x="930" y="834"/>
                    <a:pt x="1294" y="758"/>
                    <a:pt x="1447" y="614"/>
                  </a:cubicBezTo>
                  <a:cubicBezTo>
                    <a:pt x="1131" y="307"/>
                    <a:pt x="728" y="97"/>
                    <a:pt x="307"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2"/>
            <p:cNvSpPr/>
            <p:nvPr/>
          </p:nvSpPr>
          <p:spPr>
            <a:xfrm>
              <a:off x="1893562" y="2836578"/>
              <a:ext cx="94100" cy="53865"/>
            </a:xfrm>
            <a:custGeom>
              <a:avLst/>
              <a:gdLst/>
              <a:ahLst/>
              <a:cxnLst/>
              <a:rect l="l" t="t" r="r" b="b"/>
              <a:pathLst>
                <a:path w="1291" h="739" extrusionOk="0">
                  <a:moveTo>
                    <a:pt x="93" y="0"/>
                  </a:moveTo>
                  <a:cubicBezTo>
                    <a:pt x="15" y="0"/>
                    <a:pt x="1" y="107"/>
                    <a:pt x="74" y="125"/>
                  </a:cubicBezTo>
                  <a:cubicBezTo>
                    <a:pt x="496" y="221"/>
                    <a:pt x="879" y="422"/>
                    <a:pt x="1195" y="719"/>
                  </a:cubicBezTo>
                  <a:cubicBezTo>
                    <a:pt x="1205" y="729"/>
                    <a:pt x="1214" y="738"/>
                    <a:pt x="1233" y="738"/>
                  </a:cubicBezTo>
                  <a:cubicBezTo>
                    <a:pt x="1243" y="729"/>
                    <a:pt x="1262" y="719"/>
                    <a:pt x="1272" y="710"/>
                  </a:cubicBezTo>
                  <a:cubicBezTo>
                    <a:pt x="1291" y="681"/>
                    <a:pt x="1291" y="652"/>
                    <a:pt x="1272" y="623"/>
                  </a:cubicBezTo>
                  <a:cubicBezTo>
                    <a:pt x="946" y="317"/>
                    <a:pt x="534" y="97"/>
                    <a:pt x="103" y="1"/>
                  </a:cubicBezTo>
                  <a:cubicBezTo>
                    <a:pt x="100" y="0"/>
                    <a:pt x="96" y="0"/>
                    <a:pt x="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2"/>
            <p:cNvSpPr/>
            <p:nvPr/>
          </p:nvSpPr>
          <p:spPr>
            <a:xfrm>
              <a:off x="1916376" y="2790292"/>
              <a:ext cx="62903" cy="32654"/>
            </a:xfrm>
            <a:custGeom>
              <a:avLst/>
              <a:gdLst/>
              <a:ahLst/>
              <a:cxnLst/>
              <a:rect l="l" t="t" r="r" b="b"/>
              <a:pathLst>
                <a:path w="863" h="448" extrusionOk="0">
                  <a:moveTo>
                    <a:pt x="606" y="1"/>
                  </a:moveTo>
                  <a:cubicBezTo>
                    <a:pt x="460" y="1"/>
                    <a:pt x="219" y="199"/>
                    <a:pt x="1" y="435"/>
                  </a:cubicBezTo>
                  <a:cubicBezTo>
                    <a:pt x="130" y="443"/>
                    <a:pt x="259" y="448"/>
                    <a:pt x="388" y="448"/>
                  </a:cubicBezTo>
                  <a:cubicBezTo>
                    <a:pt x="547" y="448"/>
                    <a:pt x="705" y="441"/>
                    <a:pt x="863" y="425"/>
                  </a:cubicBezTo>
                  <a:cubicBezTo>
                    <a:pt x="806" y="214"/>
                    <a:pt x="729" y="32"/>
                    <a:pt x="662" y="13"/>
                  </a:cubicBezTo>
                  <a:cubicBezTo>
                    <a:pt x="645" y="5"/>
                    <a:pt x="627" y="1"/>
                    <a:pt x="606"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2"/>
            <p:cNvSpPr/>
            <p:nvPr/>
          </p:nvSpPr>
          <p:spPr>
            <a:xfrm>
              <a:off x="1911493" y="2816315"/>
              <a:ext cx="73910" cy="11298"/>
            </a:xfrm>
            <a:custGeom>
              <a:avLst/>
              <a:gdLst/>
              <a:ahLst/>
              <a:cxnLst/>
              <a:rect l="l" t="t" r="r" b="b"/>
              <a:pathLst>
                <a:path w="1014" h="155" extrusionOk="0">
                  <a:moveTo>
                    <a:pt x="930" y="0"/>
                  </a:moveTo>
                  <a:cubicBezTo>
                    <a:pt x="927" y="0"/>
                    <a:pt x="924" y="1"/>
                    <a:pt x="920" y="1"/>
                  </a:cubicBezTo>
                  <a:cubicBezTo>
                    <a:pt x="758" y="23"/>
                    <a:pt x="592" y="33"/>
                    <a:pt x="426" y="33"/>
                  </a:cubicBezTo>
                  <a:cubicBezTo>
                    <a:pt x="309" y="33"/>
                    <a:pt x="192" y="28"/>
                    <a:pt x="77" y="20"/>
                  </a:cubicBezTo>
                  <a:cubicBezTo>
                    <a:pt x="72" y="19"/>
                    <a:pt x="67" y="18"/>
                    <a:pt x="63" y="18"/>
                  </a:cubicBezTo>
                  <a:cubicBezTo>
                    <a:pt x="32" y="18"/>
                    <a:pt x="10" y="43"/>
                    <a:pt x="10" y="68"/>
                  </a:cubicBezTo>
                  <a:cubicBezTo>
                    <a:pt x="1" y="106"/>
                    <a:pt x="29" y="135"/>
                    <a:pt x="58" y="135"/>
                  </a:cubicBezTo>
                  <a:cubicBezTo>
                    <a:pt x="192" y="154"/>
                    <a:pt x="307" y="154"/>
                    <a:pt x="432" y="154"/>
                  </a:cubicBezTo>
                  <a:cubicBezTo>
                    <a:pt x="595" y="154"/>
                    <a:pt x="767" y="145"/>
                    <a:pt x="940" y="125"/>
                  </a:cubicBezTo>
                  <a:cubicBezTo>
                    <a:pt x="1013" y="116"/>
                    <a:pt x="1007" y="0"/>
                    <a:pt x="93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2"/>
            <p:cNvSpPr/>
            <p:nvPr/>
          </p:nvSpPr>
          <p:spPr>
            <a:xfrm>
              <a:off x="1873808" y="2786065"/>
              <a:ext cx="120850" cy="120413"/>
            </a:xfrm>
            <a:custGeom>
              <a:avLst/>
              <a:gdLst/>
              <a:ahLst/>
              <a:cxnLst/>
              <a:rect l="l" t="t" r="r" b="b"/>
              <a:pathLst>
                <a:path w="1658" h="1652" extrusionOk="0">
                  <a:moveTo>
                    <a:pt x="1217" y="119"/>
                  </a:moveTo>
                  <a:cubicBezTo>
                    <a:pt x="1313" y="167"/>
                    <a:pt x="1533" y="933"/>
                    <a:pt x="1514" y="1211"/>
                  </a:cubicBezTo>
                  <a:cubicBezTo>
                    <a:pt x="1495" y="1412"/>
                    <a:pt x="1064" y="1527"/>
                    <a:pt x="661" y="1527"/>
                  </a:cubicBezTo>
                  <a:cubicBezTo>
                    <a:pt x="422" y="1527"/>
                    <a:pt x="259" y="1489"/>
                    <a:pt x="182" y="1412"/>
                  </a:cubicBezTo>
                  <a:cubicBezTo>
                    <a:pt x="144" y="1355"/>
                    <a:pt x="125" y="1288"/>
                    <a:pt x="144" y="1230"/>
                  </a:cubicBezTo>
                  <a:cubicBezTo>
                    <a:pt x="173" y="1039"/>
                    <a:pt x="700" y="368"/>
                    <a:pt x="1045" y="167"/>
                  </a:cubicBezTo>
                  <a:cubicBezTo>
                    <a:pt x="1093" y="138"/>
                    <a:pt x="1140" y="119"/>
                    <a:pt x="1188" y="119"/>
                  </a:cubicBezTo>
                  <a:close/>
                  <a:moveTo>
                    <a:pt x="1176" y="0"/>
                  </a:moveTo>
                  <a:cubicBezTo>
                    <a:pt x="1111" y="0"/>
                    <a:pt x="1047" y="22"/>
                    <a:pt x="987" y="61"/>
                  </a:cubicBezTo>
                  <a:cubicBezTo>
                    <a:pt x="623" y="272"/>
                    <a:pt x="58" y="972"/>
                    <a:pt x="29" y="1211"/>
                  </a:cubicBezTo>
                  <a:cubicBezTo>
                    <a:pt x="0" y="1307"/>
                    <a:pt x="29" y="1412"/>
                    <a:pt x="96" y="1489"/>
                  </a:cubicBezTo>
                  <a:cubicBezTo>
                    <a:pt x="182" y="1604"/>
                    <a:pt x="374" y="1652"/>
                    <a:pt x="661" y="1652"/>
                  </a:cubicBezTo>
                  <a:cubicBezTo>
                    <a:pt x="1112" y="1652"/>
                    <a:pt x="1610" y="1518"/>
                    <a:pt x="1629" y="1221"/>
                  </a:cubicBezTo>
                  <a:cubicBezTo>
                    <a:pt x="1658" y="981"/>
                    <a:pt x="1447" y="90"/>
                    <a:pt x="1265" y="14"/>
                  </a:cubicBezTo>
                  <a:cubicBezTo>
                    <a:pt x="1235" y="5"/>
                    <a:pt x="1206" y="0"/>
                    <a:pt x="117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2"/>
            <p:cNvSpPr/>
            <p:nvPr/>
          </p:nvSpPr>
          <p:spPr>
            <a:xfrm>
              <a:off x="2056765" y="1597868"/>
              <a:ext cx="532893" cy="485296"/>
            </a:xfrm>
            <a:custGeom>
              <a:avLst/>
              <a:gdLst/>
              <a:ahLst/>
              <a:cxnLst/>
              <a:rect l="l" t="t" r="r" b="b"/>
              <a:pathLst>
                <a:path w="7311" h="6658" extrusionOk="0">
                  <a:moveTo>
                    <a:pt x="6945" y="1"/>
                  </a:moveTo>
                  <a:cubicBezTo>
                    <a:pt x="5855" y="1"/>
                    <a:pt x="1653" y="1063"/>
                    <a:pt x="0" y="2749"/>
                  </a:cubicBezTo>
                  <a:cubicBezTo>
                    <a:pt x="0" y="2749"/>
                    <a:pt x="1093" y="5700"/>
                    <a:pt x="4762" y="6658"/>
                  </a:cubicBezTo>
                  <a:cubicBezTo>
                    <a:pt x="6381" y="4502"/>
                    <a:pt x="7310" y="430"/>
                    <a:pt x="7205" y="66"/>
                  </a:cubicBezTo>
                  <a:cubicBezTo>
                    <a:pt x="7192" y="22"/>
                    <a:pt x="7100" y="1"/>
                    <a:pt x="694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2"/>
            <p:cNvSpPr/>
            <p:nvPr/>
          </p:nvSpPr>
          <p:spPr>
            <a:xfrm>
              <a:off x="2259256" y="1598014"/>
              <a:ext cx="326179" cy="198186"/>
            </a:xfrm>
            <a:custGeom>
              <a:avLst/>
              <a:gdLst/>
              <a:ahLst/>
              <a:cxnLst/>
              <a:rect l="l" t="t" r="r" b="b"/>
              <a:pathLst>
                <a:path w="4475" h="2719" extrusionOk="0">
                  <a:moveTo>
                    <a:pt x="4167" y="0"/>
                  </a:moveTo>
                  <a:cubicBezTo>
                    <a:pt x="3513" y="0"/>
                    <a:pt x="1691" y="395"/>
                    <a:pt x="1" y="1080"/>
                  </a:cubicBezTo>
                  <a:cubicBezTo>
                    <a:pt x="1179" y="1827"/>
                    <a:pt x="2472" y="2383"/>
                    <a:pt x="3833" y="2718"/>
                  </a:cubicBezTo>
                  <a:cubicBezTo>
                    <a:pt x="4264" y="1377"/>
                    <a:pt x="4475" y="256"/>
                    <a:pt x="4417" y="64"/>
                  </a:cubicBezTo>
                  <a:cubicBezTo>
                    <a:pt x="4406" y="21"/>
                    <a:pt x="4318" y="0"/>
                    <a:pt x="4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2"/>
            <p:cNvSpPr/>
            <p:nvPr/>
          </p:nvSpPr>
          <p:spPr>
            <a:xfrm>
              <a:off x="2047653" y="1589267"/>
              <a:ext cx="551042" cy="502790"/>
            </a:xfrm>
            <a:custGeom>
              <a:avLst/>
              <a:gdLst/>
              <a:ahLst/>
              <a:cxnLst/>
              <a:rect l="l" t="t" r="r" b="b"/>
              <a:pathLst>
                <a:path w="7560" h="6898" extrusionOk="0">
                  <a:moveTo>
                    <a:pt x="7084" y="239"/>
                  </a:moveTo>
                  <a:cubicBezTo>
                    <a:pt x="7142" y="239"/>
                    <a:pt x="7186" y="243"/>
                    <a:pt x="7215" y="251"/>
                  </a:cubicBezTo>
                  <a:cubicBezTo>
                    <a:pt x="7253" y="750"/>
                    <a:pt x="6362" y="4553"/>
                    <a:pt x="4839" y="6641"/>
                  </a:cubicBezTo>
                  <a:cubicBezTo>
                    <a:pt x="1649" y="5770"/>
                    <a:pt x="461" y="3346"/>
                    <a:pt x="269" y="2896"/>
                  </a:cubicBezTo>
                  <a:cubicBezTo>
                    <a:pt x="1989" y="1212"/>
                    <a:pt x="6186" y="239"/>
                    <a:pt x="7084" y="239"/>
                  </a:cubicBezTo>
                  <a:close/>
                  <a:moveTo>
                    <a:pt x="7053" y="1"/>
                  </a:moveTo>
                  <a:cubicBezTo>
                    <a:pt x="5838" y="1"/>
                    <a:pt x="1683" y="1111"/>
                    <a:pt x="39" y="2790"/>
                  </a:cubicBezTo>
                  <a:cubicBezTo>
                    <a:pt x="10" y="2819"/>
                    <a:pt x="1" y="2867"/>
                    <a:pt x="10" y="2915"/>
                  </a:cubicBezTo>
                  <a:cubicBezTo>
                    <a:pt x="30" y="2944"/>
                    <a:pt x="1170" y="5933"/>
                    <a:pt x="4858" y="6891"/>
                  </a:cubicBezTo>
                  <a:cubicBezTo>
                    <a:pt x="4863" y="6895"/>
                    <a:pt x="4868" y="6898"/>
                    <a:pt x="4872" y="6898"/>
                  </a:cubicBezTo>
                  <a:cubicBezTo>
                    <a:pt x="4877" y="6898"/>
                    <a:pt x="4882" y="6895"/>
                    <a:pt x="4887" y="6891"/>
                  </a:cubicBezTo>
                  <a:cubicBezTo>
                    <a:pt x="4894" y="6892"/>
                    <a:pt x="4900" y="6893"/>
                    <a:pt x="4907" y="6893"/>
                  </a:cubicBezTo>
                  <a:cubicBezTo>
                    <a:pt x="4938" y="6893"/>
                    <a:pt x="4967" y="6876"/>
                    <a:pt x="4983" y="6852"/>
                  </a:cubicBezTo>
                  <a:cubicBezTo>
                    <a:pt x="6573" y="4725"/>
                    <a:pt x="7560" y="587"/>
                    <a:pt x="7445" y="156"/>
                  </a:cubicBezTo>
                  <a:cubicBezTo>
                    <a:pt x="7416" y="89"/>
                    <a:pt x="7349" y="41"/>
                    <a:pt x="7282" y="22"/>
                  </a:cubicBezTo>
                  <a:cubicBezTo>
                    <a:pt x="7225" y="8"/>
                    <a:pt x="7148" y="1"/>
                    <a:pt x="70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2"/>
            <p:cNvSpPr/>
            <p:nvPr/>
          </p:nvSpPr>
          <p:spPr>
            <a:xfrm>
              <a:off x="2124480" y="1754438"/>
              <a:ext cx="343673" cy="324576"/>
            </a:xfrm>
            <a:custGeom>
              <a:avLst/>
              <a:gdLst/>
              <a:ahLst/>
              <a:cxnLst/>
              <a:rect l="l" t="t" r="r" b="b"/>
              <a:pathLst>
                <a:path w="4715" h="4453" extrusionOk="0">
                  <a:moveTo>
                    <a:pt x="4503" y="1"/>
                  </a:moveTo>
                  <a:cubicBezTo>
                    <a:pt x="3871" y="1"/>
                    <a:pt x="1041" y="873"/>
                    <a:pt x="1" y="2076"/>
                  </a:cubicBezTo>
                  <a:cubicBezTo>
                    <a:pt x="1" y="2076"/>
                    <a:pt x="834" y="3964"/>
                    <a:pt x="3277" y="4452"/>
                  </a:cubicBezTo>
                  <a:cubicBezTo>
                    <a:pt x="4254" y="2977"/>
                    <a:pt x="4714" y="266"/>
                    <a:pt x="4628" y="36"/>
                  </a:cubicBezTo>
                  <a:cubicBezTo>
                    <a:pt x="4619" y="12"/>
                    <a:pt x="4576" y="1"/>
                    <a:pt x="450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2"/>
            <p:cNvSpPr/>
            <p:nvPr/>
          </p:nvSpPr>
          <p:spPr>
            <a:xfrm>
              <a:off x="2115442" y="1746056"/>
              <a:ext cx="361749" cy="341996"/>
            </a:xfrm>
            <a:custGeom>
              <a:avLst/>
              <a:gdLst/>
              <a:ahLst/>
              <a:cxnLst/>
              <a:rect l="l" t="t" r="r" b="b"/>
              <a:pathLst>
                <a:path w="4963" h="4692" extrusionOk="0">
                  <a:moveTo>
                    <a:pt x="4613" y="236"/>
                  </a:moveTo>
                  <a:cubicBezTo>
                    <a:pt x="4625" y="236"/>
                    <a:pt x="4637" y="236"/>
                    <a:pt x="4647" y="237"/>
                  </a:cubicBezTo>
                  <a:cubicBezTo>
                    <a:pt x="4666" y="658"/>
                    <a:pt x="4235" y="3044"/>
                    <a:pt x="3344" y="4433"/>
                  </a:cubicBezTo>
                  <a:cubicBezTo>
                    <a:pt x="2041" y="4174"/>
                    <a:pt x="920" y="3360"/>
                    <a:pt x="268" y="2210"/>
                  </a:cubicBezTo>
                  <a:cubicBezTo>
                    <a:pt x="1327" y="1067"/>
                    <a:pt x="4063" y="236"/>
                    <a:pt x="4613" y="236"/>
                  </a:cubicBezTo>
                  <a:close/>
                  <a:moveTo>
                    <a:pt x="4634" y="0"/>
                  </a:moveTo>
                  <a:cubicBezTo>
                    <a:pt x="3921" y="0"/>
                    <a:pt x="1079" y="909"/>
                    <a:pt x="38" y="2115"/>
                  </a:cubicBezTo>
                  <a:cubicBezTo>
                    <a:pt x="0" y="2143"/>
                    <a:pt x="0" y="2201"/>
                    <a:pt x="19" y="2239"/>
                  </a:cubicBezTo>
                  <a:cubicBezTo>
                    <a:pt x="48" y="2316"/>
                    <a:pt x="901" y="4194"/>
                    <a:pt x="3382" y="4692"/>
                  </a:cubicBezTo>
                  <a:lnTo>
                    <a:pt x="3401" y="4692"/>
                  </a:lnTo>
                  <a:cubicBezTo>
                    <a:pt x="3439" y="4692"/>
                    <a:pt x="3478" y="4673"/>
                    <a:pt x="3507" y="4644"/>
                  </a:cubicBezTo>
                  <a:cubicBezTo>
                    <a:pt x="4493" y="3140"/>
                    <a:pt x="4963" y="400"/>
                    <a:pt x="4867" y="112"/>
                  </a:cubicBezTo>
                  <a:cubicBezTo>
                    <a:pt x="4838" y="55"/>
                    <a:pt x="4781" y="16"/>
                    <a:pt x="4723" y="7"/>
                  </a:cubicBezTo>
                  <a:cubicBezTo>
                    <a:pt x="4699" y="2"/>
                    <a:pt x="4669" y="0"/>
                    <a:pt x="463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2"/>
            <p:cNvSpPr/>
            <p:nvPr/>
          </p:nvSpPr>
          <p:spPr>
            <a:xfrm>
              <a:off x="1214582" y="1475557"/>
              <a:ext cx="465179" cy="558040"/>
            </a:xfrm>
            <a:custGeom>
              <a:avLst/>
              <a:gdLst/>
              <a:ahLst/>
              <a:cxnLst/>
              <a:rect l="l" t="t" r="r" b="b"/>
              <a:pathLst>
                <a:path w="6382" h="7656" extrusionOk="0">
                  <a:moveTo>
                    <a:pt x="664" y="1"/>
                  </a:moveTo>
                  <a:cubicBezTo>
                    <a:pt x="663" y="1"/>
                    <a:pt x="663" y="1"/>
                    <a:pt x="662" y="1"/>
                  </a:cubicBezTo>
                  <a:cubicBezTo>
                    <a:pt x="288" y="10"/>
                    <a:pt x="1" y="5337"/>
                    <a:pt x="1361" y="7655"/>
                  </a:cubicBezTo>
                  <a:cubicBezTo>
                    <a:pt x="1361" y="7655"/>
                    <a:pt x="4494" y="7368"/>
                    <a:pt x="6381" y="4082"/>
                  </a:cubicBezTo>
                  <a:cubicBezTo>
                    <a:pt x="4728" y="1960"/>
                    <a:pt x="1053" y="1"/>
                    <a:pt x="66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2"/>
            <p:cNvSpPr/>
            <p:nvPr/>
          </p:nvSpPr>
          <p:spPr>
            <a:xfrm>
              <a:off x="1229962" y="1475557"/>
              <a:ext cx="208828" cy="330407"/>
            </a:xfrm>
            <a:custGeom>
              <a:avLst/>
              <a:gdLst/>
              <a:ahLst/>
              <a:cxnLst/>
              <a:rect l="l" t="t" r="r" b="b"/>
              <a:pathLst>
                <a:path w="2865" h="4533" extrusionOk="0">
                  <a:moveTo>
                    <a:pt x="451" y="1"/>
                  </a:moveTo>
                  <a:cubicBezTo>
                    <a:pt x="211" y="10"/>
                    <a:pt x="0" y="2300"/>
                    <a:pt x="269" y="4532"/>
                  </a:cubicBezTo>
                  <a:cubicBezTo>
                    <a:pt x="1303" y="3593"/>
                    <a:pt x="2175" y="2482"/>
                    <a:pt x="2865" y="1265"/>
                  </a:cubicBezTo>
                  <a:cubicBezTo>
                    <a:pt x="1677" y="499"/>
                    <a:pt x="642" y="1"/>
                    <a:pt x="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2"/>
            <p:cNvSpPr/>
            <p:nvPr/>
          </p:nvSpPr>
          <p:spPr>
            <a:xfrm>
              <a:off x="1213197" y="1467175"/>
              <a:ext cx="474946" cy="575460"/>
            </a:xfrm>
            <a:custGeom>
              <a:avLst/>
              <a:gdLst/>
              <a:ahLst/>
              <a:cxnLst/>
              <a:rect l="l" t="t" r="r" b="b"/>
              <a:pathLst>
                <a:path w="6516" h="7895" extrusionOk="0">
                  <a:moveTo>
                    <a:pt x="719" y="240"/>
                  </a:moveTo>
                  <a:cubicBezTo>
                    <a:pt x="1208" y="336"/>
                    <a:pt x="4647" y="2195"/>
                    <a:pt x="6256" y="4207"/>
                  </a:cubicBezTo>
                  <a:cubicBezTo>
                    <a:pt x="4580" y="7061"/>
                    <a:pt x="1926" y="7569"/>
                    <a:pt x="1447" y="7636"/>
                  </a:cubicBezTo>
                  <a:cubicBezTo>
                    <a:pt x="192" y="5404"/>
                    <a:pt x="460" y="671"/>
                    <a:pt x="719" y="240"/>
                  </a:cubicBezTo>
                  <a:close/>
                  <a:moveTo>
                    <a:pt x="681" y="1"/>
                  </a:moveTo>
                  <a:cubicBezTo>
                    <a:pt x="604" y="10"/>
                    <a:pt x="537" y="49"/>
                    <a:pt x="508" y="116"/>
                  </a:cubicBezTo>
                  <a:cubicBezTo>
                    <a:pt x="125" y="815"/>
                    <a:pt x="0" y="5653"/>
                    <a:pt x="1275" y="7828"/>
                  </a:cubicBezTo>
                  <a:cubicBezTo>
                    <a:pt x="1303" y="7866"/>
                    <a:pt x="1342" y="7885"/>
                    <a:pt x="1380" y="7885"/>
                  </a:cubicBezTo>
                  <a:lnTo>
                    <a:pt x="1380" y="7895"/>
                  </a:lnTo>
                  <a:cubicBezTo>
                    <a:pt x="1418" y="7885"/>
                    <a:pt x="4599" y="7569"/>
                    <a:pt x="6496" y="4264"/>
                  </a:cubicBezTo>
                  <a:cubicBezTo>
                    <a:pt x="6515" y="4216"/>
                    <a:pt x="6515" y="4168"/>
                    <a:pt x="6486" y="4130"/>
                  </a:cubicBezTo>
                  <a:cubicBezTo>
                    <a:pt x="4858" y="2041"/>
                    <a:pt x="1131" y="1"/>
                    <a:pt x="6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2"/>
            <p:cNvSpPr/>
            <p:nvPr/>
          </p:nvSpPr>
          <p:spPr>
            <a:xfrm>
              <a:off x="1362623" y="1631981"/>
              <a:ext cx="302417" cy="363936"/>
            </a:xfrm>
            <a:custGeom>
              <a:avLst/>
              <a:gdLst/>
              <a:ahLst/>
              <a:cxnLst/>
              <a:rect l="l" t="t" r="r" b="b"/>
              <a:pathLst>
                <a:path w="4149" h="4993" extrusionOk="0">
                  <a:moveTo>
                    <a:pt x="247" y="1"/>
                  </a:moveTo>
                  <a:cubicBezTo>
                    <a:pt x="244" y="1"/>
                    <a:pt x="242" y="1"/>
                    <a:pt x="240" y="1"/>
                  </a:cubicBezTo>
                  <a:cubicBezTo>
                    <a:pt x="1" y="20"/>
                    <a:pt x="10" y="3526"/>
                    <a:pt x="997" y="4992"/>
                  </a:cubicBezTo>
                  <a:cubicBezTo>
                    <a:pt x="997" y="4992"/>
                    <a:pt x="3038" y="4695"/>
                    <a:pt x="4149" y="2453"/>
                  </a:cubicBezTo>
                  <a:cubicBezTo>
                    <a:pt x="2990" y="1133"/>
                    <a:pt x="530" y="1"/>
                    <a:pt x="247"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2"/>
            <p:cNvSpPr/>
            <p:nvPr/>
          </p:nvSpPr>
          <p:spPr>
            <a:xfrm>
              <a:off x="1352127" y="1622870"/>
              <a:ext cx="322753" cy="382085"/>
            </a:xfrm>
            <a:custGeom>
              <a:avLst/>
              <a:gdLst/>
              <a:ahLst/>
              <a:cxnLst/>
              <a:rect l="l" t="t" r="r" b="b"/>
              <a:pathLst>
                <a:path w="4428" h="5242" extrusionOk="0">
                  <a:moveTo>
                    <a:pt x="432" y="250"/>
                  </a:moveTo>
                  <a:cubicBezTo>
                    <a:pt x="854" y="337"/>
                    <a:pt x="3038" y="1381"/>
                    <a:pt x="4149" y="2597"/>
                  </a:cubicBezTo>
                  <a:cubicBezTo>
                    <a:pt x="3565" y="3785"/>
                    <a:pt x="2482" y="4657"/>
                    <a:pt x="1198" y="4983"/>
                  </a:cubicBezTo>
                  <a:cubicBezTo>
                    <a:pt x="355" y="3632"/>
                    <a:pt x="288" y="681"/>
                    <a:pt x="432" y="250"/>
                  </a:cubicBezTo>
                  <a:close/>
                  <a:moveTo>
                    <a:pt x="382" y="1"/>
                  </a:moveTo>
                  <a:cubicBezTo>
                    <a:pt x="380" y="1"/>
                    <a:pt x="377" y="1"/>
                    <a:pt x="375" y="1"/>
                  </a:cubicBezTo>
                  <a:cubicBezTo>
                    <a:pt x="308" y="11"/>
                    <a:pt x="260" y="49"/>
                    <a:pt x="231" y="116"/>
                  </a:cubicBezTo>
                  <a:cubicBezTo>
                    <a:pt x="1" y="586"/>
                    <a:pt x="106" y="3795"/>
                    <a:pt x="1036" y="5184"/>
                  </a:cubicBezTo>
                  <a:cubicBezTo>
                    <a:pt x="1064" y="5222"/>
                    <a:pt x="1103" y="5242"/>
                    <a:pt x="1141" y="5242"/>
                  </a:cubicBezTo>
                  <a:lnTo>
                    <a:pt x="1160" y="5242"/>
                  </a:lnTo>
                  <a:cubicBezTo>
                    <a:pt x="1246" y="5222"/>
                    <a:pt x="3277" y="4897"/>
                    <a:pt x="4408" y="2636"/>
                  </a:cubicBezTo>
                  <a:cubicBezTo>
                    <a:pt x="4427" y="2588"/>
                    <a:pt x="4417" y="2540"/>
                    <a:pt x="4389" y="2502"/>
                  </a:cubicBezTo>
                  <a:cubicBezTo>
                    <a:pt x="3210" y="1162"/>
                    <a:pt x="722" y="1"/>
                    <a:pt x="3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2"/>
            <p:cNvSpPr/>
            <p:nvPr/>
          </p:nvSpPr>
          <p:spPr>
            <a:xfrm>
              <a:off x="1206928" y="1691752"/>
              <a:ext cx="1374982" cy="888009"/>
            </a:xfrm>
            <a:custGeom>
              <a:avLst/>
              <a:gdLst/>
              <a:ahLst/>
              <a:cxnLst/>
              <a:rect l="l" t="t" r="r" b="b"/>
              <a:pathLst>
                <a:path w="18864" h="12183" extrusionOk="0">
                  <a:moveTo>
                    <a:pt x="8922" y="0"/>
                  </a:moveTo>
                  <a:cubicBezTo>
                    <a:pt x="7430" y="0"/>
                    <a:pt x="5980" y="415"/>
                    <a:pt x="3679" y="1681"/>
                  </a:cubicBezTo>
                  <a:cubicBezTo>
                    <a:pt x="451" y="3463"/>
                    <a:pt x="0" y="6040"/>
                    <a:pt x="173" y="7592"/>
                  </a:cubicBezTo>
                  <a:cubicBezTo>
                    <a:pt x="400" y="9733"/>
                    <a:pt x="1629" y="12182"/>
                    <a:pt x="1759" y="12182"/>
                  </a:cubicBezTo>
                  <a:cubicBezTo>
                    <a:pt x="1760" y="12182"/>
                    <a:pt x="1762" y="12182"/>
                    <a:pt x="1763" y="12181"/>
                  </a:cubicBezTo>
                  <a:cubicBezTo>
                    <a:pt x="1878" y="12114"/>
                    <a:pt x="2520" y="10160"/>
                    <a:pt x="2520" y="10160"/>
                  </a:cubicBezTo>
                  <a:cubicBezTo>
                    <a:pt x="2836" y="9671"/>
                    <a:pt x="3746" y="8349"/>
                    <a:pt x="3746" y="8349"/>
                  </a:cubicBezTo>
                  <a:lnTo>
                    <a:pt x="3746" y="8349"/>
                  </a:lnTo>
                  <a:cubicBezTo>
                    <a:pt x="3641" y="8740"/>
                    <a:pt x="3546" y="9528"/>
                    <a:pt x="3601" y="9528"/>
                  </a:cubicBezTo>
                  <a:cubicBezTo>
                    <a:pt x="3602" y="9528"/>
                    <a:pt x="3602" y="9528"/>
                    <a:pt x="3602" y="9527"/>
                  </a:cubicBezTo>
                  <a:cubicBezTo>
                    <a:pt x="3660" y="9518"/>
                    <a:pt x="6572" y="7803"/>
                    <a:pt x="7511" y="5849"/>
                  </a:cubicBezTo>
                  <a:lnTo>
                    <a:pt x="7511" y="5849"/>
                  </a:lnTo>
                  <a:cubicBezTo>
                    <a:pt x="7454" y="7209"/>
                    <a:pt x="7954" y="8512"/>
                    <a:pt x="8018" y="8512"/>
                  </a:cubicBezTo>
                  <a:cubicBezTo>
                    <a:pt x="8018" y="8512"/>
                    <a:pt x="8018" y="8512"/>
                    <a:pt x="8019" y="8512"/>
                  </a:cubicBezTo>
                  <a:cubicBezTo>
                    <a:pt x="8086" y="8493"/>
                    <a:pt x="8757" y="7583"/>
                    <a:pt x="8757" y="7583"/>
                  </a:cubicBezTo>
                  <a:lnTo>
                    <a:pt x="8757" y="7583"/>
                  </a:lnTo>
                  <a:cubicBezTo>
                    <a:pt x="8737" y="7966"/>
                    <a:pt x="9054" y="8771"/>
                    <a:pt x="9054" y="8771"/>
                  </a:cubicBezTo>
                  <a:cubicBezTo>
                    <a:pt x="9054" y="8771"/>
                    <a:pt x="9475" y="11223"/>
                    <a:pt x="9638" y="11242"/>
                  </a:cubicBezTo>
                  <a:cubicBezTo>
                    <a:pt x="9638" y="11242"/>
                    <a:pt x="9639" y="11242"/>
                    <a:pt x="9639" y="11242"/>
                  </a:cubicBezTo>
                  <a:cubicBezTo>
                    <a:pt x="9814" y="11242"/>
                    <a:pt x="12322" y="9486"/>
                    <a:pt x="12867" y="8157"/>
                  </a:cubicBezTo>
                  <a:cubicBezTo>
                    <a:pt x="12913" y="8389"/>
                    <a:pt x="13120" y="8888"/>
                    <a:pt x="13186" y="8888"/>
                  </a:cubicBezTo>
                  <a:cubicBezTo>
                    <a:pt x="13188" y="8888"/>
                    <a:pt x="13190" y="8887"/>
                    <a:pt x="13192" y="8886"/>
                  </a:cubicBezTo>
                  <a:cubicBezTo>
                    <a:pt x="13250" y="8847"/>
                    <a:pt x="13863" y="7391"/>
                    <a:pt x="13863" y="6634"/>
                  </a:cubicBezTo>
                  <a:cubicBezTo>
                    <a:pt x="14332" y="7808"/>
                    <a:pt x="14829" y="9616"/>
                    <a:pt x="14921" y="9616"/>
                  </a:cubicBezTo>
                  <a:cubicBezTo>
                    <a:pt x="14923" y="9616"/>
                    <a:pt x="14925" y="9615"/>
                    <a:pt x="14926" y="9614"/>
                  </a:cubicBezTo>
                  <a:cubicBezTo>
                    <a:pt x="15012" y="9547"/>
                    <a:pt x="15214" y="9020"/>
                    <a:pt x="15214" y="9020"/>
                  </a:cubicBezTo>
                  <a:cubicBezTo>
                    <a:pt x="15375" y="9683"/>
                    <a:pt x="15845" y="11760"/>
                    <a:pt x="15957" y="11760"/>
                  </a:cubicBezTo>
                  <a:cubicBezTo>
                    <a:pt x="15959" y="11760"/>
                    <a:pt x="15960" y="11760"/>
                    <a:pt x="15961" y="11760"/>
                  </a:cubicBezTo>
                  <a:cubicBezTo>
                    <a:pt x="16057" y="11712"/>
                    <a:pt x="17360" y="10447"/>
                    <a:pt x="17657" y="8071"/>
                  </a:cubicBezTo>
                  <a:cubicBezTo>
                    <a:pt x="18093" y="8355"/>
                    <a:pt x="18529" y="8499"/>
                    <a:pt x="18737" y="8499"/>
                  </a:cubicBezTo>
                  <a:cubicBezTo>
                    <a:pt x="18817" y="8499"/>
                    <a:pt x="18864" y="8478"/>
                    <a:pt x="18864" y="8435"/>
                  </a:cubicBezTo>
                  <a:cubicBezTo>
                    <a:pt x="18864" y="8292"/>
                    <a:pt x="18174" y="6998"/>
                    <a:pt x="17915" y="6548"/>
                  </a:cubicBezTo>
                  <a:cubicBezTo>
                    <a:pt x="17408" y="4910"/>
                    <a:pt x="16344" y="905"/>
                    <a:pt x="10826" y="177"/>
                  </a:cubicBezTo>
                  <a:cubicBezTo>
                    <a:pt x="10144" y="69"/>
                    <a:pt x="9529" y="0"/>
                    <a:pt x="8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2"/>
            <p:cNvSpPr/>
            <p:nvPr/>
          </p:nvSpPr>
          <p:spPr>
            <a:xfrm>
              <a:off x="1249496" y="1710922"/>
              <a:ext cx="458182" cy="329897"/>
            </a:xfrm>
            <a:custGeom>
              <a:avLst/>
              <a:gdLst/>
              <a:ahLst/>
              <a:cxnLst/>
              <a:rect l="l" t="t" r="r" b="b"/>
              <a:pathLst>
                <a:path w="6286" h="4526" extrusionOk="0">
                  <a:moveTo>
                    <a:pt x="6228" y="0"/>
                  </a:moveTo>
                  <a:cubicBezTo>
                    <a:pt x="5576" y="96"/>
                    <a:pt x="4954" y="355"/>
                    <a:pt x="4369" y="633"/>
                  </a:cubicBezTo>
                  <a:cubicBezTo>
                    <a:pt x="4063" y="767"/>
                    <a:pt x="3775" y="930"/>
                    <a:pt x="3488" y="1083"/>
                  </a:cubicBezTo>
                  <a:cubicBezTo>
                    <a:pt x="3200" y="1227"/>
                    <a:pt x="2913" y="1389"/>
                    <a:pt x="2635" y="1562"/>
                  </a:cubicBezTo>
                  <a:cubicBezTo>
                    <a:pt x="2060" y="1897"/>
                    <a:pt x="1543" y="2309"/>
                    <a:pt x="1074" y="2788"/>
                  </a:cubicBezTo>
                  <a:cubicBezTo>
                    <a:pt x="844" y="3028"/>
                    <a:pt x="643" y="3286"/>
                    <a:pt x="451" y="3564"/>
                  </a:cubicBezTo>
                  <a:cubicBezTo>
                    <a:pt x="278" y="3842"/>
                    <a:pt x="125" y="4139"/>
                    <a:pt x="20" y="4455"/>
                  </a:cubicBezTo>
                  <a:cubicBezTo>
                    <a:pt x="1" y="4474"/>
                    <a:pt x="20" y="4503"/>
                    <a:pt x="39" y="4522"/>
                  </a:cubicBezTo>
                  <a:cubicBezTo>
                    <a:pt x="47" y="4525"/>
                    <a:pt x="54" y="4526"/>
                    <a:pt x="62" y="4526"/>
                  </a:cubicBezTo>
                  <a:cubicBezTo>
                    <a:pt x="82" y="4526"/>
                    <a:pt x="102" y="4517"/>
                    <a:pt x="116" y="4503"/>
                  </a:cubicBezTo>
                  <a:cubicBezTo>
                    <a:pt x="441" y="3947"/>
                    <a:pt x="825" y="3430"/>
                    <a:pt x="1265" y="2970"/>
                  </a:cubicBezTo>
                  <a:cubicBezTo>
                    <a:pt x="1716" y="2510"/>
                    <a:pt x="2214" y="2108"/>
                    <a:pt x="2760" y="1773"/>
                  </a:cubicBezTo>
                  <a:cubicBezTo>
                    <a:pt x="2894" y="1686"/>
                    <a:pt x="3038" y="1610"/>
                    <a:pt x="3181" y="1524"/>
                  </a:cubicBezTo>
                  <a:lnTo>
                    <a:pt x="3603" y="1303"/>
                  </a:lnTo>
                  <a:cubicBezTo>
                    <a:pt x="3890" y="1150"/>
                    <a:pt x="4187" y="1006"/>
                    <a:pt x="4475" y="872"/>
                  </a:cubicBezTo>
                  <a:cubicBezTo>
                    <a:pt x="5069" y="594"/>
                    <a:pt x="5653" y="364"/>
                    <a:pt x="6257" y="96"/>
                  </a:cubicBezTo>
                  <a:cubicBezTo>
                    <a:pt x="6276" y="87"/>
                    <a:pt x="6285" y="67"/>
                    <a:pt x="6285" y="39"/>
                  </a:cubicBezTo>
                  <a:cubicBezTo>
                    <a:pt x="6276" y="19"/>
                    <a:pt x="6257" y="0"/>
                    <a:pt x="62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2"/>
            <p:cNvSpPr/>
            <p:nvPr/>
          </p:nvSpPr>
          <p:spPr>
            <a:xfrm>
              <a:off x="1357740" y="1969321"/>
              <a:ext cx="772334" cy="113416"/>
            </a:xfrm>
            <a:custGeom>
              <a:avLst/>
              <a:gdLst/>
              <a:ahLst/>
              <a:cxnLst/>
              <a:rect l="l" t="t" r="r" b="b"/>
              <a:pathLst>
                <a:path w="10596" h="1556" extrusionOk="0">
                  <a:moveTo>
                    <a:pt x="2278" y="0"/>
                  </a:moveTo>
                  <a:cubicBezTo>
                    <a:pt x="1122" y="0"/>
                    <a:pt x="1" y="49"/>
                    <a:pt x="144" y="259"/>
                  </a:cubicBezTo>
                  <a:cubicBezTo>
                    <a:pt x="365" y="584"/>
                    <a:pt x="2175" y="1495"/>
                    <a:pt x="5366" y="1552"/>
                  </a:cubicBezTo>
                  <a:cubicBezTo>
                    <a:pt x="5491" y="1554"/>
                    <a:pt x="5615" y="1555"/>
                    <a:pt x="5737" y="1555"/>
                  </a:cubicBezTo>
                  <a:cubicBezTo>
                    <a:pt x="8798" y="1555"/>
                    <a:pt x="10596" y="883"/>
                    <a:pt x="10338" y="671"/>
                  </a:cubicBezTo>
                  <a:cubicBezTo>
                    <a:pt x="9868" y="316"/>
                    <a:pt x="7406" y="105"/>
                    <a:pt x="4130" y="29"/>
                  </a:cubicBezTo>
                  <a:cubicBezTo>
                    <a:pt x="3677" y="18"/>
                    <a:pt x="2971" y="0"/>
                    <a:pt x="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2"/>
            <p:cNvSpPr/>
            <p:nvPr/>
          </p:nvSpPr>
          <p:spPr>
            <a:xfrm>
              <a:off x="2264139" y="1916912"/>
              <a:ext cx="198404" cy="119611"/>
            </a:xfrm>
            <a:custGeom>
              <a:avLst/>
              <a:gdLst/>
              <a:ahLst/>
              <a:cxnLst/>
              <a:rect l="l" t="t" r="r" b="b"/>
              <a:pathLst>
                <a:path w="2722" h="1641" extrusionOk="0">
                  <a:moveTo>
                    <a:pt x="1802" y="1"/>
                  </a:moveTo>
                  <a:cubicBezTo>
                    <a:pt x="815" y="547"/>
                    <a:pt x="1" y="1150"/>
                    <a:pt x="106" y="1428"/>
                  </a:cubicBezTo>
                  <a:cubicBezTo>
                    <a:pt x="164" y="1580"/>
                    <a:pt x="522" y="1640"/>
                    <a:pt x="1063" y="1640"/>
                  </a:cubicBezTo>
                  <a:cubicBezTo>
                    <a:pt x="1512" y="1640"/>
                    <a:pt x="2087" y="1599"/>
                    <a:pt x="2722" y="1533"/>
                  </a:cubicBezTo>
                  <a:cubicBezTo>
                    <a:pt x="2472" y="987"/>
                    <a:pt x="2156" y="480"/>
                    <a:pt x="1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2"/>
            <p:cNvSpPr/>
            <p:nvPr/>
          </p:nvSpPr>
          <p:spPr>
            <a:xfrm>
              <a:off x="2190155" y="2010942"/>
              <a:ext cx="36372" cy="174132"/>
            </a:xfrm>
            <a:custGeom>
              <a:avLst/>
              <a:gdLst/>
              <a:ahLst/>
              <a:cxnLst/>
              <a:rect l="l" t="t" r="r" b="b"/>
              <a:pathLst>
                <a:path w="499" h="2389" extrusionOk="0">
                  <a:moveTo>
                    <a:pt x="64" y="0"/>
                  </a:moveTo>
                  <a:cubicBezTo>
                    <a:pt x="58" y="0"/>
                    <a:pt x="53" y="1"/>
                    <a:pt x="48" y="4"/>
                  </a:cubicBezTo>
                  <a:cubicBezTo>
                    <a:pt x="19" y="4"/>
                    <a:pt x="0" y="33"/>
                    <a:pt x="10" y="61"/>
                  </a:cubicBezTo>
                  <a:cubicBezTo>
                    <a:pt x="106" y="425"/>
                    <a:pt x="173" y="789"/>
                    <a:pt x="211" y="1153"/>
                  </a:cubicBezTo>
                  <a:cubicBezTo>
                    <a:pt x="230" y="1336"/>
                    <a:pt x="249" y="1527"/>
                    <a:pt x="249" y="1709"/>
                  </a:cubicBezTo>
                  <a:lnTo>
                    <a:pt x="249" y="2265"/>
                  </a:lnTo>
                  <a:lnTo>
                    <a:pt x="259" y="2265"/>
                  </a:lnTo>
                  <a:lnTo>
                    <a:pt x="259" y="2274"/>
                  </a:lnTo>
                  <a:cubicBezTo>
                    <a:pt x="259" y="2350"/>
                    <a:pt x="317" y="2388"/>
                    <a:pt x="376" y="2388"/>
                  </a:cubicBezTo>
                  <a:cubicBezTo>
                    <a:pt x="437" y="2388"/>
                    <a:pt x="498" y="2347"/>
                    <a:pt x="498" y="2265"/>
                  </a:cubicBezTo>
                  <a:cubicBezTo>
                    <a:pt x="489" y="2073"/>
                    <a:pt x="479" y="1882"/>
                    <a:pt x="460" y="1690"/>
                  </a:cubicBezTo>
                  <a:cubicBezTo>
                    <a:pt x="441" y="1508"/>
                    <a:pt x="412" y="1316"/>
                    <a:pt x="383" y="1134"/>
                  </a:cubicBezTo>
                  <a:cubicBezTo>
                    <a:pt x="326" y="761"/>
                    <a:pt x="230" y="387"/>
                    <a:pt x="106" y="33"/>
                  </a:cubicBezTo>
                  <a:cubicBezTo>
                    <a:pt x="98" y="11"/>
                    <a:pt x="80" y="0"/>
                    <a:pt x="6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2"/>
            <p:cNvSpPr/>
            <p:nvPr/>
          </p:nvSpPr>
          <p:spPr>
            <a:xfrm>
              <a:off x="1469482" y="2201552"/>
              <a:ext cx="55906" cy="107584"/>
            </a:xfrm>
            <a:custGeom>
              <a:avLst/>
              <a:gdLst/>
              <a:ahLst/>
              <a:cxnLst/>
              <a:rect l="l" t="t" r="r" b="b"/>
              <a:pathLst>
                <a:path w="767" h="1476" extrusionOk="0">
                  <a:moveTo>
                    <a:pt x="715" y="1"/>
                  </a:moveTo>
                  <a:cubicBezTo>
                    <a:pt x="692" y="1"/>
                    <a:pt x="669" y="11"/>
                    <a:pt x="661" y="33"/>
                  </a:cubicBezTo>
                  <a:cubicBezTo>
                    <a:pt x="432" y="445"/>
                    <a:pt x="230" y="876"/>
                    <a:pt x="29" y="1307"/>
                  </a:cubicBezTo>
                  <a:cubicBezTo>
                    <a:pt x="29" y="1317"/>
                    <a:pt x="29" y="1317"/>
                    <a:pt x="29" y="1317"/>
                  </a:cubicBezTo>
                  <a:cubicBezTo>
                    <a:pt x="0" y="1384"/>
                    <a:pt x="39" y="1451"/>
                    <a:pt x="96" y="1470"/>
                  </a:cubicBezTo>
                  <a:cubicBezTo>
                    <a:pt x="110" y="1474"/>
                    <a:pt x="124" y="1476"/>
                    <a:pt x="138" y="1476"/>
                  </a:cubicBezTo>
                  <a:cubicBezTo>
                    <a:pt x="189" y="1476"/>
                    <a:pt x="234" y="1448"/>
                    <a:pt x="250" y="1403"/>
                  </a:cubicBezTo>
                  <a:cubicBezTo>
                    <a:pt x="412" y="953"/>
                    <a:pt x="575" y="512"/>
                    <a:pt x="757" y="71"/>
                  </a:cubicBezTo>
                  <a:cubicBezTo>
                    <a:pt x="767" y="52"/>
                    <a:pt x="757" y="23"/>
                    <a:pt x="738" y="4"/>
                  </a:cubicBezTo>
                  <a:cubicBezTo>
                    <a:pt x="731" y="2"/>
                    <a:pt x="723" y="1"/>
                    <a:pt x="7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2"/>
            <p:cNvSpPr/>
            <p:nvPr/>
          </p:nvSpPr>
          <p:spPr>
            <a:xfrm>
              <a:off x="1211083" y="2196085"/>
              <a:ext cx="63486" cy="241117"/>
            </a:xfrm>
            <a:custGeom>
              <a:avLst/>
              <a:gdLst/>
              <a:ahLst/>
              <a:cxnLst/>
              <a:rect l="l" t="t" r="r" b="b"/>
              <a:pathLst>
                <a:path w="871" h="3308" extrusionOk="0">
                  <a:moveTo>
                    <a:pt x="82" y="0"/>
                  </a:moveTo>
                  <a:cubicBezTo>
                    <a:pt x="41" y="0"/>
                    <a:pt x="1" y="27"/>
                    <a:pt x="1" y="79"/>
                  </a:cubicBezTo>
                  <a:cubicBezTo>
                    <a:pt x="1" y="348"/>
                    <a:pt x="10" y="625"/>
                    <a:pt x="49" y="894"/>
                  </a:cubicBezTo>
                  <a:cubicBezTo>
                    <a:pt x="77" y="1152"/>
                    <a:pt x="125" y="1421"/>
                    <a:pt x="183" y="1679"/>
                  </a:cubicBezTo>
                  <a:cubicBezTo>
                    <a:pt x="288" y="2206"/>
                    <a:pt x="432" y="2723"/>
                    <a:pt x="614" y="3231"/>
                  </a:cubicBezTo>
                  <a:cubicBezTo>
                    <a:pt x="632" y="3285"/>
                    <a:pt x="674" y="3307"/>
                    <a:pt x="718" y="3307"/>
                  </a:cubicBezTo>
                  <a:cubicBezTo>
                    <a:pt x="793" y="3307"/>
                    <a:pt x="870" y="3241"/>
                    <a:pt x="834" y="3145"/>
                  </a:cubicBezTo>
                  <a:cubicBezTo>
                    <a:pt x="652" y="2656"/>
                    <a:pt x="499" y="2149"/>
                    <a:pt x="374" y="1641"/>
                  </a:cubicBezTo>
                  <a:cubicBezTo>
                    <a:pt x="250" y="1133"/>
                    <a:pt x="173" y="606"/>
                    <a:pt x="164" y="79"/>
                  </a:cubicBezTo>
                  <a:cubicBezTo>
                    <a:pt x="164" y="27"/>
                    <a:pt x="123" y="0"/>
                    <a:pt x="8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2"/>
            <p:cNvSpPr/>
            <p:nvPr/>
          </p:nvSpPr>
          <p:spPr>
            <a:xfrm>
              <a:off x="1252339" y="1679725"/>
              <a:ext cx="1338683" cy="909001"/>
            </a:xfrm>
            <a:custGeom>
              <a:avLst/>
              <a:gdLst/>
              <a:ahLst/>
              <a:cxnLst/>
              <a:rect l="l" t="t" r="r" b="b"/>
              <a:pathLst>
                <a:path w="18366" h="12471" extrusionOk="0">
                  <a:moveTo>
                    <a:pt x="9627" y="0"/>
                  </a:moveTo>
                  <a:cubicBezTo>
                    <a:pt x="9503" y="0"/>
                    <a:pt x="9461" y="202"/>
                    <a:pt x="9609" y="237"/>
                  </a:cubicBezTo>
                  <a:cubicBezTo>
                    <a:pt x="9791" y="285"/>
                    <a:pt x="9973" y="361"/>
                    <a:pt x="10145" y="438"/>
                  </a:cubicBezTo>
                  <a:cubicBezTo>
                    <a:pt x="10165" y="447"/>
                    <a:pt x="10174" y="447"/>
                    <a:pt x="10184" y="447"/>
                  </a:cubicBezTo>
                  <a:cubicBezTo>
                    <a:pt x="15501" y="1156"/>
                    <a:pt x="16603" y="4845"/>
                    <a:pt x="17139" y="6617"/>
                  </a:cubicBezTo>
                  <a:lnTo>
                    <a:pt x="17177" y="6742"/>
                  </a:lnTo>
                  <a:cubicBezTo>
                    <a:pt x="17177" y="6751"/>
                    <a:pt x="17187" y="6761"/>
                    <a:pt x="17187" y="6770"/>
                  </a:cubicBezTo>
                  <a:cubicBezTo>
                    <a:pt x="17484" y="7269"/>
                    <a:pt x="18001" y="8265"/>
                    <a:pt x="18107" y="8533"/>
                  </a:cubicBezTo>
                  <a:cubicBezTo>
                    <a:pt x="17743" y="8476"/>
                    <a:pt x="17398" y="8342"/>
                    <a:pt x="17101" y="8121"/>
                  </a:cubicBezTo>
                  <a:cubicBezTo>
                    <a:pt x="17078" y="8110"/>
                    <a:pt x="17053" y="8105"/>
                    <a:pt x="17027" y="8105"/>
                  </a:cubicBezTo>
                  <a:cubicBezTo>
                    <a:pt x="17010" y="8105"/>
                    <a:pt x="16992" y="8108"/>
                    <a:pt x="16976" y="8112"/>
                  </a:cubicBezTo>
                  <a:cubicBezTo>
                    <a:pt x="16938" y="8131"/>
                    <a:pt x="16919" y="8169"/>
                    <a:pt x="16909" y="8208"/>
                  </a:cubicBezTo>
                  <a:cubicBezTo>
                    <a:pt x="16660" y="10277"/>
                    <a:pt x="15654" y="11427"/>
                    <a:pt x="15367" y="11723"/>
                  </a:cubicBezTo>
                  <a:cubicBezTo>
                    <a:pt x="15223" y="11340"/>
                    <a:pt x="14936" y="10085"/>
                    <a:pt x="14801" y="9510"/>
                  </a:cubicBezTo>
                  <a:cubicBezTo>
                    <a:pt x="14763" y="9376"/>
                    <a:pt x="14734" y="9242"/>
                    <a:pt x="14715" y="9146"/>
                  </a:cubicBezTo>
                  <a:cubicBezTo>
                    <a:pt x="14696" y="9098"/>
                    <a:pt x="14658" y="9060"/>
                    <a:pt x="14600" y="9060"/>
                  </a:cubicBezTo>
                  <a:cubicBezTo>
                    <a:pt x="14552" y="9060"/>
                    <a:pt x="14504" y="9089"/>
                    <a:pt x="14485" y="9137"/>
                  </a:cubicBezTo>
                  <a:cubicBezTo>
                    <a:pt x="14428" y="9271"/>
                    <a:pt x="14361" y="9424"/>
                    <a:pt x="14313" y="9539"/>
                  </a:cubicBezTo>
                  <a:cubicBezTo>
                    <a:pt x="14236" y="9338"/>
                    <a:pt x="14121" y="8993"/>
                    <a:pt x="14016" y="8658"/>
                  </a:cubicBezTo>
                  <a:cubicBezTo>
                    <a:pt x="13824" y="8064"/>
                    <a:pt x="13585" y="7336"/>
                    <a:pt x="13355" y="6761"/>
                  </a:cubicBezTo>
                  <a:cubicBezTo>
                    <a:pt x="13330" y="6708"/>
                    <a:pt x="13284" y="6684"/>
                    <a:pt x="13238" y="6684"/>
                  </a:cubicBezTo>
                  <a:cubicBezTo>
                    <a:pt x="13176" y="6684"/>
                    <a:pt x="13115" y="6728"/>
                    <a:pt x="13115" y="6799"/>
                  </a:cubicBezTo>
                  <a:cubicBezTo>
                    <a:pt x="13115" y="7393"/>
                    <a:pt x="12723" y="8437"/>
                    <a:pt x="12550" y="8830"/>
                  </a:cubicBezTo>
                  <a:cubicBezTo>
                    <a:pt x="12464" y="8658"/>
                    <a:pt x="12406" y="8476"/>
                    <a:pt x="12358" y="8294"/>
                  </a:cubicBezTo>
                  <a:cubicBezTo>
                    <a:pt x="12343" y="8233"/>
                    <a:pt x="12293" y="8201"/>
                    <a:pt x="12241" y="8201"/>
                  </a:cubicBezTo>
                  <a:cubicBezTo>
                    <a:pt x="12196" y="8201"/>
                    <a:pt x="12151" y="8225"/>
                    <a:pt x="12129" y="8275"/>
                  </a:cubicBezTo>
                  <a:cubicBezTo>
                    <a:pt x="11650" y="9463"/>
                    <a:pt x="9494" y="11034"/>
                    <a:pt x="9063" y="11264"/>
                  </a:cubicBezTo>
                  <a:cubicBezTo>
                    <a:pt x="8948" y="10995"/>
                    <a:pt x="8718" y="9903"/>
                    <a:pt x="8546" y="8916"/>
                  </a:cubicBezTo>
                  <a:cubicBezTo>
                    <a:pt x="8546" y="8907"/>
                    <a:pt x="8546" y="8907"/>
                    <a:pt x="8536" y="8897"/>
                  </a:cubicBezTo>
                  <a:cubicBezTo>
                    <a:pt x="8459" y="8677"/>
                    <a:pt x="8239" y="8045"/>
                    <a:pt x="8249" y="7757"/>
                  </a:cubicBezTo>
                  <a:cubicBezTo>
                    <a:pt x="8249" y="7678"/>
                    <a:pt x="8190" y="7630"/>
                    <a:pt x="8128" y="7630"/>
                  </a:cubicBezTo>
                  <a:cubicBezTo>
                    <a:pt x="8093" y="7630"/>
                    <a:pt x="8056" y="7646"/>
                    <a:pt x="8028" y="7681"/>
                  </a:cubicBezTo>
                  <a:cubicBezTo>
                    <a:pt x="7808" y="7987"/>
                    <a:pt x="7559" y="8322"/>
                    <a:pt x="7425" y="8485"/>
                  </a:cubicBezTo>
                  <a:cubicBezTo>
                    <a:pt x="7128" y="7700"/>
                    <a:pt x="6984" y="6857"/>
                    <a:pt x="7003" y="6023"/>
                  </a:cubicBezTo>
                  <a:cubicBezTo>
                    <a:pt x="7013" y="5966"/>
                    <a:pt x="6974" y="5918"/>
                    <a:pt x="6917" y="5899"/>
                  </a:cubicBezTo>
                  <a:cubicBezTo>
                    <a:pt x="6909" y="5897"/>
                    <a:pt x="6902" y="5897"/>
                    <a:pt x="6895" y="5897"/>
                  </a:cubicBezTo>
                  <a:cubicBezTo>
                    <a:pt x="6845" y="5897"/>
                    <a:pt x="6799" y="5924"/>
                    <a:pt x="6783" y="5966"/>
                  </a:cubicBezTo>
                  <a:cubicBezTo>
                    <a:pt x="5988" y="7614"/>
                    <a:pt x="3708" y="9137"/>
                    <a:pt x="3085" y="9501"/>
                  </a:cubicBezTo>
                  <a:cubicBezTo>
                    <a:pt x="3114" y="9185"/>
                    <a:pt x="3161" y="8859"/>
                    <a:pt x="3238" y="8543"/>
                  </a:cubicBezTo>
                  <a:cubicBezTo>
                    <a:pt x="3257" y="8459"/>
                    <a:pt x="3186" y="8397"/>
                    <a:pt x="3114" y="8397"/>
                  </a:cubicBezTo>
                  <a:cubicBezTo>
                    <a:pt x="3079" y="8397"/>
                    <a:pt x="3043" y="8412"/>
                    <a:pt x="3018" y="8447"/>
                  </a:cubicBezTo>
                  <a:cubicBezTo>
                    <a:pt x="3008" y="8466"/>
                    <a:pt x="2108" y="9779"/>
                    <a:pt x="1791" y="10267"/>
                  </a:cubicBezTo>
                  <a:cubicBezTo>
                    <a:pt x="1791" y="10277"/>
                    <a:pt x="1782" y="10286"/>
                    <a:pt x="1782" y="10296"/>
                  </a:cubicBezTo>
                  <a:cubicBezTo>
                    <a:pt x="1542" y="11034"/>
                    <a:pt x="1255" y="11838"/>
                    <a:pt x="1121" y="12145"/>
                  </a:cubicBezTo>
                  <a:cubicBezTo>
                    <a:pt x="776" y="11532"/>
                    <a:pt x="498" y="10900"/>
                    <a:pt x="268" y="10239"/>
                  </a:cubicBezTo>
                  <a:cubicBezTo>
                    <a:pt x="250" y="10173"/>
                    <a:pt x="203" y="10147"/>
                    <a:pt x="156" y="10147"/>
                  </a:cubicBezTo>
                  <a:cubicBezTo>
                    <a:pt x="79" y="10147"/>
                    <a:pt x="0" y="10220"/>
                    <a:pt x="48" y="10315"/>
                  </a:cubicBezTo>
                  <a:cubicBezTo>
                    <a:pt x="383" y="11264"/>
                    <a:pt x="901" y="12385"/>
                    <a:pt x="1092" y="12461"/>
                  </a:cubicBezTo>
                  <a:cubicBezTo>
                    <a:pt x="1102" y="12461"/>
                    <a:pt x="1121" y="12471"/>
                    <a:pt x="1140" y="12471"/>
                  </a:cubicBezTo>
                  <a:cubicBezTo>
                    <a:pt x="1159" y="12471"/>
                    <a:pt x="1178" y="12461"/>
                    <a:pt x="1197" y="12452"/>
                  </a:cubicBezTo>
                  <a:cubicBezTo>
                    <a:pt x="1245" y="12432"/>
                    <a:pt x="1351" y="12375"/>
                    <a:pt x="2002" y="10382"/>
                  </a:cubicBezTo>
                  <a:cubicBezTo>
                    <a:pt x="2203" y="10085"/>
                    <a:pt x="2606" y="9482"/>
                    <a:pt x="2893" y="9060"/>
                  </a:cubicBezTo>
                  <a:lnTo>
                    <a:pt x="2893" y="9060"/>
                  </a:lnTo>
                  <a:cubicBezTo>
                    <a:pt x="2845" y="9367"/>
                    <a:pt x="2817" y="9702"/>
                    <a:pt x="2884" y="9779"/>
                  </a:cubicBezTo>
                  <a:cubicBezTo>
                    <a:pt x="2912" y="9807"/>
                    <a:pt x="2951" y="9817"/>
                    <a:pt x="2989" y="9817"/>
                  </a:cubicBezTo>
                  <a:cubicBezTo>
                    <a:pt x="3085" y="9807"/>
                    <a:pt x="5633" y="8313"/>
                    <a:pt x="6783" y="6483"/>
                  </a:cubicBezTo>
                  <a:cubicBezTo>
                    <a:pt x="6831" y="7623"/>
                    <a:pt x="7204" y="8677"/>
                    <a:pt x="7338" y="8773"/>
                  </a:cubicBezTo>
                  <a:cubicBezTo>
                    <a:pt x="7360" y="8794"/>
                    <a:pt x="7392" y="8805"/>
                    <a:pt x="7423" y="8805"/>
                  </a:cubicBezTo>
                  <a:cubicBezTo>
                    <a:pt x="7434" y="8805"/>
                    <a:pt x="7444" y="8804"/>
                    <a:pt x="7453" y="8802"/>
                  </a:cubicBezTo>
                  <a:cubicBezTo>
                    <a:pt x="7492" y="8792"/>
                    <a:pt x="7540" y="8763"/>
                    <a:pt x="8057" y="8073"/>
                  </a:cubicBezTo>
                  <a:cubicBezTo>
                    <a:pt x="8124" y="8380"/>
                    <a:pt x="8220" y="8677"/>
                    <a:pt x="8335" y="8974"/>
                  </a:cubicBezTo>
                  <a:cubicBezTo>
                    <a:pt x="8775" y="11513"/>
                    <a:pt x="8929" y="11522"/>
                    <a:pt x="9025" y="11522"/>
                  </a:cubicBezTo>
                  <a:cubicBezTo>
                    <a:pt x="9264" y="11522"/>
                    <a:pt x="11496" y="9942"/>
                    <a:pt x="12234" y="8648"/>
                  </a:cubicBezTo>
                  <a:cubicBezTo>
                    <a:pt x="12311" y="8859"/>
                    <a:pt x="12426" y="9118"/>
                    <a:pt x="12521" y="9166"/>
                  </a:cubicBezTo>
                  <a:cubicBezTo>
                    <a:pt x="12539" y="9169"/>
                    <a:pt x="12555" y="9171"/>
                    <a:pt x="12571" y="9171"/>
                  </a:cubicBezTo>
                  <a:cubicBezTo>
                    <a:pt x="12597" y="9171"/>
                    <a:pt x="12622" y="9165"/>
                    <a:pt x="12646" y="9146"/>
                  </a:cubicBezTo>
                  <a:cubicBezTo>
                    <a:pt x="12751" y="9079"/>
                    <a:pt x="13154" y="8073"/>
                    <a:pt x="13307" y="7307"/>
                  </a:cubicBezTo>
                  <a:cubicBezTo>
                    <a:pt x="13479" y="7776"/>
                    <a:pt x="13642" y="8294"/>
                    <a:pt x="13786" y="8734"/>
                  </a:cubicBezTo>
                  <a:cubicBezTo>
                    <a:pt x="14150" y="9827"/>
                    <a:pt x="14179" y="9875"/>
                    <a:pt x="14275" y="9903"/>
                  </a:cubicBezTo>
                  <a:cubicBezTo>
                    <a:pt x="14284" y="9906"/>
                    <a:pt x="14294" y="9907"/>
                    <a:pt x="14305" y="9907"/>
                  </a:cubicBezTo>
                  <a:cubicBezTo>
                    <a:pt x="14336" y="9907"/>
                    <a:pt x="14370" y="9896"/>
                    <a:pt x="14399" y="9875"/>
                  </a:cubicBezTo>
                  <a:cubicBezTo>
                    <a:pt x="14466" y="9779"/>
                    <a:pt x="14524" y="9673"/>
                    <a:pt x="14572" y="9568"/>
                  </a:cubicBezTo>
                  <a:lnTo>
                    <a:pt x="14572" y="9578"/>
                  </a:lnTo>
                  <a:cubicBezTo>
                    <a:pt x="15098" y="11848"/>
                    <a:pt x="15175" y="11982"/>
                    <a:pt x="15280" y="12030"/>
                  </a:cubicBezTo>
                  <a:cubicBezTo>
                    <a:pt x="15295" y="12040"/>
                    <a:pt x="15312" y="12044"/>
                    <a:pt x="15330" y="12044"/>
                  </a:cubicBezTo>
                  <a:cubicBezTo>
                    <a:pt x="15348" y="12044"/>
                    <a:pt x="15367" y="12040"/>
                    <a:pt x="15386" y="12030"/>
                  </a:cubicBezTo>
                  <a:cubicBezTo>
                    <a:pt x="15520" y="11963"/>
                    <a:pt x="16794" y="10727"/>
                    <a:pt x="17129" y="8428"/>
                  </a:cubicBezTo>
                  <a:cubicBezTo>
                    <a:pt x="17500" y="8647"/>
                    <a:pt x="17883" y="8783"/>
                    <a:pt x="18118" y="8783"/>
                  </a:cubicBezTo>
                  <a:cubicBezTo>
                    <a:pt x="18180" y="8783"/>
                    <a:pt x="18231" y="8774"/>
                    <a:pt x="18269" y="8754"/>
                  </a:cubicBezTo>
                  <a:cubicBezTo>
                    <a:pt x="18327" y="8725"/>
                    <a:pt x="18365" y="8667"/>
                    <a:pt x="18365" y="8600"/>
                  </a:cubicBezTo>
                  <a:cubicBezTo>
                    <a:pt x="18365" y="8380"/>
                    <a:pt x="17493" y="6818"/>
                    <a:pt x="17407" y="6665"/>
                  </a:cubicBezTo>
                  <a:lnTo>
                    <a:pt x="17369" y="6550"/>
                  </a:lnTo>
                  <a:cubicBezTo>
                    <a:pt x="16861" y="4874"/>
                    <a:pt x="15683" y="946"/>
                    <a:pt x="10232" y="218"/>
                  </a:cubicBezTo>
                  <a:cubicBezTo>
                    <a:pt x="10050" y="131"/>
                    <a:pt x="9868" y="55"/>
                    <a:pt x="9666" y="7"/>
                  </a:cubicBezTo>
                  <a:cubicBezTo>
                    <a:pt x="9653" y="2"/>
                    <a:pt x="9639" y="0"/>
                    <a:pt x="962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2"/>
            <p:cNvSpPr/>
            <p:nvPr/>
          </p:nvSpPr>
          <p:spPr>
            <a:xfrm>
              <a:off x="1604257" y="2981486"/>
              <a:ext cx="200445" cy="265535"/>
            </a:xfrm>
            <a:custGeom>
              <a:avLst/>
              <a:gdLst/>
              <a:ahLst/>
              <a:cxnLst/>
              <a:rect l="l" t="t" r="r" b="b"/>
              <a:pathLst>
                <a:path w="2750" h="3643" extrusionOk="0">
                  <a:moveTo>
                    <a:pt x="1230" y="0"/>
                  </a:moveTo>
                  <a:cubicBezTo>
                    <a:pt x="1062" y="0"/>
                    <a:pt x="852" y="273"/>
                    <a:pt x="796" y="465"/>
                  </a:cubicBezTo>
                  <a:cubicBezTo>
                    <a:pt x="729" y="657"/>
                    <a:pt x="652" y="839"/>
                    <a:pt x="575" y="1011"/>
                  </a:cubicBezTo>
                  <a:cubicBezTo>
                    <a:pt x="202" y="1136"/>
                    <a:pt x="39" y="1433"/>
                    <a:pt x="48" y="1557"/>
                  </a:cubicBezTo>
                  <a:cubicBezTo>
                    <a:pt x="48" y="1692"/>
                    <a:pt x="0" y="2995"/>
                    <a:pt x="0" y="2995"/>
                  </a:cubicBezTo>
                  <a:cubicBezTo>
                    <a:pt x="340" y="3523"/>
                    <a:pt x="983" y="3643"/>
                    <a:pt x="1497" y="3643"/>
                  </a:cubicBezTo>
                  <a:cubicBezTo>
                    <a:pt x="1924" y="3643"/>
                    <a:pt x="2261" y="3560"/>
                    <a:pt x="2261" y="3560"/>
                  </a:cubicBezTo>
                  <a:cubicBezTo>
                    <a:pt x="2261" y="3560"/>
                    <a:pt x="2510" y="2401"/>
                    <a:pt x="2606" y="2161"/>
                  </a:cubicBezTo>
                  <a:cubicBezTo>
                    <a:pt x="2692" y="1922"/>
                    <a:pt x="2750" y="1557"/>
                    <a:pt x="2606" y="1270"/>
                  </a:cubicBezTo>
                  <a:cubicBezTo>
                    <a:pt x="2463" y="983"/>
                    <a:pt x="1754" y="475"/>
                    <a:pt x="1754" y="475"/>
                  </a:cubicBezTo>
                  <a:cubicBezTo>
                    <a:pt x="1619" y="322"/>
                    <a:pt x="1476" y="168"/>
                    <a:pt x="1322" y="34"/>
                  </a:cubicBezTo>
                  <a:cubicBezTo>
                    <a:pt x="1294" y="11"/>
                    <a:pt x="1263" y="0"/>
                    <a:pt x="1230" y="0"/>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2"/>
            <p:cNvSpPr/>
            <p:nvPr/>
          </p:nvSpPr>
          <p:spPr>
            <a:xfrm>
              <a:off x="1595875" y="2972520"/>
              <a:ext cx="217939" cy="283102"/>
            </a:xfrm>
            <a:custGeom>
              <a:avLst/>
              <a:gdLst/>
              <a:ahLst/>
              <a:cxnLst/>
              <a:rect l="l" t="t" r="r" b="b"/>
              <a:pathLst>
                <a:path w="2990" h="3884" extrusionOk="0">
                  <a:moveTo>
                    <a:pt x="1336" y="239"/>
                  </a:moveTo>
                  <a:cubicBezTo>
                    <a:pt x="1347" y="239"/>
                    <a:pt x="1351" y="243"/>
                    <a:pt x="1351" y="243"/>
                  </a:cubicBezTo>
                  <a:cubicBezTo>
                    <a:pt x="1505" y="378"/>
                    <a:pt x="1639" y="521"/>
                    <a:pt x="1773" y="675"/>
                  </a:cubicBezTo>
                  <a:lnTo>
                    <a:pt x="1792" y="694"/>
                  </a:lnTo>
                  <a:cubicBezTo>
                    <a:pt x="1984" y="828"/>
                    <a:pt x="2501" y="1230"/>
                    <a:pt x="2606" y="1441"/>
                  </a:cubicBezTo>
                  <a:cubicBezTo>
                    <a:pt x="2740" y="1690"/>
                    <a:pt x="2683" y="2025"/>
                    <a:pt x="2606" y="2236"/>
                  </a:cubicBezTo>
                  <a:cubicBezTo>
                    <a:pt x="2530" y="2447"/>
                    <a:pt x="2338" y="3319"/>
                    <a:pt x="2271" y="3577"/>
                  </a:cubicBezTo>
                  <a:cubicBezTo>
                    <a:pt x="2155" y="3603"/>
                    <a:pt x="1901" y="3647"/>
                    <a:pt x="1602" y="3647"/>
                  </a:cubicBezTo>
                  <a:cubicBezTo>
                    <a:pt x="1133" y="3647"/>
                    <a:pt x="556" y="3540"/>
                    <a:pt x="240" y="3089"/>
                  </a:cubicBezTo>
                  <a:lnTo>
                    <a:pt x="230" y="3089"/>
                  </a:lnTo>
                  <a:cubicBezTo>
                    <a:pt x="240" y="2840"/>
                    <a:pt x="288" y="1795"/>
                    <a:pt x="278" y="1680"/>
                  </a:cubicBezTo>
                  <a:cubicBezTo>
                    <a:pt x="278" y="1604"/>
                    <a:pt x="403" y="1355"/>
                    <a:pt x="719" y="1249"/>
                  </a:cubicBezTo>
                  <a:lnTo>
                    <a:pt x="767" y="1230"/>
                  </a:lnTo>
                  <a:lnTo>
                    <a:pt x="786" y="1192"/>
                  </a:lnTo>
                  <a:cubicBezTo>
                    <a:pt x="882" y="1010"/>
                    <a:pt x="958" y="818"/>
                    <a:pt x="1016" y="627"/>
                  </a:cubicBezTo>
                  <a:cubicBezTo>
                    <a:pt x="1064" y="464"/>
                    <a:pt x="1169" y="330"/>
                    <a:pt x="1313" y="243"/>
                  </a:cubicBezTo>
                  <a:cubicBezTo>
                    <a:pt x="1323" y="240"/>
                    <a:pt x="1330" y="239"/>
                    <a:pt x="1336" y="239"/>
                  </a:cubicBezTo>
                  <a:close/>
                  <a:moveTo>
                    <a:pt x="1339" y="0"/>
                  </a:moveTo>
                  <a:cubicBezTo>
                    <a:pt x="1311" y="0"/>
                    <a:pt x="1282" y="5"/>
                    <a:pt x="1255" y="14"/>
                  </a:cubicBezTo>
                  <a:cubicBezTo>
                    <a:pt x="1045" y="81"/>
                    <a:pt x="853" y="368"/>
                    <a:pt x="796" y="560"/>
                  </a:cubicBezTo>
                  <a:cubicBezTo>
                    <a:pt x="738" y="722"/>
                    <a:pt x="681" y="876"/>
                    <a:pt x="604" y="1039"/>
                  </a:cubicBezTo>
                  <a:cubicBezTo>
                    <a:pt x="230" y="1182"/>
                    <a:pt x="39" y="1498"/>
                    <a:pt x="48" y="1690"/>
                  </a:cubicBezTo>
                  <a:cubicBezTo>
                    <a:pt x="48" y="1776"/>
                    <a:pt x="20" y="2591"/>
                    <a:pt x="0" y="3118"/>
                  </a:cubicBezTo>
                  <a:lnTo>
                    <a:pt x="0" y="3156"/>
                  </a:lnTo>
                  <a:lnTo>
                    <a:pt x="20" y="3185"/>
                  </a:lnTo>
                  <a:cubicBezTo>
                    <a:pt x="393" y="3759"/>
                    <a:pt x="1064" y="3884"/>
                    <a:pt x="1600" y="3884"/>
                  </a:cubicBezTo>
                  <a:cubicBezTo>
                    <a:pt x="1869" y="3884"/>
                    <a:pt x="2137" y="3855"/>
                    <a:pt x="2405" y="3798"/>
                  </a:cubicBezTo>
                  <a:lnTo>
                    <a:pt x="2472" y="3779"/>
                  </a:lnTo>
                  <a:lnTo>
                    <a:pt x="2491" y="3712"/>
                  </a:lnTo>
                  <a:cubicBezTo>
                    <a:pt x="2578" y="3309"/>
                    <a:pt x="2760" y="2514"/>
                    <a:pt x="2827" y="2322"/>
                  </a:cubicBezTo>
                  <a:cubicBezTo>
                    <a:pt x="2942" y="2054"/>
                    <a:pt x="2989" y="1661"/>
                    <a:pt x="2827" y="1336"/>
                  </a:cubicBezTo>
                  <a:cubicBezTo>
                    <a:pt x="2683" y="1048"/>
                    <a:pt x="2070" y="598"/>
                    <a:pt x="1945" y="512"/>
                  </a:cubicBezTo>
                  <a:cubicBezTo>
                    <a:pt x="1811" y="349"/>
                    <a:pt x="1667" y="205"/>
                    <a:pt x="1514" y="61"/>
                  </a:cubicBezTo>
                  <a:cubicBezTo>
                    <a:pt x="1468" y="22"/>
                    <a:pt x="1403" y="0"/>
                    <a:pt x="133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2"/>
            <p:cNvSpPr/>
            <p:nvPr/>
          </p:nvSpPr>
          <p:spPr>
            <a:xfrm>
              <a:off x="1276758" y="3068007"/>
              <a:ext cx="517513" cy="450528"/>
            </a:xfrm>
            <a:custGeom>
              <a:avLst/>
              <a:gdLst/>
              <a:ahLst/>
              <a:cxnLst/>
              <a:rect l="l" t="t" r="r" b="b"/>
              <a:pathLst>
                <a:path w="7100" h="6181" extrusionOk="0">
                  <a:moveTo>
                    <a:pt x="1904" y="0"/>
                  </a:moveTo>
                  <a:cubicBezTo>
                    <a:pt x="1311" y="0"/>
                    <a:pt x="665" y="978"/>
                    <a:pt x="355" y="1894"/>
                  </a:cubicBezTo>
                  <a:cubicBezTo>
                    <a:pt x="0" y="2957"/>
                    <a:pt x="39" y="4308"/>
                    <a:pt x="48" y="4442"/>
                  </a:cubicBezTo>
                  <a:cubicBezTo>
                    <a:pt x="58" y="4567"/>
                    <a:pt x="336" y="4806"/>
                    <a:pt x="527" y="4883"/>
                  </a:cubicBezTo>
                  <a:cubicBezTo>
                    <a:pt x="719" y="4969"/>
                    <a:pt x="2855" y="5898"/>
                    <a:pt x="4762" y="6147"/>
                  </a:cubicBezTo>
                  <a:cubicBezTo>
                    <a:pt x="4918" y="6168"/>
                    <a:pt x="5070" y="6180"/>
                    <a:pt x="5214" y="6180"/>
                  </a:cubicBezTo>
                  <a:cubicBezTo>
                    <a:pt x="5807" y="6180"/>
                    <a:pt x="6286" y="5976"/>
                    <a:pt x="6486" y="5314"/>
                  </a:cubicBezTo>
                  <a:cubicBezTo>
                    <a:pt x="6735" y="4500"/>
                    <a:pt x="7090" y="2085"/>
                    <a:pt x="7099" y="1980"/>
                  </a:cubicBezTo>
                  <a:cubicBezTo>
                    <a:pt x="7090" y="1836"/>
                    <a:pt x="6994" y="1712"/>
                    <a:pt x="6860" y="1673"/>
                  </a:cubicBezTo>
                  <a:cubicBezTo>
                    <a:pt x="6860" y="1673"/>
                    <a:pt x="4599" y="1099"/>
                    <a:pt x="4474" y="1070"/>
                  </a:cubicBezTo>
                  <a:cubicBezTo>
                    <a:pt x="4465" y="1069"/>
                    <a:pt x="4456" y="1069"/>
                    <a:pt x="4447" y="1069"/>
                  </a:cubicBezTo>
                  <a:cubicBezTo>
                    <a:pt x="4293" y="1069"/>
                    <a:pt x="4144" y="1144"/>
                    <a:pt x="4062" y="1271"/>
                  </a:cubicBezTo>
                  <a:cubicBezTo>
                    <a:pt x="3995" y="1415"/>
                    <a:pt x="3784" y="1721"/>
                    <a:pt x="3784" y="1721"/>
                  </a:cubicBezTo>
                  <a:cubicBezTo>
                    <a:pt x="3784" y="1721"/>
                    <a:pt x="2865" y="533"/>
                    <a:pt x="2204" y="93"/>
                  </a:cubicBezTo>
                  <a:cubicBezTo>
                    <a:pt x="2107" y="29"/>
                    <a:pt x="2006" y="0"/>
                    <a:pt x="1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2"/>
            <p:cNvSpPr/>
            <p:nvPr/>
          </p:nvSpPr>
          <p:spPr>
            <a:xfrm>
              <a:off x="1500898" y="3184268"/>
              <a:ext cx="63778" cy="112760"/>
            </a:xfrm>
            <a:custGeom>
              <a:avLst/>
              <a:gdLst/>
              <a:ahLst/>
              <a:cxnLst/>
              <a:rect l="l" t="t" r="r" b="b"/>
              <a:pathLst>
                <a:path w="875" h="1547" extrusionOk="0">
                  <a:moveTo>
                    <a:pt x="708" y="0"/>
                  </a:moveTo>
                  <a:cubicBezTo>
                    <a:pt x="675" y="0"/>
                    <a:pt x="640" y="15"/>
                    <a:pt x="614" y="50"/>
                  </a:cubicBezTo>
                  <a:cubicBezTo>
                    <a:pt x="537" y="165"/>
                    <a:pt x="470" y="270"/>
                    <a:pt x="403" y="395"/>
                  </a:cubicBezTo>
                  <a:cubicBezTo>
                    <a:pt x="345" y="510"/>
                    <a:pt x="288" y="624"/>
                    <a:pt x="240" y="739"/>
                  </a:cubicBezTo>
                  <a:cubicBezTo>
                    <a:pt x="135" y="979"/>
                    <a:pt x="58" y="1228"/>
                    <a:pt x="10" y="1477"/>
                  </a:cubicBezTo>
                  <a:cubicBezTo>
                    <a:pt x="1" y="1506"/>
                    <a:pt x="20" y="1535"/>
                    <a:pt x="48" y="1544"/>
                  </a:cubicBezTo>
                  <a:cubicBezTo>
                    <a:pt x="54" y="1546"/>
                    <a:pt x="59" y="1547"/>
                    <a:pt x="64" y="1547"/>
                  </a:cubicBezTo>
                  <a:cubicBezTo>
                    <a:pt x="87" y="1547"/>
                    <a:pt x="108" y="1530"/>
                    <a:pt x="115" y="1506"/>
                  </a:cubicBezTo>
                  <a:cubicBezTo>
                    <a:pt x="183" y="1266"/>
                    <a:pt x="278" y="1036"/>
                    <a:pt x="393" y="816"/>
                  </a:cubicBezTo>
                  <a:cubicBezTo>
                    <a:pt x="451" y="711"/>
                    <a:pt x="518" y="596"/>
                    <a:pt x="585" y="500"/>
                  </a:cubicBezTo>
                  <a:cubicBezTo>
                    <a:pt x="652" y="395"/>
                    <a:pt x="719" y="299"/>
                    <a:pt x="796" y="203"/>
                  </a:cubicBezTo>
                  <a:lnTo>
                    <a:pt x="805" y="203"/>
                  </a:lnTo>
                  <a:lnTo>
                    <a:pt x="805" y="193"/>
                  </a:lnTo>
                  <a:cubicBezTo>
                    <a:pt x="874" y="97"/>
                    <a:pt x="794" y="0"/>
                    <a:pt x="7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2"/>
            <p:cNvSpPr/>
            <p:nvPr/>
          </p:nvSpPr>
          <p:spPr>
            <a:xfrm>
              <a:off x="1433182" y="3070850"/>
              <a:ext cx="112687" cy="107657"/>
            </a:xfrm>
            <a:custGeom>
              <a:avLst/>
              <a:gdLst/>
              <a:ahLst/>
              <a:cxnLst/>
              <a:rect l="l" t="t" r="r" b="b"/>
              <a:pathLst>
                <a:path w="1546" h="1477" extrusionOk="0">
                  <a:moveTo>
                    <a:pt x="63" y="0"/>
                  </a:moveTo>
                  <a:cubicBezTo>
                    <a:pt x="43" y="0"/>
                    <a:pt x="25" y="7"/>
                    <a:pt x="19" y="25"/>
                  </a:cubicBezTo>
                  <a:cubicBezTo>
                    <a:pt x="0" y="54"/>
                    <a:pt x="0" y="82"/>
                    <a:pt x="29" y="102"/>
                  </a:cubicBezTo>
                  <a:cubicBezTo>
                    <a:pt x="268" y="293"/>
                    <a:pt x="489" y="494"/>
                    <a:pt x="690" y="724"/>
                  </a:cubicBezTo>
                  <a:cubicBezTo>
                    <a:pt x="891" y="945"/>
                    <a:pt x="1083" y="1184"/>
                    <a:pt x="1274" y="1424"/>
                  </a:cubicBezTo>
                  <a:cubicBezTo>
                    <a:pt x="1302" y="1461"/>
                    <a:pt x="1336" y="1477"/>
                    <a:pt x="1369" y="1477"/>
                  </a:cubicBezTo>
                  <a:cubicBezTo>
                    <a:pt x="1462" y="1477"/>
                    <a:pt x="1546" y="1355"/>
                    <a:pt x="1447" y="1270"/>
                  </a:cubicBezTo>
                  <a:cubicBezTo>
                    <a:pt x="1246" y="1040"/>
                    <a:pt x="1035" y="820"/>
                    <a:pt x="815" y="600"/>
                  </a:cubicBezTo>
                  <a:cubicBezTo>
                    <a:pt x="585" y="379"/>
                    <a:pt x="345" y="188"/>
                    <a:pt x="96" y="6"/>
                  </a:cubicBezTo>
                  <a:cubicBezTo>
                    <a:pt x="86" y="2"/>
                    <a:pt x="74" y="0"/>
                    <a:pt x="6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2"/>
            <p:cNvSpPr/>
            <p:nvPr/>
          </p:nvSpPr>
          <p:spPr>
            <a:xfrm>
              <a:off x="1490183" y="3137399"/>
              <a:ext cx="312476" cy="389884"/>
            </a:xfrm>
            <a:custGeom>
              <a:avLst/>
              <a:gdLst/>
              <a:ahLst/>
              <a:cxnLst/>
              <a:rect l="l" t="t" r="r" b="b"/>
              <a:pathLst>
                <a:path w="4287" h="5349" extrusionOk="0">
                  <a:moveTo>
                    <a:pt x="1503" y="0"/>
                  </a:moveTo>
                  <a:cubicBezTo>
                    <a:pt x="1310" y="0"/>
                    <a:pt x="1125" y="96"/>
                    <a:pt x="1019" y="271"/>
                  </a:cubicBezTo>
                  <a:cubicBezTo>
                    <a:pt x="971" y="367"/>
                    <a:pt x="904" y="472"/>
                    <a:pt x="847" y="568"/>
                  </a:cubicBezTo>
                  <a:cubicBezTo>
                    <a:pt x="799" y="511"/>
                    <a:pt x="742" y="434"/>
                    <a:pt x="665" y="357"/>
                  </a:cubicBezTo>
                  <a:cubicBezTo>
                    <a:pt x="643" y="329"/>
                    <a:pt x="607" y="315"/>
                    <a:pt x="572" y="315"/>
                  </a:cubicBezTo>
                  <a:cubicBezTo>
                    <a:pt x="547" y="315"/>
                    <a:pt x="522" y="322"/>
                    <a:pt x="502" y="338"/>
                  </a:cubicBezTo>
                  <a:cubicBezTo>
                    <a:pt x="454" y="386"/>
                    <a:pt x="445" y="463"/>
                    <a:pt x="483" y="511"/>
                  </a:cubicBezTo>
                  <a:cubicBezTo>
                    <a:pt x="646" y="702"/>
                    <a:pt x="761" y="846"/>
                    <a:pt x="761" y="846"/>
                  </a:cubicBezTo>
                  <a:cubicBezTo>
                    <a:pt x="780" y="875"/>
                    <a:pt x="818" y="894"/>
                    <a:pt x="856" y="894"/>
                  </a:cubicBezTo>
                  <a:cubicBezTo>
                    <a:pt x="895" y="884"/>
                    <a:pt x="933" y="865"/>
                    <a:pt x="952" y="836"/>
                  </a:cubicBezTo>
                  <a:cubicBezTo>
                    <a:pt x="962" y="827"/>
                    <a:pt x="1163" y="520"/>
                    <a:pt x="1240" y="377"/>
                  </a:cubicBezTo>
                  <a:cubicBezTo>
                    <a:pt x="1301" y="289"/>
                    <a:pt x="1395" y="241"/>
                    <a:pt x="1491" y="241"/>
                  </a:cubicBezTo>
                  <a:cubicBezTo>
                    <a:pt x="1500" y="241"/>
                    <a:pt x="1509" y="242"/>
                    <a:pt x="1518" y="242"/>
                  </a:cubicBezTo>
                  <a:cubicBezTo>
                    <a:pt x="1613" y="252"/>
                    <a:pt x="2993" y="606"/>
                    <a:pt x="3893" y="836"/>
                  </a:cubicBezTo>
                  <a:cubicBezTo>
                    <a:pt x="3970" y="865"/>
                    <a:pt x="4028" y="932"/>
                    <a:pt x="4047" y="1009"/>
                  </a:cubicBezTo>
                  <a:cubicBezTo>
                    <a:pt x="4008" y="1267"/>
                    <a:pt x="3683" y="3548"/>
                    <a:pt x="3443" y="4333"/>
                  </a:cubicBezTo>
                  <a:cubicBezTo>
                    <a:pt x="3276" y="4867"/>
                    <a:pt x="2923" y="5110"/>
                    <a:pt x="2273" y="5110"/>
                  </a:cubicBezTo>
                  <a:cubicBezTo>
                    <a:pt x="2142" y="5110"/>
                    <a:pt x="1999" y="5100"/>
                    <a:pt x="1843" y="5080"/>
                  </a:cubicBezTo>
                  <a:cubicBezTo>
                    <a:pt x="1278" y="4994"/>
                    <a:pt x="722" y="4879"/>
                    <a:pt x="176" y="4726"/>
                  </a:cubicBezTo>
                  <a:cubicBezTo>
                    <a:pt x="170" y="4725"/>
                    <a:pt x="164" y="4725"/>
                    <a:pt x="158" y="4725"/>
                  </a:cubicBezTo>
                  <a:cubicBezTo>
                    <a:pt x="38" y="4725"/>
                    <a:pt x="0" y="4901"/>
                    <a:pt x="119" y="4956"/>
                  </a:cubicBezTo>
                  <a:cubicBezTo>
                    <a:pt x="674" y="5109"/>
                    <a:pt x="1240" y="5234"/>
                    <a:pt x="1814" y="5310"/>
                  </a:cubicBezTo>
                  <a:cubicBezTo>
                    <a:pt x="1968" y="5330"/>
                    <a:pt x="2131" y="5339"/>
                    <a:pt x="2284" y="5349"/>
                  </a:cubicBezTo>
                  <a:cubicBezTo>
                    <a:pt x="2840" y="5349"/>
                    <a:pt x="3434" y="5167"/>
                    <a:pt x="3673" y="4391"/>
                  </a:cubicBezTo>
                  <a:cubicBezTo>
                    <a:pt x="3913" y="3595"/>
                    <a:pt x="4248" y="1296"/>
                    <a:pt x="4286" y="1038"/>
                  </a:cubicBezTo>
                  <a:cubicBezTo>
                    <a:pt x="4286" y="836"/>
                    <a:pt x="4152" y="654"/>
                    <a:pt x="3951" y="606"/>
                  </a:cubicBezTo>
                  <a:cubicBezTo>
                    <a:pt x="3721" y="549"/>
                    <a:pt x="1690" y="22"/>
                    <a:pt x="1556" y="3"/>
                  </a:cubicBezTo>
                  <a:cubicBezTo>
                    <a:pt x="1538" y="1"/>
                    <a:pt x="1520" y="0"/>
                    <a:pt x="15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2"/>
            <p:cNvSpPr/>
            <p:nvPr/>
          </p:nvSpPr>
          <p:spPr>
            <a:xfrm>
              <a:off x="1310944" y="3420217"/>
              <a:ext cx="202924" cy="78866"/>
            </a:xfrm>
            <a:custGeom>
              <a:avLst/>
              <a:gdLst/>
              <a:ahLst/>
              <a:cxnLst/>
              <a:rect l="l" t="t" r="r" b="b"/>
              <a:pathLst>
                <a:path w="2784" h="1082" extrusionOk="0">
                  <a:moveTo>
                    <a:pt x="63" y="0"/>
                  </a:moveTo>
                  <a:cubicBezTo>
                    <a:pt x="42" y="0"/>
                    <a:pt x="28" y="18"/>
                    <a:pt x="20" y="41"/>
                  </a:cubicBezTo>
                  <a:cubicBezTo>
                    <a:pt x="1" y="60"/>
                    <a:pt x="20" y="99"/>
                    <a:pt x="39" y="108"/>
                  </a:cubicBezTo>
                  <a:cubicBezTo>
                    <a:pt x="863" y="482"/>
                    <a:pt x="1716" y="808"/>
                    <a:pt x="2578" y="1076"/>
                  </a:cubicBezTo>
                  <a:cubicBezTo>
                    <a:pt x="2592" y="1080"/>
                    <a:pt x="2605" y="1082"/>
                    <a:pt x="2618" y="1082"/>
                  </a:cubicBezTo>
                  <a:cubicBezTo>
                    <a:pt x="2749" y="1082"/>
                    <a:pt x="2784" y="872"/>
                    <a:pt x="2635" y="846"/>
                  </a:cubicBezTo>
                  <a:cubicBezTo>
                    <a:pt x="1763" y="616"/>
                    <a:pt x="911" y="338"/>
                    <a:pt x="77" y="3"/>
                  </a:cubicBezTo>
                  <a:cubicBezTo>
                    <a:pt x="72" y="1"/>
                    <a:pt x="67" y="0"/>
                    <a:pt x="63" y="0"/>
                  </a:cubicBezTo>
                  <a:close/>
                </a:path>
              </a:pathLst>
            </a:custGeom>
            <a:solidFill>
              <a:srgbClr val="6E4438"/>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2"/>
            <p:cNvSpPr/>
            <p:nvPr/>
          </p:nvSpPr>
          <p:spPr>
            <a:xfrm>
              <a:off x="1523931" y="3278298"/>
              <a:ext cx="303146" cy="159482"/>
            </a:xfrm>
            <a:custGeom>
              <a:avLst/>
              <a:gdLst/>
              <a:ahLst/>
              <a:cxnLst/>
              <a:rect l="l" t="t" r="r" b="b"/>
              <a:pathLst>
                <a:path w="4159" h="2188" extrusionOk="0">
                  <a:moveTo>
                    <a:pt x="3474" y="1"/>
                  </a:moveTo>
                  <a:cubicBezTo>
                    <a:pt x="3448" y="1"/>
                    <a:pt x="3420" y="2"/>
                    <a:pt x="3392" y="5"/>
                  </a:cubicBezTo>
                  <a:cubicBezTo>
                    <a:pt x="3392" y="5"/>
                    <a:pt x="480" y="101"/>
                    <a:pt x="317" y="130"/>
                  </a:cubicBezTo>
                  <a:cubicBezTo>
                    <a:pt x="154" y="139"/>
                    <a:pt x="29" y="264"/>
                    <a:pt x="10" y="427"/>
                  </a:cubicBezTo>
                  <a:cubicBezTo>
                    <a:pt x="1" y="599"/>
                    <a:pt x="959" y="1001"/>
                    <a:pt x="1026" y="1030"/>
                  </a:cubicBezTo>
                  <a:cubicBezTo>
                    <a:pt x="1122" y="1126"/>
                    <a:pt x="1198" y="1222"/>
                    <a:pt x="1256" y="1337"/>
                  </a:cubicBezTo>
                  <a:cubicBezTo>
                    <a:pt x="1213" y="1322"/>
                    <a:pt x="1167" y="1315"/>
                    <a:pt x="1122" y="1315"/>
                  </a:cubicBezTo>
                  <a:cubicBezTo>
                    <a:pt x="1076" y="1315"/>
                    <a:pt x="1031" y="1322"/>
                    <a:pt x="987" y="1337"/>
                  </a:cubicBezTo>
                  <a:cubicBezTo>
                    <a:pt x="844" y="1394"/>
                    <a:pt x="767" y="1557"/>
                    <a:pt x="805" y="1710"/>
                  </a:cubicBezTo>
                  <a:cubicBezTo>
                    <a:pt x="872" y="1864"/>
                    <a:pt x="1524" y="2055"/>
                    <a:pt x="1821" y="2142"/>
                  </a:cubicBezTo>
                  <a:cubicBezTo>
                    <a:pt x="1923" y="2175"/>
                    <a:pt x="2127" y="2188"/>
                    <a:pt x="2366" y="2188"/>
                  </a:cubicBezTo>
                  <a:cubicBezTo>
                    <a:pt x="2802" y="2188"/>
                    <a:pt x="3353" y="2147"/>
                    <a:pt x="3612" y="2122"/>
                  </a:cubicBezTo>
                  <a:cubicBezTo>
                    <a:pt x="4024" y="2084"/>
                    <a:pt x="4159" y="1279"/>
                    <a:pt x="4159" y="896"/>
                  </a:cubicBezTo>
                  <a:cubicBezTo>
                    <a:pt x="4149" y="522"/>
                    <a:pt x="3993" y="1"/>
                    <a:pt x="3474"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2"/>
            <p:cNvSpPr/>
            <p:nvPr/>
          </p:nvSpPr>
          <p:spPr>
            <a:xfrm>
              <a:off x="1515549" y="3269114"/>
              <a:ext cx="320640" cy="177850"/>
            </a:xfrm>
            <a:custGeom>
              <a:avLst/>
              <a:gdLst/>
              <a:ahLst/>
              <a:cxnLst/>
              <a:rect l="l" t="t" r="r" b="b"/>
              <a:pathLst>
                <a:path w="4399" h="2440" extrusionOk="0">
                  <a:moveTo>
                    <a:pt x="3588" y="241"/>
                  </a:moveTo>
                  <a:cubicBezTo>
                    <a:pt x="3707" y="241"/>
                    <a:pt x="3822" y="281"/>
                    <a:pt x="3909" y="361"/>
                  </a:cubicBezTo>
                  <a:cubicBezTo>
                    <a:pt x="4082" y="514"/>
                    <a:pt x="4149" y="802"/>
                    <a:pt x="4149" y="1022"/>
                  </a:cubicBezTo>
                  <a:cubicBezTo>
                    <a:pt x="4159" y="1453"/>
                    <a:pt x="3986" y="2105"/>
                    <a:pt x="3718" y="2124"/>
                  </a:cubicBezTo>
                  <a:cubicBezTo>
                    <a:pt x="3342" y="2166"/>
                    <a:pt x="2832" y="2197"/>
                    <a:pt x="2452" y="2197"/>
                  </a:cubicBezTo>
                  <a:cubicBezTo>
                    <a:pt x="2232" y="2197"/>
                    <a:pt x="2055" y="2187"/>
                    <a:pt x="1974" y="2162"/>
                  </a:cubicBezTo>
                  <a:lnTo>
                    <a:pt x="1821" y="2114"/>
                  </a:lnTo>
                  <a:cubicBezTo>
                    <a:pt x="1629" y="2047"/>
                    <a:pt x="1102" y="1875"/>
                    <a:pt x="1035" y="1798"/>
                  </a:cubicBezTo>
                  <a:cubicBezTo>
                    <a:pt x="1007" y="1712"/>
                    <a:pt x="1083" y="1597"/>
                    <a:pt x="1160" y="1568"/>
                  </a:cubicBezTo>
                  <a:cubicBezTo>
                    <a:pt x="1179" y="1559"/>
                    <a:pt x="1198" y="1559"/>
                    <a:pt x="1217" y="1559"/>
                  </a:cubicBezTo>
                  <a:cubicBezTo>
                    <a:pt x="1265" y="1559"/>
                    <a:pt x="1313" y="1568"/>
                    <a:pt x="1361" y="1587"/>
                  </a:cubicBezTo>
                  <a:lnTo>
                    <a:pt x="1371" y="1587"/>
                  </a:lnTo>
                  <a:cubicBezTo>
                    <a:pt x="1457" y="1616"/>
                    <a:pt x="1543" y="1654"/>
                    <a:pt x="1610" y="1702"/>
                  </a:cubicBezTo>
                  <a:cubicBezTo>
                    <a:pt x="1631" y="1719"/>
                    <a:pt x="1656" y="1727"/>
                    <a:pt x="1680" y="1727"/>
                  </a:cubicBezTo>
                  <a:cubicBezTo>
                    <a:pt x="1711" y="1727"/>
                    <a:pt x="1742" y="1714"/>
                    <a:pt x="1763" y="1693"/>
                  </a:cubicBezTo>
                  <a:cubicBezTo>
                    <a:pt x="1825" y="1631"/>
                    <a:pt x="2036" y="1575"/>
                    <a:pt x="2250" y="1575"/>
                  </a:cubicBezTo>
                  <a:cubicBezTo>
                    <a:pt x="2336" y="1575"/>
                    <a:pt x="2424" y="1584"/>
                    <a:pt x="2501" y="1606"/>
                  </a:cubicBezTo>
                  <a:cubicBezTo>
                    <a:pt x="2515" y="1611"/>
                    <a:pt x="2529" y="1613"/>
                    <a:pt x="2542" y="1613"/>
                  </a:cubicBezTo>
                  <a:cubicBezTo>
                    <a:pt x="2665" y="1613"/>
                    <a:pt x="2707" y="1420"/>
                    <a:pt x="2568" y="1377"/>
                  </a:cubicBezTo>
                  <a:cubicBezTo>
                    <a:pt x="2460" y="1349"/>
                    <a:pt x="2350" y="1335"/>
                    <a:pt x="2239" y="1335"/>
                  </a:cubicBezTo>
                  <a:cubicBezTo>
                    <a:pt x="2045" y="1335"/>
                    <a:pt x="1851" y="1377"/>
                    <a:pt x="1668" y="1463"/>
                  </a:cubicBezTo>
                  <a:cubicBezTo>
                    <a:pt x="1610" y="1424"/>
                    <a:pt x="1553" y="1396"/>
                    <a:pt x="1486" y="1377"/>
                  </a:cubicBezTo>
                  <a:cubicBezTo>
                    <a:pt x="1409" y="1242"/>
                    <a:pt x="1313" y="1137"/>
                    <a:pt x="1198" y="1051"/>
                  </a:cubicBezTo>
                  <a:lnTo>
                    <a:pt x="1150" y="1022"/>
                  </a:lnTo>
                  <a:cubicBezTo>
                    <a:pt x="422" y="706"/>
                    <a:pt x="279" y="572"/>
                    <a:pt x="250" y="533"/>
                  </a:cubicBezTo>
                  <a:cubicBezTo>
                    <a:pt x="259" y="447"/>
                    <a:pt x="326" y="390"/>
                    <a:pt x="451" y="371"/>
                  </a:cubicBezTo>
                  <a:cubicBezTo>
                    <a:pt x="576" y="351"/>
                    <a:pt x="2348" y="284"/>
                    <a:pt x="3517" y="246"/>
                  </a:cubicBezTo>
                  <a:cubicBezTo>
                    <a:pt x="3541" y="243"/>
                    <a:pt x="3565" y="241"/>
                    <a:pt x="3588" y="241"/>
                  </a:cubicBezTo>
                  <a:close/>
                  <a:moveTo>
                    <a:pt x="3594" y="0"/>
                  </a:moveTo>
                  <a:cubicBezTo>
                    <a:pt x="3562" y="0"/>
                    <a:pt x="3530" y="2"/>
                    <a:pt x="3498" y="7"/>
                  </a:cubicBezTo>
                  <a:cubicBezTo>
                    <a:pt x="3201" y="16"/>
                    <a:pt x="576" y="112"/>
                    <a:pt x="413" y="141"/>
                  </a:cubicBezTo>
                  <a:cubicBezTo>
                    <a:pt x="192" y="160"/>
                    <a:pt x="29" y="332"/>
                    <a:pt x="10" y="543"/>
                  </a:cubicBezTo>
                  <a:cubicBezTo>
                    <a:pt x="1" y="668"/>
                    <a:pt x="77" y="821"/>
                    <a:pt x="1055" y="1252"/>
                  </a:cubicBezTo>
                  <a:lnTo>
                    <a:pt x="1093" y="1262"/>
                  </a:lnTo>
                  <a:cubicBezTo>
                    <a:pt x="1112" y="1281"/>
                    <a:pt x="1131" y="1300"/>
                    <a:pt x="1150" y="1329"/>
                  </a:cubicBezTo>
                  <a:cubicBezTo>
                    <a:pt x="1112" y="1329"/>
                    <a:pt x="1083" y="1338"/>
                    <a:pt x="1055" y="1348"/>
                  </a:cubicBezTo>
                  <a:cubicBezTo>
                    <a:pt x="853" y="1444"/>
                    <a:pt x="748" y="1674"/>
                    <a:pt x="815" y="1884"/>
                  </a:cubicBezTo>
                  <a:cubicBezTo>
                    <a:pt x="873" y="2038"/>
                    <a:pt x="1170" y="2153"/>
                    <a:pt x="1754" y="2335"/>
                  </a:cubicBezTo>
                  <a:lnTo>
                    <a:pt x="1898" y="2382"/>
                  </a:lnTo>
                  <a:cubicBezTo>
                    <a:pt x="2080" y="2430"/>
                    <a:pt x="2271" y="2440"/>
                    <a:pt x="2463" y="2440"/>
                  </a:cubicBezTo>
                  <a:cubicBezTo>
                    <a:pt x="2986" y="2440"/>
                    <a:pt x="3645" y="2372"/>
                    <a:pt x="3728" y="2372"/>
                  </a:cubicBezTo>
                  <a:cubicBezTo>
                    <a:pt x="3733" y="2372"/>
                    <a:pt x="3736" y="2372"/>
                    <a:pt x="3737" y="2373"/>
                  </a:cubicBezTo>
                  <a:cubicBezTo>
                    <a:pt x="4245" y="2325"/>
                    <a:pt x="4398" y="1444"/>
                    <a:pt x="4388" y="1022"/>
                  </a:cubicBezTo>
                  <a:cubicBezTo>
                    <a:pt x="4388" y="888"/>
                    <a:pt x="4360" y="447"/>
                    <a:pt x="4072" y="189"/>
                  </a:cubicBezTo>
                  <a:cubicBezTo>
                    <a:pt x="3942" y="67"/>
                    <a:pt x="3771" y="0"/>
                    <a:pt x="35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2"/>
            <p:cNvSpPr/>
            <p:nvPr/>
          </p:nvSpPr>
          <p:spPr>
            <a:xfrm>
              <a:off x="1733420" y="3242435"/>
              <a:ext cx="375088" cy="229382"/>
            </a:xfrm>
            <a:custGeom>
              <a:avLst/>
              <a:gdLst/>
              <a:ahLst/>
              <a:cxnLst/>
              <a:rect l="l" t="t" r="r" b="b"/>
              <a:pathLst>
                <a:path w="5146" h="3147" extrusionOk="0">
                  <a:moveTo>
                    <a:pt x="2617" y="1"/>
                  </a:moveTo>
                  <a:cubicBezTo>
                    <a:pt x="1909" y="1"/>
                    <a:pt x="886" y="116"/>
                    <a:pt x="212" y="200"/>
                  </a:cubicBezTo>
                  <a:cubicBezTo>
                    <a:pt x="77" y="210"/>
                    <a:pt x="10" y="353"/>
                    <a:pt x="10" y="583"/>
                  </a:cubicBezTo>
                  <a:cubicBezTo>
                    <a:pt x="1" y="813"/>
                    <a:pt x="87" y="2605"/>
                    <a:pt x="106" y="2768"/>
                  </a:cubicBezTo>
                  <a:cubicBezTo>
                    <a:pt x="125" y="2931"/>
                    <a:pt x="250" y="3122"/>
                    <a:pt x="614" y="3141"/>
                  </a:cubicBezTo>
                  <a:cubicBezTo>
                    <a:pt x="660" y="3145"/>
                    <a:pt x="747" y="3147"/>
                    <a:pt x="865" y="3147"/>
                  </a:cubicBezTo>
                  <a:cubicBezTo>
                    <a:pt x="1664" y="3147"/>
                    <a:pt x="3874" y="3072"/>
                    <a:pt x="4149" y="3055"/>
                  </a:cubicBezTo>
                  <a:cubicBezTo>
                    <a:pt x="4475" y="3036"/>
                    <a:pt x="5059" y="2423"/>
                    <a:pt x="5107" y="1934"/>
                  </a:cubicBezTo>
                  <a:cubicBezTo>
                    <a:pt x="5145" y="1436"/>
                    <a:pt x="3737" y="315"/>
                    <a:pt x="3344" y="95"/>
                  </a:cubicBezTo>
                  <a:cubicBezTo>
                    <a:pt x="3221" y="27"/>
                    <a:pt x="2954" y="1"/>
                    <a:pt x="2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2"/>
            <p:cNvSpPr/>
            <p:nvPr/>
          </p:nvSpPr>
          <p:spPr>
            <a:xfrm>
              <a:off x="1724381" y="3234199"/>
              <a:ext cx="394622" cy="246293"/>
            </a:xfrm>
            <a:custGeom>
              <a:avLst/>
              <a:gdLst/>
              <a:ahLst/>
              <a:cxnLst/>
              <a:rect l="l" t="t" r="r" b="b"/>
              <a:pathLst>
                <a:path w="5414" h="3379" extrusionOk="0">
                  <a:moveTo>
                    <a:pt x="2731" y="1"/>
                  </a:moveTo>
                  <a:cubicBezTo>
                    <a:pt x="2062" y="1"/>
                    <a:pt x="1115" y="96"/>
                    <a:pt x="316" y="198"/>
                  </a:cubicBezTo>
                  <a:cubicBezTo>
                    <a:pt x="211" y="208"/>
                    <a:pt x="29" y="294"/>
                    <a:pt x="10" y="696"/>
                  </a:cubicBezTo>
                  <a:cubicBezTo>
                    <a:pt x="0" y="936"/>
                    <a:pt x="96" y="2747"/>
                    <a:pt x="115" y="2900"/>
                  </a:cubicBezTo>
                  <a:cubicBezTo>
                    <a:pt x="125" y="3005"/>
                    <a:pt x="201" y="3350"/>
                    <a:pt x="728" y="3379"/>
                  </a:cubicBezTo>
                  <a:lnTo>
                    <a:pt x="949" y="3379"/>
                  </a:lnTo>
                  <a:cubicBezTo>
                    <a:pt x="1725" y="3379"/>
                    <a:pt x="4024" y="3302"/>
                    <a:pt x="4283" y="3293"/>
                  </a:cubicBezTo>
                  <a:cubicBezTo>
                    <a:pt x="4666" y="3264"/>
                    <a:pt x="5289" y="2622"/>
                    <a:pt x="5346" y="2066"/>
                  </a:cubicBezTo>
                  <a:cubicBezTo>
                    <a:pt x="5356" y="2018"/>
                    <a:pt x="5403" y="1750"/>
                    <a:pt x="5413" y="1654"/>
                  </a:cubicBezTo>
                  <a:cubicBezTo>
                    <a:pt x="5413" y="1587"/>
                    <a:pt x="5365" y="1530"/>
                    <a:pt x="5298" y="1530"/>
                  </a:cubicBezTo>
                  <a:cubicBezTo>
                    <a:pt x="5293" y="1529"/>
                    <a:pt x="5288" y="1529"/>
                    <a:pt x="5283" y="1529"/>
                  </a:cubicBezTo>
                  <a:cubicBezTo>
                    <a:pt x="5223" y="1529"/>
                    <a:pt x="5174" y="1583"/>
                    <a:pt x="5174" y="1645"/>
                  </a:cubicBezTo>
                  <a:cubicBezTo>
                    <a:pt x="5174" y="1702"/>
                    <a:pt x="5126" y="1913"/>
                    <a:pt x="5106" y="2028"/>
                  </a:cubicBezTo>
                  <a:lnTo>
                    <a:pt x="5106" y="2038"/>
                  </a:lnTo>
                  <a:cubicBezTo>
                    <a:pt x="5068" y="2488"/>
                    <a:pt x="4522" y="3034"/>
                    <a:pt x="4263" y="3053"/>
                  </a:cubicBezTo>
                  <a:cubicBezTo>
                    <a:pt x="3978" y="3079"/>
                    <a:pt x="1630" y="3152"/>
                    <a:pt x="917" y="3152"/>
                  </a:cubicBezTo>
                  <a:cubicBezTo>
                    <a:pt x="840" y="3152"/>
                    <a:pt x="781" y="3151"/>
                    <a:pt x="747" y="3149"/>
                  </a:cubicBezTo>
                  <a:cubicBezTo>
                    <a:pt x="508" y="3130"/>
                    <a:pt x="364" y="3034"/>
                    <a:pt x="345" y="2881"/>
                  </a:cubicBezTo>
                  <a:cubicBezTo>
                    <a:pt x="336" y="2727"/>
                    <a:pt x="240" y="945"/>
                    <a:pt x="249" y="706"/>
                  </a:cubicBezTo>
                  <a:cubicBezTo>
                    <a:pt x="259" y="553"/>
                    <a:pt x="297" y="438"/>
                    <a:pt x="345" y="438"/>
                  </a:cubicBezTo>
                  <a:cubicBezTo>
                    <a:pt x="825" y="381"/>
                    <a:pt x="1974" y="241"/>
                    <a:pt x="2744" y="241"/>
                  </a:cubicBezTo>
                  <a:cubicBezTo>
                    <a:pt x="2881" y="241"/>
                    <a:pt x="3006" y="245"/>
                    <a:pt x="3114" y="256"/>
                  </a:cubicBezTo>
                  <a:cubicBezTo>
                    <a:pt x="3120" y="256"/>
                    <a:pt x="3126" y="257"/>
                    <a:pt x="3132" y="257"/>
                  </a:cubicBezTo>
                  <a:cubicBezTo>
                    <a:pt x="3278" y="257"/>
                    <a:pt x="3290" y="35"/>
                    <a:pt x="3133" y="16"/>
                  </a:cubicBezTo>
                  <a:cubicBezTo>
                    <a:pt x="3016" y="6"/>
                    <a:pt x="2880" y="1"/>
                    <a:pt x="273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2"/>
            <p:cNvSpPr/>
            <p:nvPr/>
          </p:nvSpPr>
          <p:spPr>
            <a:xfrm>
              <a:off x="1942909" y="3234563"/>
              <a:ext cx="126463" cy="89216"/>
            </a:xfrm>
            <a:custGeom>
              <a:avLst/>
              <a:gdLst/>
              <a:ahLst/>
              <a:cxnLst/>
              <a:rect l="l" t="t" r="r" b="b"/>
              <a:pathLst>
                <a:path w="1735" h="1224" extrusionOk="0">
                  <a:moveTo>
                    <a:pt x="120" y="0"/>
                  </a:moveTo>
                  <a:cubicBezTo>
                    <a:pt x="60" y="0"/>
                    <a:pt x="10" y="54"/>
                    <a:pt x="1" y="117"/>
                  </a:cubicBezTo>
                  <a:cubicBezTo>
                    <a:pt x="1" y="184"/>
                    <a:pt x="49" y="231"/>
                    <a:pt x="116" y="241"/>
                  </a:cubicBezTo>
                  <a:cubicBezTo>
                    <a:pt x="192" y="241"/>
                    <a:pt x="259" y="251"/>
                    <a:pt x="336" y="270"/>
                  </a:cubicBezTo>
                  <a:cubicBezTo>
                    <a:pt x="365" y="279"/>
                    <a:pt x="394" y="289"/>
                    <a:pt x="422" y="299"/>
                  </a:cubicBezTo>
                  <a:cubicBezTo>
                    <a:pt x="451" y="318"/>
                    <a:pt x="480" y="337"/>
                    <a:pt x="518" y="356"/>
                  </a:cubicBezTo>
                  <a:cubicBezTo>
                    <a:pt x="643" y="433"/>
                    <a:pt x="777" y="519"/>
                    <a:pt x="901" y="615"/>
                  </a:cubicBezTo>
                  <a:cubicBezTo>
                    <a:pt x="1150" y="797"/>
                    <a:pt x="1390" y="998"/>
                    <a:pt x="1620" y="1209"/>
                  </a:cubicBezTo>
                  <a:cubicBezTo>
                    <a:pt x="1634" y="1218"/>
                    <a:pt x="1651" y="1223"/>
                    <a:pt x="1667" y="1223"/>
                  </a:cubicBezTo>
                  <a:cubicBezTo>
                    <a:pt x="1682" y="1223"/>
                    <a:pt x="1697" y="1218"/>
                    <a:pt x="1706" y="1209"/>
                  </a:cubicBezTo>
                  <a:cubicBezTo>
                    <a:pt x="1735" y="1180"/>
                    <a:pt x="1735" y="1142"/>
                    <a:pt x="1706" y="1122"/>
                  </a:cubicBezTo>
                  <a:cubicBezTo>
                    <a:pt x="1486" y="883"/>
                    <a:pt x="1256" y="672"/>
                    <a:pt x="1007" y="471"/>
                  </a:cubicBezTo>
                  <a:cubicBezTo>
                    <a:pt x="892" y="366"/>
                    <a:pt x="758" y="270"/>
                    <a:pt x="624" y="174"/>
                  </a:cubicBezTo>
                  <a:cubicBezTo>
                    <a:pt x="595" y="155"/>
                    <a:pt x="556" y="126"/>
                    <a:pt x="518" y="107"/>
                  </a:cubicBezTo>
                  <a:cubicBezTo>
                    <a:pt x="480" y="78"/>
                    <a:pt x="432" y="59"/>
                    <a:pt x="384" y="49"/>
                  </a:cubicBezTo>
                  <a:cubicBezTo>
                    <a:pt x="307" y="30"/>
                    <a:pt x="221" y="11"/>
                    <a:pt x="135" y="2"/>
                  </a:cubicBezTo>
                  <a:cubicBezTo>
                    <a:pt x="130" y="1"/>
                    <a:pt x="125" y="0"/>
                    <a:pt x="12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52"/>
          <p:cNvGrpSpPr/>
          <p:nvPr/>
        </p:nvGrpSpPr>
        <p:grpSpPr>
          <a:xfrm>
            <a:off x="7031237" y="1577338"/>
            <a:ext cx="725400" cy="210300"/>
            <a:chOff x="7073038" y="1577338"/>
            <a:chExt cx="725400" cy="210300"/>
          </a:xfrm>
        </p:grpSpPr>
        <p:sp>
          <p:nvSpPr>
            <p:cNvPr id="1501" name="Google Shape;1501;p52"/>
            <p:cNvSpPr/>
            <p:nvPr/>
          </p:nvSpPr>
          <p:spPr>
            <a:xfrm rot="9719309" flipH="1">
              <a:off x="7094749" y="1599049"/>
              <a:ext cx="166878" cy="166878"/>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2"/>
            <p:cNvSpPr/>
            <p:nvPr/>
          </p:nvSpPr>
          <p:spPr>
            <a:xfrm rot="9719309" flipH="1">
              <a:off x="7352299" y="1599049"/>
              <a:ext cx="166878" cy="166878"/>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2"/>
            <p:cNvSpPr/>
            <p:nvPr/>
          </p:nvSpPr>
          <p:spPr>
            <a:xfrm rot="9719309" flipH="1">
              <a:off x="7609849" y="1599049"/>
              <a:ext cx="166878" cy="166878"/>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sp>
        <p:nvSpPr>
          <p:cNvPr id="1508" name="Google Shape;1508;p53"/>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MEASUREMENT</a:t>
            </a:r>
            <a:endParaRPr/>
          </a:p>
        </p:txBody>
      </p:sp>
      <p:grpSp>
        <p:nvGrpSpPr>
          <p:cNvPr id="1509" name="Google Shape;1509;p53"/>
          <p:cNvGrpSpPr/>
          <p:nvPr/>
        </p:nvGrpSpPr>
        <p:grpSpPr>
          <a:xfrm>
            <a:off x="690775" y="2836750"/>
            <a:ext cx="800511" cy="1771822"/>
            <a:chOff x="720000" y="2846300"/>
            <a:chExt cx="800511" cy="1771822"/>
          </a:xfrm>
        </p:grpSpPr>
        <p:sp>
          <p:nvSpPr>
            <p:cNvPr id="1510" name="Google Shape;1510;p53"/>
            <p:cNvSpPr/>
            <p:nvPr/>
          </p:nvSpPr>
          <p:spPr>
            <a:xfrm>
              <a:off x="760327" y="3701399"/>
              <a:ext cx="691864" cy="916724"/>
            </a:xfrm>
            <a:custGeom>
              <a:avLst/>
              <a:gdLst/>
              <a:ahLst/>
              <a:cxnLst/>
              <a:rect l="l" t="t" r="r" b="b"/>
              <a:pathLst>
                <a:path w="35941" h="47622" extrusionOk="0">
                  <a:moveTo>
                    <a:pt x="1327" y="0"/>
                  </a:moveTo>
                  <a:cubicBezTo>
                    <a:pt x="548" y="0"/>
                    <a:pt x="1" y="787"/>
                    <a:pt x="310" y="1518"/>
                  </a:cubicBezTo>
                  <a:lnTo>
                    <a:pt x="19284" y="46965"/>
                  </a:lnTo>
                  <a:cubicBezTo>
                    <a:pt x="19477" y="47406"/>
                    <a:pt x="19881" y="47621"/>
                    <a:pt x="20284" y="47621"/>
                  </a:cubicBezTo>
                  <a:cubicBezTo>
                    <a:pt x="20719" y="47621"/>
                    <a:pt x="21153" y="47370"/>
                    <a:pt x="21316" y="46879"/>
                  </a:cubicBezTo>
                  <a:lnTo>
                    <a:pt x="35712" y="3378"/>
                  </a:lnTo>
                  <a:cubicBezTo>
                    <a:pt x="35941" y="2691"/>
                    <a:pt x="35454" y="2005"/>
                    <a:pt x="34739" y="1947"/>
                  </a:cubicBezTo>
                  <a:lnTo>
                    <a:pt x="1369" y="1"/>
                  </a:lnTo>
                  <a:cubicBezTo>
                    <a:pt x="1355" y="1"/>
                    <a:pt x="1341" y="0"/>
                    <a:pt x="1327"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3"/>
            <p:cNvSpPr/>
            <p:nvPr/>
          </p:nvSpPr>
          <p:spPr>
            <a:xfrm>
              <a:off x="720000" y="3176844"/>
              <a:ext cx="800511" cy="682567"/>
            </a:xfrm>
            <a:custGeom>
              <a:avLst/>
              <a:gdLst/>
              <a:ahLst/>
              <a:cxnLst/>
              <a:rect l="l" t="t" r="r" b="b"/>
              <a:pathLst>
                <a:path w="41585" h="35458" extrusionOk="0">
                  <a:moveTo>
                    <a:pt x="18979" y="0"/>
                  </a:moveTo>
                  <a:cubicBezTo>
                    <a:pt x="2968" y="0"/>
                    <a:pt x="3922" y="21156"/>
                    <a:pt x="3922" y="21156"/>
                  </a:cubicBezTo>
                  <a:cubicBezTo>
                    <a:pt x="3922" y="21156"/>
                    <a:pt x="1" y="24219"/>
                    <a:pt x="1804" y="28426"/>
                  </a:cubicBezTo>
                  <a:cubicBezTo>
                    <a:pt x="3519" y="32365"/>
                    <a:pt x="8295" y="32490"/>
                    <a:pt x="8896" y="32490"/>
                  </a:cubicBezTo>
                  <a:cubicBezTo>
                    <a:pt x="8937" y="32490"/>
                    <a:pt x="8959" y="32490"/>
                    <a:pt x="8959" y="32490"/>
                  </a:cubicBezTo>
                  <a:cubicBezTo>
                    <a:pt x="10804" y="34743"/>
                    <a:pt x="12894" y="35457"/>
                    <a:pt x="14803" y="35457"/>
                  </a:cubicBezTo>
                  <a:cubicBezTo>
                    <a:pt x="18106" y="35457"/>
                    <a:pt x="20864" y="33319"/>
                    <a:pt x="20864" y="33319"/>
                  </a:cubicBezTo>
                  <a:cubicBezTo>
                    <a:pt x="23178" y="34788"/>
                    <a:pt x="24982" y="35320"/>
                    <a:pt x="26382" y="35320"/>
                  </a:cubicBezTo>
                  <a:cubicBezTo>
                    <a:pt x="30053" y="35320"/>
                    <a:pt x="30938" y="31660"/>
                    <a:pt x="30938" y="31660"/>
                  </a:cubicBezTo>
                  <a:cubicBezTo>
                    <a:pt x="30938" y="31660"/>
                    <a:pt x="31842" y="31937"/>
                    <a:pt x="33097" y="31937"/>
                  </a:cubicBezTo>
                  <a:cubicBezTo>
                    <a:pt x="34804" y="31937"/>
                    <a:pt x="37163" y="31423"/>
                    <a:pt x="38780" y="28998"/>
                  </a:cubicBezTo>
                  <a:cubicBezTo>
                    <a:pt x="41585" y="24791"/>
                    <a:pt x="37378" y="19897"/>
                    <a:pt x="37378" y="19897"/>
                  </a:cubicBezTo>
                  <a:cubicBezTo>
                    <a:pt x="36405" y="14288"/>
                    <a:pt x="35975" y="436"/>
                    <a:pt x="19462" y="7"/>
                  </a:cubicBezTo>
                  <a:cubicBezTo>
                    <a:pt x="19299" y="2"/>
                    <a:pt x="19138" y="0"/>
                    <a:pt x="18979" y="0"/>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3"/>
            <p:cNvSpPr/>
            <p:nvPr/>
          </p:nvSpPr>
          <p:spPr>
            <a:xfrm>
              <a:off x="720000" y="2846300"/>
              <a:ext cx="800511" cy="682567"/>
            </a:xfrm>
            <a:custGeom>
              <a:avLst/>
              <a:gdLst/>
              <a:ahLst/>
              <a:cxnLst/>
              <a:rect l="l" t="t" r="r" b="b"/>
              <a:pathLst>
                <a:path w="41585" h="35458" extrusionOk="0">
                  <a:moveTo>
                    <a:pt x="18979" y="1"/>
                  </a:moveTo>
                  <a:cubicBezTo>
                    <a:pt x="2968" y="1"/>
                    <a:pt x="3922" y="21157"/>
                    <a:pt x="3922" y="21157"/>
                  </a:cubicBezTo>
                  <a:cubicBezTo>
                    <a:pt x="3922" y="21157"/>
                    <a:pt x="1" y="24219"/>
                    <a:pt x="1804" y="28426"/>
                  </a:cubicBezTo>
                  <a:cubicBezTo>
                    <a:pt x="3519" y="32365"/>
                    <a:pt x="8295" y="32491"/>
                    <a:pt x="8896" y="32491"/>
                  </a:cubicBezTo>
                  <a:cubicBezTo>
                    <a:pt x="8937" y="32491"/>
                    <a:pt x="8959" y="32490"/>
                    <a:pt x="8959" y="32490"/>
                  </a:cubicBezTo>
                  <a:cubicBezTo>
                    <a:pt x="10804" y="34744"/>
                    <a:pt x="12894" y="35458"/>
                    <a:pt x="14803" y="35458"/>
                  </a:cubicBezTo>
                  <a:cubicBezTo>
                    <a:pt x="18106" y="35458"/>
                    <a:pt x="20864" y="33320"/>
                    <a:pt x="20864" y="33320"/>
                  </a:cubicBezTo>
                  <a:cubicBezTo>
                    <a:pt x="23178" y="34789"/>
                    <a:pt x="24982" y="35321"/>
                    <a:pt x="26382" y="35321"/>
                  </a:cubicBezTo>
                  <a:cubicBezTo>
                    <a:pt x="30053" y="35321"/>
                    <a:pt x="30938" y="31660"/>
                    <a:pt x="30938" y="31660"/>
                  </a:cubicBezTo>
                  <a:cubicBezTo>
                    <a:pt x="30938" y="31660"/>
                    <a:pt x="31842" y="31937"/>
                    <a:pt x="33097" y="31937"/>
                  </a:cubicBezTo>
                  <a:cubicBezTo>
                    <a:pt x="34804" y="31937"/>
                    <a:pt x="37163" y="31424"/>
                    <a:pt x="38780" y="28998"/>
                  </a:cubicBezTo>
                  <a:cubicBezTo>
                    <a:pt x="41585" y="24791"/>
                    <a:pt x="37378" y="19898"/>
                    <a:pt x="37378" y="19898"/>
                  </a:cubicBezTo>
                  <a:cubicBezTo>
                    <a:pt x="36405" y="14288"/>
                    <a:pt x="35975" y="436"/>
                    <a:pt x="19462" y="7"/>
                  </a:cubicBezTo>
                  <a:cubicBezTo>
                    <a:pt x="19299" y="3"/>
                    <a:pt x="19138" y="1"/>
                    <a:pt x="18979"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53"/>
          <p:cNvSpPr/>
          <p:nvPr/>
        </p:nvSpPr>
        <p:spPr>
          <a:xfrm>
            <a:off x="3750236" y="2749752"/>
            <a:ext cx="407" cy="829"/>
          </a:xfrm>
          <a:custGeom>
            <a:avLst/>
            <a:gdLst/>
            <a:ahLst/>
            <a:cxnLst/>
            <a:rect l="l" t="t" r="r" b="b"/>
            <a:pathLst>
              <a:path w="29" h="59" extrusionOk="0">
                <a:moveTo>
                  <a:pt x="29" y="1"/>
                </a:moveTo>
                <a:lnTo>
                  <a:pt x="0" y="29"/>
                </a:lnTo>
                <a:cubicBezTo>
                  <a:pt x="0" y="29"/>
                  <a:pt x="29" y="29"/>
                  <a:pt x="29" y="58"/>
                </a:cubicBezTo>
                <a:lnTo>
                  <a:pt x="29" y="1"/>
                </a:lnTo>
                <a:close/>
              </a:path>
            </a:pathLst>
          </a:custGeom>
          <a:solidFill>
            <a:srgbClr val="E4CA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3"/>
          <p:cNvSpPr/>
          <p:nvPr/>
        </p:nvSpPr>
        <p:spPr>
          <a:xfrm>
            <a:off x="3750629" y="2734489"/>
            <a:ext cx="20909" cy="25726"/>
          </a:xfrm>
          <a:custGeom>
            <a:avLst/>
            <a:gdLst/>
            <a:ahLst/>
            <a:cxnLst/>
            <a:rect l="l" t="t" r="r" b="b"/>
            <a:pathLst>
              <a:path w="1489" h="1832" extrusionOk="0">
                <a:moveTo>
                  <a:pt x="1460" y="0"/>
                </a:moveTo>
                <a:lnTo>
                  <a:pt x="1" y="1088"/>
                </a:lnTo>
                <a:lnTo>
                  <a:pt x="1" y="1145"/>
                </a:lnTo>
                <a:cubicBezTo>
                  <a:pt x="430" y="1317"/>
                  <a:pt x="888" y="1546"/>
                  <a:pt x="1317" y="1832"/>
                </a:cubicBezTo>
                <a:lnTo>
                  <a:pt x="1489" y="1717"/>
                </a:lnTo>
                <a:lnTo>
                  <a:pt x="1460" y="0"/>
                </a:lnTo>
                <a:close/>
              </a:path>
            </a:pathLst>
          </a:custGeom>
          <a:solidFill>
            <a:srgbClr val="845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3"/>
          <p:cNvSpPr/>
          <p:nvPr/>
        </p:nvSpPr>
        <p:spPr>
          <a:xfrm>
            <a:off x="3554610" y="2729995"/>
            <a:ext cx="12610" cy="9886"/>
          </a:xfrm>
          <a:custGeom>
            <a:avLst/>
            <a:gdLst/>
            <a:ahLst/>
            <a:cxnLst/>
            <a:rect l="l" t="t" r="r" b="b"/>
            <a:pathLst>
              <a:path w="898" h="704" extrusionOk="0">
                <a:moveTo>
                  <a:pt x="462" y="0"/>
                </a:moveTo>
                <a:cubicBezTo>
                  <a:pt x="364" y="0"/>
                  <a:pt x="265" y="44"/>
                  <a:pt x="195" y="149"/>
                </a:cubicBezTo>
                <a:lnTo>
                  <a:pt x="138" y="234"/>
                </a:lnTo>
                <a:cubicBezTo>
                  <a:pt x="1" y="489"/>
                  <a:pt x="212" y="703"/>
                  <a:pt x="423" y="703"/>
                </a:cubicBezTo>
                <a:cubicBezTo>
                  <a:pt x="521" y="703"/>
                  <a:pt x="618" y="658"/>
                  <a:pt x="681" y="549"/>
                </a:cubicBezTo>
                <a:lnTo>
                  <a:pt x="739" y="463"/>
                </a:lnTo>
                <a:cubicBezTo>
                  <a:pt x="898" y="225"/>
                  <a:pt x="684" y="0"/>
                  <a:pt x="462" y="0"/>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3"/>
          <p:cNvSpPr/>
          <p:nvPr/>
        </p:nvSpPr>
        <p:spPr>
          <a:xfrm>
            <a:off x="3608375" y="2726850"/>
            <a:ext cx="11262" cy="9254"/>
          </a:xfrm>
          <a:custGeom>
            <a:avLst/>
            <a:gdLst/>
            <a:ahLst/>
            <a:cxnLst/>
            <a:rect l="l" t="t" r="r" b="b"/>
            <a:pathLst>
              <a:path w="802" h="659" extrusionOk="0">
                <a:moveTo>
                  <a:pt x="401" y="1"/>
                </a:moveTo>
                <a:cubicBezTo>
                  <a:pt x="0" y="1"/>
                  <a:pt x="0" y="659"/>
                  <a:pt x="401" y="659"/>
                </a:cubicBezTo>
                <a:cubicBezTo>
                  <a:pt x="802" y="659"/>
                  <a:pt x="802" y="1"/>
                  <a:pt x="401" y="1"/>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53"/>
          <p:cNvGrpSpPr/>
          <p:nvPr/>
        </p:nvGrpSpPr>
        <p:grpSpPr>
          <a:xfrm>
            <a:off x="2656750" y="2540826"/>
            <a:ext cx="854711" cy="2045884"/>
            <a:chOff x="2643225" y="2545613"/>
            <a:chExt cx="854711" cy="2045884"/>
          </a:xfrm>
        </p:grpSpPr>
        <p:sp>
          <p:nvSpPr>
            <p:cNvPr id="1518" name="Google Shape;1518;p53"/>
            <p:cNvSpPr/>
            <p:nvPr/>
          </p:nvSpPr>
          <p:spPr>
            <a:xfrm>
              <a:off x="2737752" y="3674774"/>
              <a:ext cx="691864" cy="916724"/>
            </a:xfrm>
            <a:custGeom>
              <a:avLst/>
              <a:gdLst/>
              <a:ahLst/>
              <a:cxnLst/>
              <a:rect l="l" t="t" r="r" b="b"/>
              <a:pathLst>
                <a:path w="35941" h="47622" extrusionOk="0">
                  <a:moveTo>
                    <a:pt x="1327" y="0"/>
                  </a:moveTo>
                  <a:cubicBezTo>
                    <a:pt x="548" y="0"/>
                    <a:pt x="1" y="787"/>
                    <a:pt x="310" y="1518"/>
                  </a:cubicBezTo>
                  <a:lnTo>
                    <a:pt x="19284" y="46965"/>
                  </a:lnTo>
                  <a:cubicBezTo>
                    <a:pt x="19477" y="47406"/>
                    <a:pt x="19881" y="47621"/>
                    <a:pt x="20284" y="47621"/>
                  </a:cubicBezTo>
                  <a:cubicBezTo>
                    <a:pt x="20719" y="47621"/>
                    <a:pt x="21153" y="47370"/>
                    <a:pt x="21316" y="46879"/>
                  </a:cubicBezTo>
                  <a:lnTo>
                    <a:pt x="35712" y="3378"/>
                  </a:lnTo>
                  <a:cubicBezTo>
                    <a:pt x="35941" y="2691"/>
                    <a:pt x="35454" y="2005"/>
                    <a:pt x="34739" y="1947"/>
                  </a:cubicBezTo>
                  <a:lnTo>
                    <a:pt x="1369" y="1"/>
                  </a:lnTo>
                  <a:cubicBezTo>
                    <a:pt x="1355" y="1"/>
                    <a:pt x="1341" y="0"/>
                    <a:pt x="1327"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3"/>
            <p:cNvSpPr/>
            <p:nvPr/>
          </p:nvSpPr>
          <p:spPr>
            <a:xfrm>
              <a:off x="2697425" y="3150219"/>
              <a:ext cx="800511" cy="682567"/>
            </a:xfrm>
            <a:custGeom>
              <a:avLst/>
              <a:gdLst/>
              <a:ahLst/>
              <a:cxnLst/>
              <a:rect l="l" t="t" r="r" b="b"/>
              <a:pathLst>
                <a:path w="41585" h="35458" extrusionOk="0">
                  <a:moveTo>
                    <a:pt x="18979" y="0"/>
                  </a:moveTo>
                  <a:cubicBezTo>
                    <a:pt x="2968" y="0"/>
                    <a:pt x="3922" y="21156"/>
                    <a:pt x="3922" y="21156"/>
                  </a:cubicBezTo>
                  <a:cubicBezTo>
                    <a:pt x="3922" y="21156"/>
                    <a:pt x="1" y="24219"/>
                    <a:pt x="1804" y="28426"/>
                  </a:cubicBezTo>
                  <a:cubicBezTo>
                    <a:pt x="3519" y="32365"/>
                    <a:pt x="8295" y="32490"/>
                    <a:pt x="8896" y="32490"/>
                  </a:cubicBezTo>
                  <a:cubicBezTo>
                    <a:pt x="8937" y="32490"/>
                    <a:pt x="8959" y="32490"/>
                    <a:pt x="8959" y="32490"/>
                  </a:cubicBezTo>
                  <a:cubicBezTo>
                    <a:pt x="10804" y="34743"/>
                    <a:pt x="12894" y="35457"/>
                    <a:pt x="14803" y="35457"/>
                  </a:cubicBezTo>
                  <a:cubicBezTo>
                    <a:pt x="18106" y="35457"/>
                    <a:pt x="20864" y="33319"/>
                    <a:pt x="20864" y="33319"/>
                  </a:cubicBezTo>
                  <a:cubicBezTo>
                    <a:pt x="23178" y="34788"/>
                    <a:pt x="24982" y="35320"/>
                    <a:pt x="26382" y="35320"/>
                  </a:cubicBezTo>
                  <a:cubicBezTo>
                    <a:pt x="30053" y="35320"/>
                    <a:pt x="30938" y="31660"/>
                    <a:pt x="30938" y="31660"/>
                  </a:cubicBezTo>
                  <a:cubicBezTo>
                    <a:pt x="30938" y="31660"/>
                    <a:pt x="31842" y="31937"/>
                    <a:pt x="33097" y="31937"/>
                  </a:cubicBezTo>
                  <a:cubicBezTo>
                    <a:pt x="34804" y="31937"/>
                    <a:pt x="37163" y="31423"/>
                    <a:pt x="38780" y="28998"/>
                  </a:cubicBezTo>
                  <a:cubicBezTo>
                    <a:pt x="41585" y="24791"/>
                    <a:pt x="37378" y="19897"/>
                    <a:pt x="37378" y="19897"/>
                  </a:cubicBezTo>
                  <a:cubicBezTo>
                    <a:pt x="36405" y="14288"/>
                    <a:pt x="35975" y="436"/>
                    <a:pt x="19462" y="7"/>
                  </a:cubicBezTo>
                  <a:cubicBezTo>
                    <a:pt x="19299" y="2"/>
                    <a:pt x="19138" y="0"/>
                    <a:pt x="18979" y="0"/>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3"/>
            <p:cNvSpPr/>
            <p:nvPr/>
          </p:nvSpPr>
          <p:spPr>
            <a:xfrm>
              <a:off x="2697425" y="2819675"/>
              <a:ext cx="800511" cy="682567"/>
            </a:xfrm>
            <a:custGeom>
              <a:avLst/>
              <a:gdLst/>
              <a:ahLst/>
              <a:cxnLst/>
              <a:rect l="l" t="t" r="r" b="b"/>
              <a:pathLst>
                <a:path w="41585" h="35458" extrusionOk="0">
                  <a:moveTo>
                    <a:pt x="18979" y="1"/>
                  </a:moveTo>
                  <a:cubicBezTo>
                    <a:pt x="2968" y="1"/>
                    <a:pt x="3922" y="21157"/>
                    <a:pt x="3922" y="21157"/>
                  </a:cubicBezTo>
                  <a:cubicBezTo>
                    <a:pt x="3922" y="21157"/>
                    <a:pt x="1" y="24219"/>
                    <a:pt x="1804" y="28426"/>
                  </a:cubicBezTo>
                  <a:cubicBezTo>
                    <a:pt x="3519" y="32365"/>
                    <a:pt x="8295" y="32491"/>
                    <a:pt x="8896" y="32491"/>
                  </a:cubicBezTo>
                  <a:cubicBezTo>
                    <a:pt x="8937" y="32491"/>
                    <a:pt x="8959" y="32490"/>
                    <a:pt x="8959" y="32490"/>
                  </a:cubicBezTo>
                  <a:cubicBezTo>
                    <a:pt x="10804" y="34744"/>
                    <a:pt x="12894" y="35458"/>
                    <a:pt x="14803" y="35458"/>
                  </a:cubicBezTo>
                  <a:cubicBezTo>
                    <a:pt x="18106" y="35458"/>
                    <a:pt x="20864" y="33320"/>
                    <a:pt x="20864" y="33320"/>
                  </a:cubicBezTo>
                  <a:cubicBezTo>
                    <a:pt x="23178" y="34789"/>
                    <a:pt x="24982" y="35321"/>
                    <a:pt x="26382" y="35321"/>
                  </a:cubicBezTo>
                  <a:cubicBezTo>
                    <a:pt x="30053" y="35321"/>
                    <a:pt x="30938" y="31660"/>
                    <a:pt x="30938" y="31660"/>
                  </a:cubicBezTo>
                  <a:cubicBezTo>
                    <a:pt x="30938" y="31660"/>
                    <a:pt x="31842" y="31937"/>
                    <a:pt x="33097" y="31937"/>
                  </a:cubicBezTo>
                  <a:cubicBezTo>
                    <a:pt x="34804" y="31937"/>
                    <a:pt x="37163" y="31424"/>
                    <a:pt x="38780" y="28998"/>
                  </a:cubicBezTo>
                  <a:cubicBezTo>
                    <a:pt x="41585" y="24791"/>
                    <a:pt x="37378" y="19898"/>
                    <a:pt x="37378" y="19898"/>
                  </a:cubicBezTo>
                  <a:cubicBezTo>
                    <a:pt x="36405" y="14288"/>
                    <a:pt x="35975" y="436"/>
                    <a:pt x="19462" y="7"/>
                  </a:cubicBezTo>
                  <a:cubicBezTo>
                    <a:pt x="19299" y="3"/>
                    <a:pt x="19138" y="1"/>
                    <a:pt x="18979"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3"/>
            <p:cNvSpPr/>
            <p:nvPr/>
          </p:nvSpPr>
          <p:spPr>
            <a:xfrm>
              <a:off x="2643225" y="2545613"/>
              <a:ext cx="852015" cy="652274"/>
            </a:xfrm>
            <a:custGeom>
              <a:avLst/>
              <a:gdLst/>
              <a:ahLst/>
              <a:cxnLst/>
              <a:rect l="l" t="t" r="r" b="b"/>
              <a:pathLst>
                <a:path w="60674" h="46450" extrusionOk="0">
                  <a:moveTo>
                    <a:pt x="29937" y="0"/>
                  </a:moveTo>
                  <a:lnTo>
                    <a:pt x="29937" y="0"/>
                  </a:lnTo>
                  <a:cubicBezTo>
                    <a:pt x="31253" y="1460"/>
                    <a:pt x="29421" y="3835"/>
                    <a:pt x="29421" y="3835"/>
                  </a:cubicBezTo>
                  <a:cubicBezTo>
                    <a:pt x="15284" y="8529"/>
                    <a:pt x="19777" y="13537"/>
                    <a:pt x="19777" y="13537"/>
                  </a:cubicBezTo>
                  <a:cubicBezTo>
                    <a:pt x="8043" y="16199"/>
                    <a:pt x="13194" y="26130"/>
                    <a:pt x="13194" y="26130"/>
                  </a:cubicBezTo>
                  <a:cubicBezTo>
                    <a:pt x="1" y="38121"/>
                    <a:pt x="16629" y="41241"/>
                    <a:pt x="16629" y="41241"/>
                  </a:cubicBezTo>
                  <a:cubicBezTo>
                    <a:pt x="19580" y="45161"/>
                    <a:pt x="22345" y="46376"/>
                    <a:pt x="24638" y="46376"/>
                  </a:cubicBezTo>
                  <a:cubicBezTo>
                    <a:pt x="28370" y="46376"/>
                    <a:pt x="30852" y="43158"/>
                    <a:pt x="30852" y="43158"/>
                  </a:cubicBezTo>
                  <a:cubicBezTo>
                    <a:pt x="33378" y="45579"/>
                    <a:pt x="35662" y="46449"/>
                    <a:pt x="37640" y="46449"/>
                  </a:cubicBezTo>
                  <a:cubicBezTo>
                    <a:pt x="42701" y="46449"/>
                    <a:pt x="45763" y="40754"/>
                    <a:pt x="45763" y="40754"/>
                  </a:cubicBezTo>
                  <a:cubicBezTo>
                    <a:pt x="60673" y="36662"/>
                    <a:pt x="49999" y="26130"/>
                    <a:pt x="49999" y="26130"/>
                  </a:cubicBezTo>
                  <a:cubicBezTo>
                    <a:pt x="55264" y="15455"/>
                    <a:pt x="42987" y="13537"/>
                    <a:pt x="42987" y="13537"/>
                  </a:cubicBezTo>
                  <a:cubicBezTo>
                    <a:pt x="45505" y="3721"/>
                    <a:pt x="29937" y="0"/>
                    <a:pt x="29937"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3"/>
            <p:cNvSpPr/>
            <p:nvPr/>
          </p:nvSpPr>
          <p:spPr>
            <a:xfrm>
              <a:off x="2770623" y="2547621"/>
              <a:ext cx="596638" cy="455791"/>
            </a:xfrm>
            <a:custGeom>
              <a:avLst/>
              <a:gdLst/>
              <a:ahLst/>
              <a:cxnLst/>
              <a:rect l="l" t="t" r="r" b="b"/>
              <a:pathLst>
                <a:path w="42488" h="32458" extrusionOk="0">
                  <a:moveTo>
                    <a:pt x="20635" y="0"/>
                  </a:moveTo>
                  <a:cubicBezTo>
                    <a:pt x="20635" y="0"/>
                    <a:pt x="23783" y="2519"/>
                    <a:pt x="18946" y="3778"/>
                  </a:cubicBezTo>
                  <a:cubicBezTo>
                    <a:pt x="14138" y="5037"/>
                    <a:pt x="8214" y="3978"/>
                    <a:pt x="10732" y="10904"/>
                  </a:cubicBezTo>
                  <a:cubicBezTo>
                    <a:pt x="10732" y="10904"/>
                    <a:pt x="0" y="11648"/>
                    <a:pt x="2776" y="19404"/>
                  </a:cubicBezTo>
                  <a:cubicBezTo>
                    <a:pt x="2776" y="19404"/>
                    <a:pt x="2964" y="21294"/>
                    <a:pt x="3769" y="21294"/>
                  </a:cubicBezTo>
                  <a:cubicBezTo>
                    <a:pt x="4098" y="21294"/>
                    <a:pt x="4530" y="20979"/>
                    <a:pt x="5094" y="20091"/>
                  </a:cubicBezTo>
                  <a:cubicBezTo>
                    <a:pt x="5432" y="19555"/>
                    <a:pt x="5717" y="19335"/>
                    <a:pt x="5969" y="19335"/>
                  </a:cubicBezTo>
                  <a:cubicBezTo>
                    <a:pt x="6552" y="19335"/>
                    <a:pt x="6962" y="20507"/>
                    <a:pt x="7441" y="21665"/>
                  </a:cubicBezTo>
                  <a:cubicBezTo>
                    <a:pt x="7922" y="22853"/>
                    <a:pt x="8486" y="24012"/>
                    <a:pt x="9356" y="24012"/>
                  </a:cubicBezTo>
                  <a:cubicBezTo>
                    <a:pt x="9366" y="24012"/>
                    <a:pt x="9377" y="24012"/>
                    <a:pt x="9387" y="24012"/>
                  </a:cubicBezTo>
                  <a:cubicBezTo>
                    <a:pt x="11541" y="23899"/>
                    <a:pt x="9625" y="18086"/>
                    <a:pt x="13119" y="18086"/>
                  </a:cubicBezTo>
                  <a:cubicBezTo>
                    <a:pt x="13153" y="18086"/>
                    <a:pt x="13187" y="18087"/>
                    <a:pt x="13222" y="18088"/>
                  </a:cubicBezTo>
                  <a:cubicBezTo>
                    <a:pt x="16828" y="18202"/>
                    <a:pt x="14853" y="22667"/>
                    <a:pt x="14138" y="25929"/>
                  </a:cubicBezTo>
                  <a:cubicBezTo>
                    <a:pt x="13413" y="29080"/>
                    <a:pt x="13503" y="30655"/>
                    <a:pt x="15413" y="30655"/>
                  </a:cubicBezTo>
                  <a:cubicBezTo>
                    <a:pt x="15464" y="30655"/>
                    <a:pt x="15516" y="30654"/>
                    <a:pt x="15569" y="30652"/>
                  </a:cubicBezTo>
                  <a:cubicBezTo>
                    <a:pt x="17630" y="30537"/>
                    <a:pt x="17029" y="27074"/>
                    <a:pt x="16656" y="25815"/>
                  </a:cubicBezTo>
                  <a:cubicBezTo>
                    <a:pt x="16284" y="24556"/>
                    <a:pt x="16885" y="17401"/>
                    <a:pt x="22094" y="16886"/>
                  </a:cubicBezTo>
                  <a:cubicBezTo>
                    <a:pt x="22308" y="16865"/>
                    <a:pt x="22516" y="16854"/>
                    <a:pt x="22719" y="16854"/>
                  </a:cubicBezTo>
                  <a:cubicBezTo>
                    <a:pt x="27448" y="16854"/>
                    <a:pt x="29404" y="22480"/>
                    <a:pt x="28362" y="28133"/>
                  </a:cubicBezTo>
                  <a:cubicBezTo>
                    <a:pt x="27772" y="31312"/>
                    <a:pt x="28847" y="32458"/>
                    <a:pt x="29973" y="32458"/>
                  </a:cubicBezTo>
                  <a:cubicBezTo>
                    <a:pt x="30926" y="32458"/>
                    <a:pt x="31915" y="31639"/>
                    <a:pt x="31968" y="30537"/>
                  </a:cubicBezTo>
                  <a:cubicBezTo>
                    <a:pt x="32082" y="28133"/>
                    <a:pt x="30050" y="20349"/>
                    <a:pt x="29335" y="18775"/>
                  </a:cubicBezTo>
                  <a:cubicBezTo>
                    <a:pt x="28897" y="17848"/>
                    <a:pt x="30560" y="16595"/>
                    <a:pt x="32172" y="16595"/>
                  </a:cubicBezTo>
                  <a:cubicBezTo>
                    <a:pt x="33300" y="16595"/>
                    <a:pt x="34402" y="17208"/>
                    <a:pt x="34744" y="18975"/>
                  </a:cubicBezTo>
                  <a:cubicBezTo>
                    <a:pt x="35457" y="22567"/>
                    <a:pt x="35657" y="23747"/>
                    <a:pt x="36953" y="23747"/>
                  </a:cubicBezTo>
                  <a:cubicBezTo>
                    <a:pt x="37216" y="23747"/>
                    <a:pt x="37525" y="23698"/>
                    <a:pt x="37892" y="23611"/>
                  </a:cubicBezTo>
                  <a:cubicBezTo>
                    <a:pt x="40067" y="23096"/>
                    <a:pt x="33914" y="15626"/>
                    <a:pt x="35230" y="14797"/>
                  </a:cubicBezTo>
                  <a:cubicBezTo>
                    <a:pt x="35327" y="14733"/>
                    <a:pt x="35421" y="14704"/>
                    <a:pt x="35512" y="14704"/>
                  </a:cubicBezTo>
                  <a:cubicBezTo>
                    <a:pt x="36043" y="14704"/>
                    <a:pt x="36496" y="15681"/>
                    <a:pt x="37033" y="16657"/>
                  </a:cubicBezTo>
                  <a:cubicBezTo>
                    <a:pt x="37580" y="17651"/>
                    <a:pt x="38192" y="18646"/>
                    <a:pt x="39056" y="18646"/>
                  </a:cubicBezTo>
                  <a:cubicBezTo>
                    <a:pt x="39187" y="18646"/>
                    <a:pt x="39323" y="18623"/>
                    <a:pt x="39466" y="18574"/>
                  </a:cubicBezTo>
                  <a:cubicBezTo>
                    <a:pt x="41597" y="17835"/>
                    <a:pt x="42487" y="9816"/>
                    <a:pt x="34008" y="9816"/>
                  </a:cubicBezTo>
                  <a:cubicBezTo>
                    <a:pt x="33949" y="9816"/>
                    <a:pt x="33889" y="9816"/>
                    <a:pt x="33828" y="9817"/>
                  </a:cubicBezTo>
                  <a:cubicBezTo>
                    <a:pt x="33828" y="9817"/>
                    <a:pt x="31968" y="1145"/>
                    <a:pt x="20635"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3"/>
            <p:cNvSpPr/>
            <p:nvPr/>
          </p:nvSpPr>
          <p:spPr>
            <a:xfrm>
              <a:off x="2985107" y="2758149"/>
              <a:ext cx="11768" cy="9268"/>
            </a:xfrm>
            <a:custGeom>
              <a:avLst/>
              <a:gdLst/>
              <a:ahLst/>
              <a:cxnLst/>
              <a:rect l="l" t="t" r="r" b="b"/>
              <a:pathLst>
                <a:path w="838" h="660" extrusionOk="0">
                  <a:moveTo>
                    <a:pt x="560" y="0"/>
                  </a:moveTo>
                  <a:cubicBezTo>
                    <a:pt x="548" y="0"/>
                    <a:pt x="535" y="1"/>
                    <a:pt x="523" y="4"/>
                  </a:cubicBezTo>
                  <a:lnTo>
                    <a:pt x="437" y="4"/>
                  </a:lnTo>
                  <a:cubicBezTo>
                    <a:pt x="1" y="55"/>
                    <a:pt x="94" y="659"/>
                    <a:pt x="407" y="659"/>
                  </a:cubicBezTo>
                  <a:cubicBezTo>
                    <a:pt x="443" y="659"/>
                    <a:pt x="482" y="651"/>
                    <a:pt x="523" y="633"/>
                  </a:cubicBezTo>
                  <a:lnTo>
                    <a:pt x="609" y="605"/>
                  </a:lnTo>
                  <a:cubicBezTo>
                    <a:pt x="752" y="548"/>
                    <a:pt x="838" y="433"/>
                    <a:pt x="838" y="261"/>
                  </a:cubicBezTo>
                  <a:cubicBezTo>
                    <a:pt x="812" y="131"/>
                    <a:pt x="690" y="0"/>
                    <a:pt x="560" y="0"/>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3"/>
            <p:cNvSpPr/>
            <p:nvPr/>
          </p:nvSpPr>
          <p:spPr>
            <a:xfrm>
              <a:off x="2983997" y="2733688"/>
              <a:ext cx="11276" cy="8847"/>
            </a:xfrm>
            <a:custGeom>
              <a:avLst/>
              <a:gdLst/>
              <a:ahLst/>
              <a:cxnLst/>
              <a:rect l="l" t="t" r="r" b="b"/>
              <a:pathLst>
                <a:path w="803" h="630" extrusionOk="0">
                  <a:moveTo>
                    <a:pt x="402" y="0"/>
                  </a:moveTo>
                  <a:cubicBezTo>
                    <a:pt x="1" y="0"/>
                    <a:pt x="1" y="630"/>
                    <a:pt x="402" y="630"/>
                  </a:cubicBezTo>
                  <a:cubicBezTo>
                    <a:pt x="802" y="630"/>
                    <a:pt x="802" y="0"/>
                    <a:pt x="402" y="0"/>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3"/>
            <p:cNvSpPr/>
            <p:nvPr/>
          </p:nvSpPr>
          <p:spPr>
            <a:xfrm>
              <a:off x="2995834" y="2743251"/>
              <a:ext cx="12638" cy="9816"/>
            </a:xfrm>
            <a:custGeom>
              <a:avLst/>
              <a:gdLst/>
              <a:ahLst/>
              <a:cxnLst/>
              <a:rect l="l" t="t" r="r" b="b"/>
              <a:pathLst>
                <a:path w="900" h="699" extrusionOk="0">
                  <a:moveTo>
                    <a:pt x="466" y="1"/>
                  </a:moveTo>
                  <a:cubicBezTo>
                    <a:pt x="371" y="1"/>
                    <a:pt x="278" y="44"/>
                    <a:pt x="217" y="149"/>
                  </a:cubicBezTo>
                  <a:lnTo>
                    <a:pt x="160" y="235"/>
                  </a:lnTo>
                  <a:cubicBezTo>
                    <a:pt x="1" y="473"/>
                    <a:pt x="214" y="698"/>
                    <a:pt x="436" y="698"/>
                  </a:cubicBezTo>
                  <a:cubicBezTo>
                    <a:pt x="534" y="698"/>
                    <a:pt x="633" y="655"/>
                    <a:pt x="703" y="550"/>
                  </a:cubicBezTo>
                  <a:lnTo>
                    <a:pt x="761" y="464"/>
                  </a:lnTo>
                  <a:cubicBezTo>
                    <a:pt x="900" y="225"/>
                    <a:pt x="680" y="1"/>
                    <a:pt x="466" y="1"/>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6" name="Google Shape;1526;p53"/>
          <p:cNvSpPr/>
          <p:nvPr/>
        </p:nvSpPr>
        <p:spPr>
          <a:xfrm>
            <a:off x="3665032" y="2738912"/>
            <a:ext cx="11276" cy="8847"/>
          </a:xfrm>
          <a:custGeom>
            <a:avLst/>
            <a:gdLst/>
            <a:ahLst/>
            <a:cxnLst/>
            <a:rect l="l" t="t" r="r" b="b"/>
            <a:pathLst>
              <a:path w="803" h="630" extrusionOk="0">
                <a:moveTo>
                  <a:pt x="401" y="0"/>
                </a:moveTo>
                <a:cubicBezTo>
                  <a:pt x="1" y="0"/>
                  <a:pt x="1" y="630"/>
                  <a:pt x="401" y="630"/>
                </a:cubicBezTo>
                <a:cubicBezTo>
                  <a:pt x="802" y="630"/>
                  <a:pt x="802" y="0"/>
                  <a:pt x="401" y="0"/>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3"/>
          <p:cNvSpPr/>
          <p:nvPr/>
        </p:nvSpPr>
        <p:spPr>
          <a:xfrm>
            <a:off x="3677487" y="2742928"/>
            <a:ext cx="11669" cy="8847"/>
          </a:xfrm>
          <a:custGeom>
            <a:avLst/>
            <a:gdLst/>
            <a:ahLst/>
            <a:cxnLst/>
            <a:rect l="l" t="t" r="r" b="b"/>
            <a:pathLst>
              <a:path w="831" h="630" extrusionOk="0">
                <a:moveTo>
                  <a:pt x="402" y="0"/>
                </a:moveTo>
                <a:cubicBezTo>
                  <a:pt x="1" y="0"/>
                  <a:pt x="1" y="630"/>
                  <a:pt x="402" y="630"/>
                </a:cubicBezTo>
                <a:cubicBezTo>
                  <a:pt x="831" y="630"/>
                  <a:pt x="831" y="0"/>
                  <a:pt x="402" y="0"/>
                </a:cubicBezTo>
                <a:close/>
              </a:path>
            </a:pathLst>
          </a:custGeom>
          <a:solidFill>
            <a:srgbClr val="FE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3"/>
          <p:cNvSpPr/>
          <p:nvPr/>
        </p:nvSpPr>
        <p:spPr>
          <a:xfrm>
            <a:off x="6308398" y="3662069"/>
            <a:ext cx="42943" cy="45747"/>
          </a:xfrm>
          <a:custGeom>
            <a:avLst/>
            <a:gdLst/>
            <a:ahLst/>
            <a:cxnLst/>
            <a:rect l="l" t="t" r="r" b="b"/>
            <a:pathLst>
              <a:path w="3063" h="3263" extrusionOk="0">
                <a:moveTo>
                  <a:pt x="1546" y="0"/>
                </a:moveTo>
                <a:cubicBezTo>
                  <a:pt x="687" y="0"/>
                  <a:pt x="0" y="716"/>
                  <a:pt x="0" y="1631"/>
                </a:cubicBezTo>
                <a:cubicBezTo>
                  <a:pt x="0" y="2519"/>
                  <a:pt x="687" y="3263"/>
                  <a:pt x="1546" y="3263"/>
                </a:cubicBezTo>
                <a:cubicBezTo>
                  <a:pt x="2376" y="3263"/>
                  <a:pt x="3063" y="2519"/>
                  <a:pt x="3063" y="1631"/>
                </a:cubicBezTo>
                <a:cubicBezTo>
                  <a:pt x="3063" y="716"/>
                  <a:pt x="2376" y="0"/>
                  <a:pt x="1546" y="0"/>
                </a:cubicBezTo>
                <a:close/>
              </a:path>
            </a:pathLst>
          </a:custGeom>
          <a:solidFill>
            <a:srgbClr val="FFE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3"/>
          <p:cNvSpPr/>
          <p:nvPr/>
        </p:nvSpPr>
        <p:spPr>
          <a:xfrm>
            <a:off x="6369776" y="3548917"/>
            <a:ext cx="28110" cy="29708"/>
          </a:xfrm>
          <a:custGeom>
            <a:avLst/>
            <a:gdLst/>
            <a:ahLst/>
            <a:cxnLst/>
            <a:rect l="l" t="t" r="r" b="b"/>
            <a:pathLst>
              <a:path w="2005" h="2119" extrusionOk="0">
                <a:moveTo>
                  <a:pt x="1003" y="1"/>
                </a:moveTo>
                <a:cubicBezTo>
                  <a:pt x="430" y="1"/>
                  <a:pt x="1" y="487"/>
                  <a:pt x="1" y="1059"/>
                </a:cubicBezTo>
                <a:cubicBezTo>
                  <a:pt x="1" y="1660"/>
                  <a:pt x="430" y="2118"/>
                  <a:pt x="1003" y="2118"/>
                </a:cubicBezTo>
                <a:cubicBezTo>
                  <a:pt x="1546" y="2118"/>
                  <a:pt x="2004" y="1660"/>
                  <a:pt x="2004" y="1059"/>
                </a:cubicBezTo>
                <a:cubicBezTo>
                  <a:pt x="2004" y="487"/>
                  <a:pt x="1546" y="1"/>
                  <a:pt x="1003" y="1"/>
                </a:cubicBezTo>
                <a:close/>
              </a:path>
            </a:pathLst>
          </a:custGeom>
          <a:solidFill>
            <a:srgbClr val="FFE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3"/>
          <p:cNvSpPr/>
          <p:nvPr/>
        </p:nvSpPr>
        <p:spPr>
          <a:xfrm>
            <a:off x="6302776" y="3910831"/>
            <a:ext cx="40546" cy="38934"/>
          </a:xfrm>
          <a:custGeom>
            <a:avLst/>
            <a:gdLst/>
            <a:ahLst/>
            <a:cxnLst/>
            <a:rect l="l" t="t" r="r" b="b"/>
            <a:pathLst>
              <a:path w="2892" h="2777" extrusionOk="0">
                <a:moveTo>
                  <a:pt x="1460" y="0"/>
                </a:moveTo>
                <a:cubicBezTo>
                  <a:pt x="659" y="0"/>
                  <a:pt x="1" y="630"/>
                  <a:pt x="1" y="1402"/>
                </a:cubicBezTo>
                <a:cubicBezTo>
                  <a:pt x="1" y="2175"/>
                  <a:pt x="659" y="2776"/>
                  <a:pt x="1460" y="2776"/>
                </a:cubicBezTo>
                <a:cubicBezTo>
                  <a:pt x="2262" y="2776"/>
                  <a:pt x="2891" y="2175"/>
                  <a:pt x="2891" y="1402"/>
                </a:cubicBezTo>
                <a:cubicBezTo>
                  <a:pt x="2891" y="630"/>
                  <a:pt x="2262" y="0"/>
                  <a:pt x="1460" y="0"/>
                </a:cubicBezTo>
                <a:close/>
              </a:path>
            </a:pathLst>
          </a:custGeom>
          <a:solidFill>
            <a:srgbClr val="FFE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3"/>
          <p:cNvSpPr/>
          <p:nvPr/>
        </p:nvSpPr>
        <p:spPr>
          <a:xfrm>
            <a:off x="6354130" y="3606299"/>
            <a:ext cx="34924" cy="36522"/>
          </a:xfrm>
          <a:custGeom>
            <a:avLst/>
            <a:gdLst/>
            <a:ahLst/>
            <a:cxnLst/>
            <a:rect l="l" t="t" r="r" b="b"/>
            <a:pathLst>
              <a:path w="2491" h="2605" extrusionOk="0">
                <a:moveTo>
                  <a:pt x="1260" y="0"/>
                </a:moveTo>
                <a:cubicBezTo>
                  <a:pt x="573" y="0"/>
                  <a:pt x="1" y="572"/>
                  <a:pt x="1" y="1288"/>
                </a:cubicBezTo>
                <a:cubicBezTo>
                  <a:pt x="1" y="2003"/>
                  <a:pt x="573" y="2604"/>
                  <a:pt x="1260" y="2604"/>
                </a:cubicBezTo>
                <a:cubicBezTo>
                  <a:pt x="1947" y="2604"/>
                  <a:pt x="2491" y="2003"/>
                  <a:pt x="2491" y="1288"/>
                </a:cubicBezTo>
                <a:cubicBezTo>
                  <a:pt x="2491" y="572"/>
                  <a:pt x="1947" y="0"/>
                  <a:pt x="1260" y="0"/>
                </a:cubicBezTo>
                <a:close/>
              </a:path>
            </a:pathLst>
          </a:custGeom>
          <a:solidFill>
            <a:srgbClr val="FFEC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3"/>
          <p:cNvSpPr/>
          <p:nvPr/>
        </p:nvSpPr>
        <p:spPr>
          <a:xfrm>
            <a:off x="7781925" y="1866900"/>
            <a:ext cx="596700" cy="2817900"/>
          </a:xfrm>
          <a:prstGeom prst="rec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3"/>
          <p:cNvSpPr/>
          <p:nvPr/>
        </p:nvSpPr>
        <p:spPr>
          <a:xfrm>
            <a:off x="7864500" y="404187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1</a:t>
            </a:r>
            <a:endParaRPr sz="1600">
              <a:solidFill>
                <a:schemeClr val="accent4"/>
              </a:solidFill>
              <a:latin typeface="Lilita One"/>
              <a:ea typeface="Lilita One"/>
              <a:cs typeface="Lilita One"/>
              <a:sym typeface="Lilita One"/>
            </a:endParaRPr>
          </a:p>
        </p:txBody>
      </p:sp>
      <p:sp>
        <p:nvSpPr>
          <p:cNvPr id="1534" name="Google Shape;1534;p53"/>
          <p:cNvSpPr/>
          <p:nvPr/>
        </p:nvSpPr>
        <p:spPr>
          <a:xfrm>
            <a:off x="7864500" y="34758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2</a:t>
            </a:r>
            <a:endParaRPr sz="1600">
              <a:solidFill>
                <a:schemeClr val="accent4"/>
              </a:solidFill>
              <a:latin typeface="Lilita One"/>
              <a:ea typeface="Lilita One"/>
              <a:cs typeface="Lilita One"/>
              <a:sym typeface="Lilita One"/>
            </a:endParaRPr>
          </a:p>
        </p:txBody>
      </p:sp>
      <p:sp>
        <p:nvSpPr>
          <p:cNvPr id="1535" name="Google Shape;1535;p53"/>
          <p:cNvSpPr/>
          <p:nvPr/>
        </p:nvSpPr>
        <p:spPr>
          <a:xfrm>
            <a:off x="7864500" y="293265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3</a:t>
            </a:r>
            <a:endParaRPr sz="1600">
              <a:solidFill>
                <a:schemeClr val="accent4"/>
              </a:solidFill>
              <a:latin typeface="Lilita One"/>
              <a:ea typeface="Lilita One"/>
              <a:cs typeface="Lilita One"/>
              <a:sym typeface="Lilita One"/>
            </a:endParaRPr>
          </a:p>
        </p:txBody>
      </p:sp>
      <p:sp>
        <p:nvSpPr>
          <p:cNvPr id="1536" name="Google Shape;1536;p53"/>
          <p:cNvSpPr/>
          <p:nvPr/>
        </p:nvSpPr>
        <p:spPr>
          <a:xfrm>
            <a:off x="7864500" y="23901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4</a:t>
            </a:r>
            <a:endParaRPr sz="1600">
              <a:solidFill>
                <a:schemeClr val="accent4"/>
              </a:solidFill>
              <a:latin typeface="Lilita One"/>
              <a:ea typeface="Lilita One"/>
              <a:cs typeface="Lilita One"/>
              <a:sym typeface="Lilita One"/>
            </a:endParaRPr>
          </a:p>
        </p:txBody>
      </p:sp>
      <p:sp>
        <p:nvSpPr>
          <p:cNvPr id="1537" name="Google Shape;1537;p53"/>
          <p:cNvSpPr/>
          <p:nvPr/>
        </p:nvSpPr>
        <p:spPr>
          <a:xfrm>
            <a:off x="7864500" y="18234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5</a:t>
            </a:r>
            <a:endParaRPr sz="1600">
              <a:solidFill>
                <a:schemeClr val="accent4"/>
              </a:solidFill>
              <a:latin typeface="Lilita One"/>
              <a:ea typeface="Lilita One"/>
              <a:cs typeface="Lilita One"/>
              <a:sym typeface="Lilita One"/>
            </a:endParaRPr>
          </a:p>
        </p:txBody>
      </p:sp>
      <p:sp>
        <p:nvSpPr>
          <p:cNvPr id="1538" name="Google Shape;1538;p53"/>
          <p:cNvSpPr txBox="1"/>
          <p:nvPr/>
        </p:nvSpPr>
        <p:spPr>
          <a:xfrm>
            <a:off x="732750" y="1106250"/>
            <a:ext cx="7678500" cy="4371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a:solidFill>
                  <a:schemeClr val="dk1"/>
                </a:solidFill>
                <a:latin typeface="Nunito"/>
                <a:ea typeface="Nunito"/>
                <a:cs typeface="Nunito"/>
                <a:sym typeface="Nunito"/>
              </a:rPr>
              <a:t>How many </a:t>
            </a:r>
            <a:r>
              <a:rPr lang="en" sz="1600" b="1">
                <a:solidFill>
                  <a:schemeClr val="dk1"/>
                </a:solidFill>
                <a:latin typeface="Nunito"/>
                <a:ea typeface="Nunito"/>
                <a:cs typeface="Nunito"/>
                <a:sym typeface="Nunito"/>
              </a:rPr>
              <a:t>centimeters </a:t>
            </a:r>
            <a:r>
              <a:rPr lang="en" sz="1600">
                <a:solidFill>
                  <a:schemeClr val="dk1"/>
                </a:solidFill>
                <a:latin typeface="Nunito"/>
                <a:ea typeface="Nunito"/>
                <a:cs typeface="Nunito"/>
                <a:sym typeface="Nunito"/>
              </a:rPr>
              <a:t>is each ice cream?</a:t>
            </a:r>
            <a:endParaRPr sz="1600">
              <a:solidFill>
                <a:schemeClr val="dk1"/>
              </a:solidFill>
              <a:latin typeface="Nunito"/>
              <a:ea typeface="Nunito"/>
              <a:cs typeface="Nunito"/>
              <a:sym typeface="Nunito"/>
            </a:endParaRPr>
          </a:p>
        </p:txBody>
      </p:sp>
      <p:sp>
        <p:nvSpPr>
          <p:cNvPr id="1539" name="Google Shape;1539;p53"/>
          <p:cNvSpPr/>
          <p:nvPr/>
        </p:nvSpPr>
        <p:spPr>
          <a:xfrm>
            <a:off x="1643675" y="1866900"/>
            <a:ext cx="596700" cy="2817900"/>
          </a:xfrm>
          <a:prstGeom prst="rec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3"/>
          <p:cNvSpPr/>
          <p:nvPr/>
        </p:nvSpPr>
        <p:spPr>
          <a:xfrm>
            <a:off x="1726250" y="404187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1</a:t>
            </a:r>
            <a:endParaRPr sz="1600">
              <a:solidFill>
                <a:schemeClr val="accent4"/>
              </a:solidFill>
              <a:latin typeface="Lilita One"/>
              <a:ea typeface="Lilita One"/>
              <a:cs typeface="Lilita One"/>
              <a:sym typeface="Lilita One"/>
            </a:endParaRPr>
          </a:p>
        </p:txBody>
      </p:sp>
      <p:sp>
        <p:nvSpPr>
          <p:cNvPr id="1541" name="Google Shape;1541;p53"/>
          <p:cNvSpPr/>
          <p:nvPr/>
        </p:nvSpPr>
        <p:spPr>
          <a:xfrm>
            <a:off x="1726250" y="34758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2</a:t>
            </a:r>
            <a:endParaRPr sz="1600">
              <a:solidFill>
                <a:schemeClr val="accent4"/>
              </a:solidFill>
              <a:latin typeface="Lilita One"/>
              <a:ea typeface="Lilita One"/>
              <a:cs typeface="Lilita One"/>
              <a:sym typeface="Lilita One"/>
            </a:endParaRPr>
          </a:p>
        </p:txBody>
      </p:sp>
      <p:sp>
        <p:nvSpPr>
          <p:cNvPr id="1542" name="Google Shape;1542;p53"/>
          <p:cNvSpPr/>
          <p:nvPr/>
        </p:nvSpPr>
        <p:spPr>
          <a:xfrm>
            <a:off x="1726250" y="293265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3</a:t>
            </a:r>
            <a:endParaRPr sz="1600">
              <a:solidFill>
                <a:schemeClr val="accent4"/>
              </a:solidFill>
              <a:latin typeface="Lilita One"/>
              <a:ea typeface="Lilita One"/>
              <a:cs typeface="Lilita One"/>
              <a:sym typeface="Lilita One"/>
            </a:endParaRPr>
          </a:p>
        </p:txBody>
      </p:sp>
      <p:sp>
        <p:nvSpPr>
          <p:cNvPr id="1543" name="Google Shape;1543;p53"/>
          <p:cNvSpPr/>
          <p:nvPr/>
        </p:nvSpPr>
        <p:spPr>
          <a:xfrm>
            <a:off x="1726250" y="23901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4</a:t>
            </a:r>
            <a:endParaRPr sz="1600">
              <a:solidFill>
                <a:schemeClr val="accent4"/>
              </a:solidFill>
              <a:latin typeface="Lilita One"/>
              <a:ea typeface="Lilita One"/>
              <a:cs typeface="Lilita One"/>
              <a:sym typeface="Lilita One"/>
            </a:endParaRPr>
          </a:p>
        </p:txBody>
      </p:sp>
      <p:sp>
        <p:nvSpPr>
          <p:cNvPr id="1544" name="Google Shape;1544;p53"/>
          <p:cNvSpPr/>
          <p:nvPr/>
        </p:nvSpPr>
        <p:spPr>
          <a:xfrm>
            <a:off x="1726250" y="18234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5</a:t>
            </a:r>
            <a:endParaRPr sz="1600">
              <a:solidFill>
                <a:schemeClr val="accent4"/>
              </a:solidFill>
              <a:latin typeface="Lilita One"/>
              <a:ea typeface="Lilita One"/>
              <a:cs typeface="Lilita One"/>
              <a:sym typeface="Lilita One"/>
            </a:endParaRPr>
          </a:p>
        </p:txBody>
      </p:sp>
      <p:sp>
        <p:nvSpPr>
          <p:cNvPr id="1545" name="Google Shape;1545;p53"/>
          <p:cNvSpPr/>
          <p:nvPr/>
        </p:nvSpPr>
        <p:spPr>
          <a:xfrm>
            <a:off x="3649625" y="1867175"/>
            <a:ext cx="596700" cy="2817900"/>
          </a:xfrm>
          <a:prstGeom prst="rec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3"/>
          <p:cNvSpPr/>
          <p:nvPr/>
        </p:nvSpPr>
        <p:spPr>
          <a:xfrm>
            <a:off x="3732200" y="404215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1</a:t>
            </a:r>
            <a:endParaRPr sz="1600">
              <a:solidFill>
                <a:schemeClr val="accent4"/>
              </a:solidFill>
              <a:latin typeface="Lilita One"/>
              <a:ea typeface="Lilita One"/>
              <a:cs typeface="Lilita One"/>
              <a:sym typeface="Lilita One"/>
            </a:endParaRPr>
          </a:p>
        </p:txBody>
      </p:sp>
      <p:sp>
        <p:nvSpPr>
          <p:cNvPr id="1547" name="Google Shape;1547;p53"/>
          <p:cNvSpPr/>
          <p:nvPr/>
        </p:nvSpPr>
        <p:spPr>
          <a:xfrm>
            <a:off x="3732200" y="347610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2</a:t>
            </a:r>
            <a:endParaRPr sz="1600">
              <a:solidFill>
                <a:schemeClr val="accent4"/>
              </a:solidFill>
              <a:latin typeface="Lilita One"/>
              <a:ea typeface="Lilita One"/>
              <a:cs typeface="Lilita One"/>
              <a:sym typeface="Lilita One"/>
            </a:endParaRPr>
          </a:p>
        </p:txBody>
      </p:sp>
      <p:sp>
        <p:nvSpPr>
          <p:cNvPr id="1548" name="Google Shape;1548;p53"/>
          <p:cNvSpPr/>
          <p:nvPr/>
        </p:nvSpPr>
        <p:spPr>
          <a:xfrm>
            <a:off x="3732200" y="29329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3</a:t>
            </a:r>
            <a:endParaRPr sz="1600">
              <a:solidFill>
                <a:schemeClr val="accent4"/>
              </a:solidFill>
              <a:latin typeface="Lilita One"/>
              <a:ea typeface="Lilita One"/>
              <a:cs typeface="Lilita One"/>
              <a:sym typeface="Lilita One"/>
            </a:endParaRPr>
          </a:p>
        </p:txBody>
      </p:sp>
      <p:sp>
        <p:nvSpPr>
          <p:cNvPr id="1549" name="Google Shape;1549;p53"/>
          <p:cNvSpPr/>
          <p:nvPr/>
        </p:nvSpPr>
        <p:spPr>
          <a:xfrm>
            <a:off x="3732200" y="239040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4</a:t>
            </a:r>
            <a:endParaRPr sz="1600">
              <a:solidFill>
                <a:schemeClr val="accent4"/>
              </a:solidFill>
              <a:latin typeface="Lilita One"/>
              <a:ea typeface="Lilita One"/>
              <a:cs typeface="Lilita One"/>
              <a:sym typeface="Lilita One"/>
            </a:endParaRPr>
          </a:p>
        </p:txBody>
      </p:sp>
      <p:sp>
        <p:nvSpPr>
          <p:cNvPr id="1550" name="Google Shape;1550;p53"/>
          <p:cNvSpPr/>
          <p:nvPr/>
        </p:nvSpPr>
        <p:spPr>
          <a:xfrm>
            <a:off x="3732200" y="182370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5</a:t>
            </a:r>
            <a:endParaRPr sz="1600">
              <a:solidFill>
                <a:schemeClr val="accent4"/>
              </a:solidFill>
              <a:latin typeface="Lilita One"/>
              <a:ea typeface="Lilita One"/>
              <a:cs typeface="Lilita One"/>
              <a:sym typeface="Lilita One"/>
            </a:endParaRPr>
          </a:p>
        </p:txBody>
      </p:sp>
      <p:sp>
        <p:nvSpPr>
          <p:cNvPr id="1551" name="Google Shape;1551;p53"/>
          <p:cNvSpPr/>
          <p:nvPr/>
        </p:nvSpPr>
        <p:spPr>
          <a:xfrm>
            <a:off x="5724525" y="1866900"/>
            <a:ext cx="596700" cy="2817900"/>
          </a:xfrm>
          <a:prstGeom prst="rec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3"/>
          <p:cNvSpPr/>
          <p:nvPr/>
        </p:nvSpPr>
        <p:spPr>
          <a:xfrm>
            <a:off x="5807100" y="404187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1</a:t>
            </a:r>
            <a:endParaRPr sz="1600">
              <a:solidFill>
                <a:schemeClr val="accent4"/>
              </a:solidFill>
              <a:latin typeface="Lilita One"/>
              <a:ea typeface="Lilita One"/>
              <a:cs typeface="Lilita One"/>
              <a:sym typeface="Lilita One"/>
            </a:endParaRPr>
          </a:p>
        </p:txBody>
      </p:sp>
      <p:sp>
        <p:nvSpPr>
          <p:cNvPr id="1553" name="Google Shape;1553;p53"/>
          <p:cNvSpPr/>
          <p:nvPr/>
        </p:nvSpPr>
        <p:spPr>
          <a:xfrm>
            <a:off x="5807100" y="34758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2</a:t>
            </a:r>
            <a:endParaRPr sz="1600">
              <a:solidFill>
                <a:schemeClr val="accent4"/>
              </a:solidFill>
              <a:latin typeface="Lilita One"/>
              <a:ea typeface="Lilita One"/>
              <a:cs typeface="Lilita One"/>
              <a:sym typeface="Lilita One"/>
            </a:endParaRPr>
          </a:p>
        </p:txBody>
      </p:sp>
      <p:sp>
        <p:nvSpPr>
          <p:cNvPr id="1554" name="Google Shape;1554;p53"/>
          <p:cNvSpPr/>
          <p:nvPr/>
        </p:nvSpPr>
        <p:spPr>
          <a:xfrm>
            <a:off x="5807100" y="2932650"/>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3</a:t>
            </a:r>
            <a:endParaRPr sz="1600">
              <a:solidFill>
                <a:schemeClr val="accent4"/>
              </a:solidFill>
              <a:latin typeface="Lilita One"/>
              <a:ea typeface="Lilita One"/>
              <a:cs typeface="Lilita One"/>
              <a:sym typeface="Lilita One"/>
            </a:endParaRPr>
          </a:p>
        </p:txBody>
      </p:sp>
      <p:sp>
        <p:nvSpPr>
          <p:cNvPr id="1555" name="Google Shape;1555;p53"/>
          <p:cNvSpPr/>
          <p:nvPr/>
        </p:nvSpPr>
        <p:spPr>
          <a:xfrm>
            <a:off x="5807100" y="23901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4</a:t>
            </a:r>
            <a:endParaRPr sz="1600">
              <a:solidFill>
                <a:schemeClr val="accent4"/>
              </a:solidFill>
              <a:latin typeface="Lilita One"/>
              <a:ea typeface="Lilita One"/>
              <a:cs typeface="Lilita One"/>
              <a:sym typeface="Lilita One"/>
            </a:endParaRPr>
          </a:p>
        </p:txBody>
      </p:sp>
      <p:sp>
        <p:nvSpPr>
          <p:cNvPr id="1556" name="Google Shape;1556;p53"/>
          <p:cNvSpPr/>
          <p:nvPr/>
        </p:nvSpPr>
        <p:spPr>
          <a:xfrm>
            <a:off x="5807100" y="1823425"/>
            <a:ext cx="566700" cy="5667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4"/>
                </a:solidFill>
                <a:latin typeface="Lilita One"/>
                <a:ea typeface="Lilita One"/>
                <a:cs typeface="Lilita One"/>
                <a:sym typeface="Lilita One"/>
              </a:rPr>
              <a:t>5</a:t>
            </a:r>
            <a:endParaRPr sz="1600">
              <a:solidFill>
                <a:schemeClr val="accent4"/>
              </a:solidFill>
              <a:latin typeface="Lilita One"/>
              <a:ea typeface="Lilita One"/>
              <a:cs typeface="Lilita One"/>
              <a:sym typeface="Lilita One"/>
            </a:endParaRPr>
          </a:p>
        </p:txBody>
      </p:sp>
      <p:grpSp>
        <p:nvGrpSpPr>
          <p:cNvPr id="1557" name="Google Shape;1557;p53"/>
          <p:cNvGrpSpPr/>
          <p:nvPr/>
        </p:nvGrpSpPr>
        <p:grpSpPr>
          <a:xfrm>
            <a:off x="4721088" y="2277903"/>
            <a:ext cx="854711" cy="2308620"/>
            <a:chOff x="4772200" y="2287453"/>
            <a:chExt cx="854711" cy="2308620"/>
          </a:xfrm>
        </p:grpSpPr>
        <p:sp>
          <p:nvSpPr>
            <p:cNvPr id="1558" name="Google Shape;1558;p53"/>
            <p:cNvSpPr/>
            <p:nvPr/>
          </p:nvSpPr>
          <p:spPr>
            <a:xfrm>
              <a:off x="4866727" y="3679349"/>
              <a:ext cx="691864" cy="916724"/>
            </a:xfrm>
            <a:custGeom>
              <a:avLst/>
              <a:gdLst/>
              <a:ahLst/>
              <a:cxnLst/>
              <a:rect l="l" t="t" r="r" b="b"/>
              <a:pathLst>
                <a:path w="35941" h="47622" extrusionOk="0">
                  <a:moveTo>
                    <a:pt x="1327" y="0"/>
                  </a:moveTo>
                  <a:cubicBezTo>
                    <a:pt x="548" y="0"/>
                    <a:pt x="1" y="787"/>
                    <a:pt x="310" y="1518"/>
                  </a:cubicBezTo>
                  <a:lnTo>
                    <a:pt x="19284" y="46965"/>
                  </a:lnTo>
                  <a:cubicBezTo>
                    <a:pt x="19477" y="47406"/>
                    <a:pt x="19881" y="47621"/>
                    <a:pt x="20284" y="47621"/>
                  </a:cubicBezTo>
                  <a:cubicBezTo>
                    <a:pt x="20719" y="47621"/>
                    <a:pt x="21153" y="47370"/>
                    <a:pt x="21316" y="46879"/>
                  </a:cubicBezTo>
                  <a:lnTo>
                    <a:pt x="35712" y="3378"/>
                  </a:lnTo>
                  <a:cubicBezTo>
                    <a:pt x="35941" y="2691"/>
                    <a:pt x="35454" y="2005"/>
                    <a:pt x="34739" y="1947"/>
                  </a:cubicBezTo>
                  <a:lnTo>
                    <a:pt x="1369" y="1"/>
                  </a:lnTo>
                  <a:cubicBezTo>
                    <a:pt x="1355" y="1"/>
                    <a:pt x="1341" y="0"/>
                    <a:pt x="1327"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3"/>
            <p:cNvSpPr/>
            <p:nvPr/>
          </p:nvSpPr>
          <p:spPr>
            <a:xfrm>
              <a:off x="4826400" y="3154794"/>
              <a:ext cx="800511" cy="682567"/>
            </a:xfrm>
            <a:custGeom>
              <a:avLst/>
              <a:gdLst/>
              <a:ahLst/>
              <a:cxnLst/>
              <a:rect l="l" t="t" r="r" b="b"/>
              <a:pathLst>
                <a:path w="41585" h="35458" extrusionOk="0">
                  <a:moveTo>
                    <a:pt x="18979" y="0"/>
                  </a:moveTo>
                  <a:cubicBezTo>
                    <a:pt x="2968" y="0"/>
                    <a:pt x="3922" y="21156"/>
                    <a:pt x="3922" y="21156"/>
                  </a:cubicBezTo>
                  <a:cubicBezTo>
                    <a:pt x="3922" y="21156"/>
                    <a:pt x="1" y="24219"/>
                    <a:pt x="1804" y="28426"/>
                  </a:cubicBezTo>
                  <a:cubicBezTo>
                    <a:pt x="3519" y="32365"/>
                    <a:pt x="8295" y="32490"/>
                    <a:pt x="8896" y="32490"/>
                  </a:cubicBezTo>
                  <a:cubicBezTo>
                    <a:pt x="8937" y="32490"/>
                    <a:pt x="8959" y="32490"/>
                    <a:pt x="8959" y="32490"/>
                  </a:cubicBezTo>
                  <a:cubicBezTo>
                    <a:pt x="10804" y="34743"/>
                    <a:pt x="12894" y="35457"/>
                    <a:pt x="14803" y="35457"/>
                  </a:cubicBezTo>
                  <a:cubicBezTo>
                    <a:pt x="18106" y="35457"/>
                    <a:pt x="20864" y="33319"/>
                    <a:pt x="20864" y="33319"/>
                  </a:cubicBezTo>
                  <a:cubicBezTo>
                    <a:pt x="23178" y="34788"/>
                    <a:pt x="24982" y="35320"/>
                    <a:pt x="26382" y="35320"/>
                  </a:cubicBezTo>
                  <a:cubicBezTo>
                    <a:pt x="30053" y="35320"/>
                    <a:pt x="30938" y="31660"/>
                    <a:pt x="30938" y="31660"/>
                  </a:cubicBezTo>
                  <a:cubicBezTo>
                    <a:pt x="30938" y="31660"/>
                    <a:pt x="31842" y="31937"/>
                    <a:pt x="33097" y="31937"/>
                  </a:cubicBezTo>
                  <a:cubicBezTo>
                    <a:pt x="34804" y="31937"/>
                    <a:pt x="37163" y="31423"/>
                    <a:pt x="38780" y="28998"/>
                  </a:cubicBezTo>
                  <a:cubicBezTo>
                    <a:pt x="41585" y="24791"/>
                    <a:pt x="37378" y="19897"/>
                    <a:pt x="37378" y="19897"/>
                  </a:cubicBezTo>
                  <a:cubicBezTo>
                    <a:pt x="36405" y="14288"/>
                    <a:pt x="35975" y="436"/>
                    <a:pt x="19462" y="7"/>
                  </a:cubicBezTo>
                  <a:cubicBezTo>
                    <a:pt x="19299" y="2"/>
                    <a:pt x="19138" y="0"/>
                    <a:pt x="18979"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3"/>
            <p:cNvSpPr/>
            <p:nvPr/>
          </p:nvSpPr>
          <p:spPr>
            <a:xfrm>
              <a:off x="4826400" y="2824250"/>
              <a:ext cx="800511" cy="682567"/>
            </a:xfrm>
            <a:custGeom>
              <a:avLst/>
              <a:gdLst/>
              <a:ahLst/>
              <a:cxnLst/>
              <a:rect l="l" t="t" r="r" b="b"/>
              <a:pathLst>
                <a:path w="41585" h="35458" extrusionOk="0">
                  <a:moveTo>
                    <a:pt x="18979" y="1"/>
                  </a:moveTo>
                  <a:cubicBezTo>
                    <a:pt x="2968" y="1"/>
                    <a:pt x="3922" y="21157"/>
                    <a:pt x="3922" y="21157"/>
                  </a:cubicBezTo>
                  <a:cubicBezTo>
                    <a:pt x="3922" y="21157"/>
                    <a:pt x="1" y="24219"/>
                    <a:pt x="1804" y="28426"/>
                  </a:cubicBezTo>
                  <a:cubicBezTo>
                    <a:pt x="3519" y="32365"/>
                    <a:pt x="8295" y="32491"/>
                    <a:pt x="8896" y="32491"/>
                  </a:cubicBezTo>
                  <a:cubicBezTo>
                    <a:pt x="8937" y="32491"/>
                    <a:pt x="8959" y="32490"/>
                    <a:pt x="8959" y="32490"/>
                  </a:cubicBezTo>
                  <a:cubicBezTo>
                    <a:pt x="10804" y="34744"/>
                    <a:pt x="12894" y="35458"/>
                    <a:pt x="14803" y="35458"/>
                  </a:cubicBezTo>
                  <a:cubicBezTo>
                    <a:pt x="18106" y="35458"/>
                    <a:pt x="20864" y="33320"/>
                    <a:pt x="20864" y="33320"/>
                  </a:cubicBezTo>
                  <a:cubicBezTo>
                    <a:pt x="23178" y="34789"/>
                    <a:pt x="24982" y="35321"/>
                    <a:pt x="26382" y="35321"/>
                  </a:cubicBezTo>
                  <a:cubicBezTo>
                    <a:pt x="30053" y="35321"/>
                    <a:pt x="30938" y="31660"/>
                    <a:pt x="30938" y="31660"/>
                  </a:cubicBezTo>
                  <a:cubicBezTo>
                    <a:pt x="30938" y="31660"/>
                    <a:pt x="31842" y="31937"/>
                    <a:pt x="33097" y="31937"/>
                  </a:cubicBezTo>
                  <a:cubicBezTo>
                    <a:pt x="34804" y="31937"/>
                    <a:pt x="37163" y="31424"/>
                    <a:pt x="38780" y="28998"/>
                  </a:cubicBezTo>
                  <a:cubicBezTo>
                    <a:pt x="41585" y="24791"/>
                    <a:pt x="37378" y="19898"/>
                    <a:pt x="37378" y="19898"/>
                  </a:cubicBezTo>
                  <a:cubicBezTo>
                    <a:pt x="36405" y="14288"/>
                    <a:pt x="35975" y="436"/>
                    <a:pt x="19462" y="7"/>
                  </a:cubicBezTo>
                  <a:cubicBezTo>
                    <a:pt x="19299" y="3"/>
                    <a:pt x="19138" y="1"/>
                    <a:pt x="18979" y="1"/>
                  </a:cubicBezTo>
                  <a:close/>
                </a:path>
              </a:pathLst>
            </a:custGeom>
            <a:solidFill>
              <a:srgbClr val="FFEC99"/>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3"/>
            <p:cNvSpPr/>
            <p:nvPr/>
          </p:nvSpPr>
          <p:spPr>
            <a:xfrm>
              <a:off x="4772200" y="2550188"/>
              <a:ext cx="852015" cy="652274"/>
            </a:xfrm>
            <a:custGeom>
              <a:avLst/>
              <a:gdLst/>
              <a:ahLst/>
              <a:cxnLst/>
              <a:rect l="l" t="t" r="r" b="b"/>
              <a:pathLst>
                <a:path w="60674" h="46450" extrusionOk="0">
                  <a:moveTo>
                    <a:pt x="29937" y="0"/>
                  </a:moveTo>
                  <a:lnTo>
                    <a:pt x="29937" y="0"/>
                  </a:lnTo>
                  <a:cubicBezTo>
                    <a:pt x="31253" y="1460"/>
                    <a:pt x="29421" y="3835"/>
                    <a:pt x="29421" y="3835"/>
                  </a:cubicBezTo>
                  <a:cubicBezTo>
                    <a:pt x="15284" y="8529"/>
                    <a:pt x="19777" y="13537"/>
                    <a:pt x="19777" y="13537"/>
                  </a:cubicBezTo>
                  <a:cubicBezTo>
                    <a:pt x="8043" y="16199"/>
                    <a:pt x="13194" y="26130"/>
                    <a:pt x="13194" y="26130"/>
                  </a:cubicBezTo>
                  <a:cubicBezTo>
                    <a:pt x="1" y="38121"/>
                    <a:pt x="16629" y="41241"/>
                    <a:pt x="16629" y="41241"/>
                  </a:cubicBezTo>
                  <a:cubicBezTo>
                    <a:pt x="19580" y="45161"/>
                    <a:pt x="22345" y="46376"/>
                    <a:pt x="24638" y="46376"/>
                  </a:cubicBezTo>
                  <a:cubicBezTo>
                    <a:pt x="28370" y="46376"/>
                    <a:pt x="30852" y="43158"/>
                    <a:pt x="30852" y="43158"/>
                  </a:cubicBezTo>
                  <a:cubicBezTo>
                    <a:pt x="33378" y="45579"/>
                    <a:pt x="35662" y="46449"/>
                    <a:pt x="37640" y="46449"/>
                  </a:cubicBezTo>
                  <a:cubicBezTo>
                    <a:pt x="42701" y="46449"/>
                    <a:pt x="45763" y="40754"/>
                    <a:pt x="45763" y="40754"/>
                  </a:cubicBezTo>
                  <a:cubicBezTo>
                    <a:pt x="60673" y="36662"/>
                    <a:pt x="49999" y="26130"/>
                    <a:pt x="49999" y="26130"/>
                  </a:cubicBezTo>
                  <a:cubicBezTo>
                    <a:pt x="55264" y="15455"/>
                    <a:pt x="42987" y="13537"/>
                    <a:pt x="42987" y="13537"/>
                  </a:cubicBezTo>
                  <a:cubicBezTo>
                    <a:pt x="45505" y="3721"/>
                    <a:pt x="29937" y="0"/>
                    <a:pt x="29937" y="0"/>
                  </a:cubicBezTo>
                  <a:close/>
                </a:path>
              </a:pathLst>
            </a:custGeom>
            <a:solidFill>
              <a:srgbClr val="94DBA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3"/>
            <p:cNvSpPr/>
            <p:nvPr/>
          </p:nvSpPr>
          <p:spPr>
            <a:xfrm>
              <a:off x="4908194" y="2524132"/>
              <a:ext cx="664429" cy="358362"/>
            </a:xfrm>
            <a:custGeom>
              <a:avLst/>
              <a:gdLst/>
              <a:ahLst/>
              <a:cxnLst/>
              <a:rect l="l" t="t" r="r" b="b"/>
              <a:pathLst>
                <a:path w="61507" h="33174" extrusionOk="0">
                  <a:moveTo>
                    <a:pt x="26990" y="0"/>
                  </a:moveTo>
                  <a:cubicBezTo>
                    <a:pt x="25938" y="0"/>
                    <a:pt x="24868" y="66"/>
                    <a:pt x="23783" y="204"/>
                  </a:cubicBezTo>
                  <a:cubicBezTo>
                    <a:pt x="1202" y="3037"/>
                    <a:pt x="0" y="20409"/>
                    <a:pt x="0" y="20409"/>
                  </a:cubicBezTo>
                  <a:cubicBezTo>
                    <a:pt x="0" y="20409"/>
                    <a:pt x="401" y="25560"/>
                    <a:pt x="5610" y="26791"/>
                  </a:cubicBezTo>
                  <a:cubicBezTo>
                    <a:pt x="10762" y="28015"/>
                    <a:pt x="7110" y="33173"/>
                    <a:pt x="11124" y="33173"/>
                  </a:cubicBezTo>
                  <a:cubicBezTo>
                    <a:pt x="11146" y="33173"/>
                    <a:pt x="11168" y="33173"/>
                    <a:pt x="11190" y="33173"/>
                  </a:cubicBezTo>
                  <a:cubicBezTo>
                    <a:pt x="15798" y="33116"/>
                    <a:pt x="13795" y="28193"/>
                    <a:pt x="13795" y="28193"/>
                  </a:cubicBezTo>
                  <a:cubicBezTo>
                    <a:pt x="13795" y="28193"/>
                    <a:pt x="13377" y="25944"/>
                    <a:pt x="15661" y="25944"/>
                  </a:cubicBezTo>
                  <a:cubicBezTo>
                    <a:pt x="16116" y="25944"/>
                    <a:pt x="16678" y="26033"/>
                    <a:pt x="17372" y="26247"/>
                  </a:cubicBezTo>
                  <a:cubicBezTo>
                    <a:pt x="20062" y="27077"/>
                    <a:pt x="15397" y="31227"/>
                    <a:pt x="19376" y="31570"/>
                  </a:cubicBezTo>
                  <a:cubicBezTo>
                    <a:pt x="19549" y="31586"/>
                    <a:pt x="19715" y="31594"/>
                    <a:pt x="19875" y="31594"/>
                  </a:cubicBezTo>
                  <a:cubicBezTo>
                    <a:pt x="23414" y="31594"/>
                    <a:pt x="23742" y="27804"/>
                    <a:pt x="22838" y="26791"/>
                  </a:cubicBezTo>
                  <a:cubicBezTo>
                    <a:pt x="21322" y="25074"/>
                    <a:pt x="22237" y="23328"/>
                    <a:pt x="24584" y="22899"/>
                  </a:cubicBezTo>
                  <a:cubicBezTo>
                    <a:pt x="24734" y="22870"/>
                    <a:pt x="24872" y="22856"/>
                    <a:pt x="24999" y="22856"/>
                  </a:cubicBezTo>
                  <a:cubicBezTo>
                    <a:pt x="28017" y="22856"/>
                    <a:pt x="24761" y="30690"/>
                    <a:pt x="28963" y="30855"/>
                  </a:cubicBezTo>
                  <a:cubicBezTo>
                    <a:pt x="29016" y="30857"/>
                    <a:pt x="29068" y="30858"/>
                    <a:pt x="29119" y="30858"/>
                  </a:cubicBezTo>
                  <a:cubicBezTo>
                    <a:pt x="33308" y="30858"/>
                    <a:pt x="30792" y="22809"/>
                    <a:pt x="32970" y="22527"/>
                  </a:cubicBezTo>
                  <a:cubicBezTo>
                    <a:pt x="33151" y="22504"/>
                    <a:pt x="33321" y="22493"/>
                    <a:pt x="33479" y="22493"/>
                  </a:cubicBezTo>
                  <a:cubicBezTo>
                    <a:pt x="35755" y="22493"/>
                    <a:pt x="35835" y="24714"/>
                    <a:pt x="36289" y="26934"/>
                  </a:cubicBezTo>
                  <a:cubicBezTo>
                    <a:pt x="36727" y="29164"/>
                    <a:pt x="37544" y="31379"/>
                    <a:pt x="41294" y="31379"/>
                  </a:cubicBezTo>
                  <a:cubicBezTo>
                    <a:pt x="42694" y="31379"/>
                    <a:pt x="44501" y="31071"/>
                    <a:pt x="46850" y="30340"/>
                  </a:cubicBezTo>
                  <a:cubicBezTo>
                    <a:pt x="61507" y="25790"/>
                    <a:pt x="47818" y="0"/>
                    <a:pt x="26990" y="0"/>
                  </a:cubicBezTo>
                  <a:close/>
                </a:path>
              </a:pathLst>
            </a:custGeom>
            <a:solidFill>
              <a:srgbClr val="FCC37C"/>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3"/>
            <p:cNvSpPr/>
            <p:nvPr/>
          </p:nvSpPr>
          <p:spPr>
            <a:xfrm>
              <a:off x="5075328" y="2406712"/>
              <a:ext cx="206298" cy="202213"/>
            </a:xfrm>
            <a:custGeom>
              <a:avLst/>
              <a:gdLst/>
              <a:ahLst/>
              <a:cxnLst/>
              <a:rect l="l" t="t" r="r" b="b"/>
              <a:pathLst>
                <a:path w="9846" h="9651" extrusionOk="0">
                  <a:moveTo>
                    <a:pt x="4912" y="1"/>
                  </a:moveTo>
                  <a:cubicBezTo>
                    <a:pt x="4859" y="1"/>
                    <a:pt x="4805" y="2"/>
                    <a:pt x="4752" y="3"/>
                  </a:cubicBezTo>
                  <a:cubicBezTo>
                    <a:pt x="2090" y="89"/>
                    <a:pt x="1" y="2350"/>
                    <a:pt x="87" y="5012"/>
                  </a:cubicBezTo>
                  <a:cubicBezTo>
                    <a:pt x="199" y="7620"/>
                    <a:pt x="2344" y="9651"/>
                    <a:pt x="4935" y="9651"/>
                  </a:cubicBezTo>
                  <a:cubicBezTo>
                    <a:pt x="4988" y="9651"/>
                    <a:pt x="5041" y="9650"/>
                    <a:pt x="5095" y="9648"/>
                  </a:cubicBezTo>
                  <a:cubicBezTo>
                    <a:pt x="7757" y="9562"/>
                    <a:pt x="9846" y="7301"/>
                    <a:pt x="9731" y="4640"/>
                  </a:cubicBezTo>
                  <a:cubicBezTo>
                    <a:pt x="9647" y="2032"/>
                    <a:pt x="7502" y="1"/>
                    <a:pt x="4912"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3"/>
            <p:cNvSpPr/>
            <p:nvPr/>
          </p:nvSpPr>
          <p:spPr>
            <a:xfrm>
              <a:off x="5081928" y="2287453"/>
              <a:ext cx="82176" cy="124730"/>
            </a:xfrm>
            <a:custGeom>
              <a:avLst/>
              <a:gdLst/>
              <a:ahLst/>
              <a:cxnLst/>
              <a:rect l="l" t="t" r="r" b="b"/>
              <a:pathLst>
                <a:path w="3922" h="5953" extrusionOk="0">
                  <a:moveTo>
                    <a:pt x="487" y="0"/>
                  </a:moveTo>
                  <a:cubicBezTo>
                    <a:pt x="115" y="258"/>
                    <a:pt x="1" y="715"/>
                    <a:pt x="1" y="715"/>
                  </a:cubicBezTo>
                  <a:cubicBezTo>
                    <a:pt x="3463" y="1689"/>
                    <a:pt x="3492" y="5953"/>
                    <a:pt x="3492" y="5953"/>
                  </a:cubicBezTo>
                  <a:lnTo>
                    <a:pt x="3921" y="5867"/>
                  </a:lnTo>
                  <a:cubicBezTo>
                    <a:pt x="3607" y="1259"/>
                    <a:pt x="487" y="0"/>
                    <a:pt x="487" y="0"/>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53"/>
          <p:cNvGrpSpPr/>
          <p:nvPr/>
        </p:nvGrpSpPr>
        <p:grpSpPr>
          <a:xfrm>
            <a:off x="6829050" y="3395490"/>
            <a:ext cx="800486" cy="1213077"/>
            <a:chOff x="6901175" y="3405040"/>
            <a:chExt cx="800486" cy="1213077"/>
          </a:xfrm>
        </p:grpSpPr>
        <p:sp>
          <p:nvSpPr>
            <p:cNvPr id="1566" name="Google Shape;1566;p53"/>
            <p:cNvSpPr/>
            <p:nvPr/>
          </p:nvSpPr>
          <p:spPr>
            <a:xfrm>
              <a:off x="7058846" y="4142896"/>
              <a:ext cx="485120" cy="475222"/>
            </a:xfrm>
            <a:custGeom>
              <a:avLst/>
              <a:gdLst/>
              <a:ahLst/>
              <a:cxnLst/>
              <a:rect l="l" t="t" r="r" b="b"/>
              <a:pathLst>
                <a:path w="34602" h="33896" extrusionOk="0">
                  <a:moveTo>
                    <a:pt x="34601" y="0"/>
                  </a:moveTo>
                  <a:lnTo>
                    <a:pt x="1" y="945"/>
                  </a:lnTo>
                  <a:lnTo>
                    <a:pt x="2863" y="31138"/>
                  </a:lnTo>
                  <a:cubicBezTo>
                    <a:pt x="2863" y="31138"/>
                    <a:pt x="10441" y="33896"/>
                    <a:pt x="17918" y="33896"/>
                  </a:cubicBezTo>
                  <a:cubicBezTo>
                    <a:pt x="22289" y="33896"/>
                    <a:pt x="26626" y="32953"/>
                    <a:pt x="29393" y="29965"/>
                  </a:cubicBezTo>
                  <a:lnTo>
                    <a:pt x="34601" y="0"/>
                  </a:ln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3"/>
            <p:cNvSpPr/>
            <p:nvPr/>
          </p:nvSpPr>
          <p:spPr>
            <a:xfrm>
              <a:off x="6901175" y="3576537"/>
              <a:ext cx="800486" cy="682788"/>
            </a:xfrm>
            <a:custGeom>
              <a:avLst/>
              <a:gdLst/>
              <a:ahLst/>
              <a:cxnLst/>
              <a:rect l="l" t="t" r="r" b="b"/>
              <a:pathLst>
                <a:path w="57096" h="48701" extrusionOk="0">
                  <a:moveTo>
                    <a:pt x="26085" y="1"/>
                  </a:moveTo>
                  <a:cubicBezTo>
                    <a:pt x="4061" y="1"/>
                    <a:pt x="5381" y="29029"/>
                    <a:pt x="5381" y="29029"/>
                  </a:cubicBezTo>
                  <a:cubicBezTo>
                    <a:pt x="5381" y="29029"/>
                    <a:pt x="1" y="33265"/>
                    <a:pt x="2490" y="39046"/>
                  </a:cubicBezTo>
                  <a:cubicBezTo>
                    <a:pt x="4867" y="44474"/>
                    <a:pt x="11500" y="44627"/>
                    <a:pt x="12239" y="44627"/>
                  </a:cubicBezTo>
                  <a:cubicBezTo>
                    <a:pt x="12284" y="44627"/>
                    <a:pt x="12307" y="44626"/>
                    <a:pt x="12307" y="44626"/>
                  </a:cubicBezTo>
                  <a:cubicBezTo>
                    <a:pt x="14845" y="47720"/>
                    <a:pt x="17717" y="48700"/>
                    <a:pt x="20338" y="48700"/>
                  </a:cubicBezTo>
                  <a:cubicBezTo>
                    <a:pt x="24869" y="48700"/>
                    <a:pt x="28648" y="45771"/>
                    <a:pt x="28648" y="45771"/>
                  </a:cubicBezTo>
                  <a:cubicBezTo>
                    <a:pt x="31821" y="47779"/>
                    <a:pt x="34296" y="48506"/>
                    <a:pt x="36218" y="48506"/>
                  </a:cubicBezTo>
                  <a:cubicBezTo>
                    <a:pt x="41282" y="48506"/>
                    <a:pt x="42500" y="43453"/>
                    <a:pt x="42500" y="43453"/>
                  </a:cubicBezTo>
                  <a:cubicBezTo>
                    <a:pt x="42500" y="43453"/>
                    <a:pt x="43740" y="43834"/>
                    <a:pt x="45464" y="43834"/>
                  </a:cubicBezTo>
                  <a:cubicBezTo>
                    <a:pt x="47804" y="43834"/>
                    <a:pt x="51036" y="43131"/>
                    <a:pt x="53261" y="39818"/>
                  </a:cubicBezTo>
                  <a:cubicBezTo>
                    <a:pt x="57096" y="34037"/>
                    <a:pt x="51343" y="27312"/>
                    <a:pt x="51343" y="27312"/>
                  </a:cubicBezTo>
                  <a:cubicBezTo>
                    <a:pt x="49998" y="19613"/>
                    <a:pt x="49397" y="581"/>
                    <a:pt x="26731" y="9"/>
                  </a:cubicBezTo>
                  <a:cubicBezTo>
                    <a:pt x="26513" y="4"/>
                    <a:pt x="26298" y="1"/>
                    <a:pt x="26085"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3"/>
            <p:cNvSpPr/>
            <p:nvPr/>
          </p:nvSpPr>
          <p:spPr>
            <a:xfrm>
              <a:off x="7198266" y="3524299"/>
              <a:ext cx="206298" cy="202213"/>
            </a:xfrm>
            <a:custGeom>
              <a:avLst/>
              <a:gdLst/>
              <a:ahLst/>
              <a:cxnLst/>
              <a:rect l="l" t="t" r="r" b="b"/>
              <a:pathLst>
                <a:path w="9846" h="9651" extrusionOk="0">
                  <a:moveTo>
                    <a:pt x="4912" y="1"/>
                  </a:moveTo>
                  <a:cubicBezTo>
                    <a:pt x="4859" y="1"/>
                    <a:pt x="4805" y="2"/>
                    <a:pt x="4752" y="3"/>
                  </a:cubicBezTo>
                  <a:cubicBezTo>
                    <a:pt x="2090" y="89"/>
                    <a:pt x="1" y="2350"/>
                    <a:pt x="87" y="5012"/>
                  </a:cubicBezTo>
                  <a:cubicBezTo>
                    <a:pt x="199" y="7620"/>
                    <a:pt x="2344" y="9651"/>
                    <a:pt x="4935" y="9651"/>
                  </a:cubicBezTo>
                  <a:cubicBezTo>
                    <a:pt x="4988" y="9651"/>
                    <a:pt x="5041" y="9650"/>
                    <a:pt x="5095" y="9648"/>
                  </a:cubicBezTo>
                  <a:cubicBezTo>
                    <a:pt x="7757" y="9562"/>
                    <a:pt x="9846" y="7301"/>
                    <a:pt x="9731" y="4640"/>
                  </a:cubicBezTo>
                  <a:cubicBezTo>
                    <a:pt x="9647" y="2032"/>
                    <a:pt x="7502" y="1"/>
                    <a:pt x="4912"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3"/>
            <p:cNvSpPr/>
            <p:nvPr/>
          </p:nvSpPr>
          <p:spPr>
            <a:xfrm>
              <a:off x="7204865" y="3405040"/>
              <a:ext cx="82176" cy="124730"/>
            </a:xfrm>
            <a:custGeom>
              <a:avLst/>
              <a:gdLst/>
              <a:ahLst/>
              <a:cxnLst/>
              <a:rect l="l" t="t" r="r" b="b"/>
              <a:pathLst>
                <a:path w="3922" h="5953" extrusionOk="0">
                  <a:moveTo>
                    <a:pt x="487" y="0"/>
                  </a:moveTo>
                  <a:cubicBezTo>
                    <a:pt x="115" y="258"/>
                    <a:pt x="1" y="715"/>
                    <a:pt x="1" y="715"/>
                  </a:cubicBezTo>
                  <a:cubicBezTo>
                    <a:pt x="3463" y="1689"/>
                    <a:pt x="3492" y="5953"/>
                    <a:pt x="3492" y="5953"/>
                  </a:cubicBezTo>
                  <a:lnTo>
                    <a:pt x="3921" y="5867"/>
                  </a:lnTo>
                  <a:cubicBezTo>
                    <a:pt x="3607" y="1259"/>
                    <a:pt x="487" y="0"/>
                    <a:pt x="487" y="0"/>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grpSp>
        <p:nvGrpSpPr>
          <p:cNvPr id="1574" name="Google Shape;1574;p54"/>
          <p:cNvGrpSpPr/>
          <p:nvPr/>
        </p:nvGrpSpPr>
        <p:grpSpPr>
          <a:xfrm>
            <a:off x="4925400" y="3472886"/>
            <a:ext cx="3072000" cy="771600"/>
            <a:chOff x="4679900" y="3470233"/>
            <a:chExt cx="3072000" cy="771600"/>
          </a:xfrm>
        </p:grpSpPr>
        <p:sp>
          <p:nvSpPr>
            <p:cNvPr id="1575" name="Google Shape;1575;p54"/>
            <p:cNvSpPr/>
            <p:nvPr/>
          </p:nvSpPr>
          <p:spPr>
            <a:xfrm>
              <a:off x="4679900" y="3470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4"/>
            <p:cNvSpPr/>
            <p:nvPr/>
          </p:nvSpPr>
          <p:spPr>
            <a:xfrm>
              <a:off x="5447900" y="3470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4"/>
            <p:cNvSpPr/>
            <p:nvPr/>
          </p:nvSpPr>
          <p:spPr>
            <a:xfrm>
              <a:off x="6215900" y="3470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4"/>
            <p:cNvSpPr/>
            <p:nvPr/>
          </p:nvSpPr>
          <p:spPr>
            <a:xfrm>
              <a:off x="6983900" y="3470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 name="Google Shape;1579;p54"/>
          <p:cNvGrpSpPr/>
          <p:nvPr/>
        </p:nvGrpSpPr>
        <p:grpSpPr>
          <a:xfrm>
            <a:off x="1257125" y="3472886"/>
            <a:ext cx="3072000" cy="771600"/>
            <a:chOff x="1011625" y="3475538"/>
            <a:chExt cx="3072000" cy="771600"/>
          </a:xfrm>
        </p:grpSpPr>
        <p:sp>
          <p:nvSpPr>
            <p:cNvPr id="1580" name="Google Shape;1580;p54"/>
            <p:cNvSpPr/>
            <p:nvPr/>
          </p:nvSpPr>
          <p:spPr>
            <a:xfrm>
              <a:off x="1011625" y="3475538"/>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4"/>
            <p:cNvSpPr/>
            <p:nvPr/>
          </p:nvSpPr>
          <p:spPr>
            <a:xfrm>
              <a:off x="1779625" y="3475538"/>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4"/>
            <p:cNvSpPr/>
            <p:nvPr/>
          </p:nvSpPr>
          <p:spPr>
            <a:xfrm>
              <a:off x="2547625" y="3475538"/>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p:nvPr/>
          </p:nvSpPr>
          <p:spPr>
            <a:xfrm>
              <a:off x="3315625" y="3475538"/>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 name="Google Shape;1584;p54"/>
          <p:cNvGrpSpPr/>
          <p:nvPr/>
        </p:nvGrpSpPr>
        <p:grpSpPr>
          <a:xfrm>
            <a:off x="1257125" y="1946233"/>
            <a:ext cx="3072000" cy="771600"/>
            <a:chOff x="1011625" y="1946233"/>
            <a:chExt cx="3072000" cy="771600"/>
          </a:xfrm>
        </p:grpSpPr>
        <p:sp>
          <p:nvSpPr>
            <p:cNvPr id="1585" name="Google Shape;1585;p54"/>
            <p:cNvSpPr/>
            <p:nvPr/>
          </p:nvSpPr>
          <p:spPr>
            <a:xfrm>
              <a:off x="1011625"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4"/>
            <p:cNvSpPr/>
            <p:nvPr/>
          </p:nvSpPr>
          <p:spPr>
            <a:xfrm>
              <a:off x="1779625"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4"/>
            <p:cNvSpPr/>
            <p:nvPr/>
          </p:nvSpPr>
          <p:spPr>
            <a:xfrm>
              <a:off x="2547625"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4"/>
            <p:cNvSpPr/>
            <p:nvPr/>
          </p:nvSpPr>
          <p:spPr>
            <a:xfrm>
              <a:off x="3315625"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 name="Google Shape;1589;p54"/>
          <p:cNvSpPr/>
          <p:nvPr/>
        </p:nvSpPr>
        <p:spPr>
          <a:xfrm rot="62">
            <a:off x="2127329" y="2060370"/>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4"/>
          <p:cNvSpPr/>
          <p:nvPr/>
        </p:nvSpPr>
        <p:spPr>
          <a:xfrm>
            <a:off x="2895336" y="2060370"/>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4"/>
          <p:cNvSpPr/>
          <p:nvPr/>
        </p:nvSpPr>
        <p:spPr>
          <a:xfrm>
            <a:off x="3663331" y="2060365"/>
            <a:ext cx="563589" cy="5433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4"/>
          <p:cNvSpPr/>
          <p:nvPr/>
        </p:nvSpPr>
        <p:spPr>
          <a:xfrm rot="62">
            <a:off x="2127329" y="3589681"/>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4"/>
          <p:cNvSpPr/>
          <p:nvPr/>
        </p:nvSpPr>
        <p:spPr>
          <a:xfrm>
            <a:off x="2895336" y="3589672"/>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4"/>
          <p:cNvSpPr/>
          <p:nvPr/>
        </p:nvSpPr>
        <p:spPr>
          <a:xfrm>
            <a:off x="3663331" y="3587017"/>
            <a:ext cx="563589" cy="5433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rot="62">
            <a:off x="5795604" y="3587022"/>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4"/>
          <p:cNvSpPr/>
          <p:nvPr/>
        </p:nvSpPr>
        <p:spPr>
          <a:xfrm>
            <a:off x="6563611" y="3587022"/>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4"/>
          <p:cNvSpPr/>
          <p:nvPr/>
        </p:nvSpPr>
        <p:spPr>
          <a:xfrm>
            <a:off x="7331606" y="3587017"/>
            <a:ext cx="563589" cy="5433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8" name="Google Shape;1598;p54"/>
          <p:cNvGrpSpPr/>
          <p:nvPr/>
        </p:nvGrpSpPr>
        <p:grpSpPr>
          <a:xfrm>
            <a:off x="4925400" y="1946233"/>
            <a:ext cx="3072000" cy="771600"/>
            <a:chOff x="4679900" y="1946233"/>
            <a:chExt cx="3072000" cy="771600"/>
          </a:xfrm>
        </p:grpSpPr>
        <p:sp>
          <p:nvSpPr>
            <p:cNvPr id="1599" name="Google Shape;1599;p54"/>
            <p:cNvSpPr/>
            <p:nvPr/>
          </p:nvSpPr>
          <p:spPr>
            <a:xfrm>
              <a:off x="4679900"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5447900"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a:off x="6215900"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a:off x="6983900" y="1946233"/>
              <a:ext cx="768000" cy="7716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 name="Google Shape;1603;p54"/>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FIND THE COLOR</a:t>
            </a:r>
            <a:endParaRPr/>
          </a:p>
        </p:txBody>
      </p:sp>
      <p:sp>
        <p:nvSpPr>
          <p:cNvPr id="1604" name="Google Shape;1604;p54"/>
          <p:cNvSpPr/>
          <p:nvPr/>
        </p:nvSpPr>
        <p:spPr>
          <a:xfrm>
            <a:off x="1359331" y="2060370"/>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4"/>
          <p:cNvSpPr txBox="1"/>
          <p:nvPr/>
        </p:nvSpPr>
        <p:spPr>
          <a:xfrm>
            <a:off x="1146596" y="1447825"/>
            <a:ext cx="2246700" cy="484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500">
                <a:solidFill>
                  <a:schemeClr val="accent4"/>
                </a:solidFill>
                <a:latin typeface="Lilita One"/>
                <a:ea typeface="Lilita One"/>
                <a:cs typeface="Lilita One"/>
                <a:sym typeface="Lilita One"/>
              </a:rPr>
              <a:t>Blue</a:t>
            </a:r>
            <a:endParaRPr sz="2500">
              <a:solidFill>
                <a:schemeClr val="accent4"/>
              </a:solidFill>
              <a:latin typeface="Lilita One"/>
              <a:ea typeface="Lilita One"/>
              <a:cs typeface="Lilita One"/>
              <a:sym typeface="Lilita One"/>
            </a:endParaRPr>
          </a:p>
        </p:txBody>
      </p:sp>
      <p:sp>
        <p:nvSpPr>
          <p:cNvPr id="1606" name="Google Shape;1606;p54"/>
          <p:cNvSpPr/>
          <p:nvPr/>
        </p:nvSpPr>
        <p:spPr>
          <a:xfrm>
            <a:off x="1359331" y="3589675"/>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txBox="1"/>
          <p:nvPr/>
        </p:nvSpPr>
        <p:spPr>
          <a:xfrm>
            <a:off x="1146596" y="2971825"/>
            <a:ext cx="2246700" cy="484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500">
                <a:solidFill>
                  <a:schemeClr val="accent4"/>
                </a:solidFill>
                <a:latin typeface="Lilita One"/>
                <a:ea typeface="Lilita One"/>
                <a:cs typeface="Lilita One"/>
                <a:sym typeface="Lilita One"/>
              </a:rPr>
              <a:t>Green</a:t>
            </a:r>
            <a:endParaRPr sz="2500">
              <a:solidFill>
                <a:schemeClr val="accent4"/>
              </a:solidFill>
              <a:latin typeface="Lilita One"/>
              <a:ea typeface="Lilita One"/>
              <a:cs typeface="Lilita One"/>
              <a:sym typeface="Lilita One"/>
            </a:endParaRPr>
          </a:p>
        </p:txBody>
      </p:sp>
      <p:sp>
        <p:nvSpPr>
          <p:cNvPr id="1608" name="Google Shape;1608;p54"/>
          <p:cNvSpPr/>
          <p:nvPr/>
        </p:nvSpPr>
        <p:spPr>
          <a:xfrm>
            <a:off x="5027606" y="2060370"/>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4"/>
          <p:cNvSpPr txBox="1"/>
          <p:nvPr/>
        </p:nvSpPr>
        <p:spPr>
          <a:xfrm>
            <a:off x="4814871" y="1447825"/>
            <a:ext cx="2246700" cy="484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500">
                <a:solidFill>
                  <a:schemeClr val="accent4"/>
                </a:solidFill>
                <a:latin typeface="Lilita One"/>
                <a:ea typeface="Lilita One"/>
                <a:cs typeface="Lilita One"/>
                <a:sym typeface="Lilita One"/>
              </a:rPr>
              <a:t>Yellow</a:t>
            </a:r>
            <a:endParaRPr sz="2500">
              <a:solidFill>
                <a:schemeClr val="accent4"/>
              </a:solidFill>
              <a:latin typeface="Lilita One"/>
              <a:ea typeface="Lilita One"/>
              <a:cs typeface="Lilita One"/>
              <a:sym typeface="Lilita One"/>
            </a:endParaRPr>
          </a:p>
        </p:txBody>
      </p:sp>
      <p:sp>
        <p:nvSpPr>
          <p:cNvPr id="1610" name="Google Shape;1610;p54"/>
          <p:cNvSpPr/>
          <p:nvPr/>
        </p:nvSpPr>
        <p:spPr>
          <a:xfrm rot="62">
            <a:off x="5795604" y="2060370"/>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a:off x="6563612" y="2060370"/>
            <a:ext cx="56357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4"/>
          <p:cNvSpPr/>
          <p:nvPr/>
        </p:nvSpPr>
        <p:spPr>
          <a:xfrm>
            <a:off x="7331606" y="2060365"/>
            <a:ext cx="563589" cy="5433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4"/>
          <p:cNvSpPr/>
          <p:nvPr/>
        </p:nvSpPr>
        <p:spPr>
          <a:xfrm rot="-62">
            <a:off x="5027604" y="3587022"/>
            <a:ext cx="563589" cy="5433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4"/>
          <p:cNvSpPr txBox="1"/>
          <p:nvPr/>
        </p:nvSpPr>
        <p:spPr>
          <a:xfrm>
            <a:off x="4814871" y="2971825"/>
            <a:ext cx="2246700" cy="484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500">
                <a:solidFill>
                  <a:schemeClr val="accent4"/>
                </a:solidFill>
                <a:latin typeface="Lilita One"/>
                <a:ea typeface="Lilita One"/>
                <a:cs typeface="Lilita One"/>
                <a:sym typeface="Lilita One"/>
              </a:rPr>
              <a:t>Pink</a:t>
            </a:r>
            <a:endParaRPr sz="2500">
              <a:solidFill>
                <a:schemeClr val="accent4"/>
              </a:solidFill>
              <a:latin typeface="Lilita One"/>
              <a:ea typeface="Lilita One"/>
              <a:cs typeface="Lilita One"/>
              <a:sym typeface="Lilita One"/>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43"/>
        <p:cNvGrpSpPr/>
        <p:nvPr/>
      </p:nvGrpSpPr>
      <p:grpSpPr>
        <a:xfrm>
          <a:off x="0" y="0"/>
          <a:ext cx="0" cy="0"/>
          <a:chOff x="0" y="0"/>
          <a:chExt cx="0" cy="0"/>
        </a:xfrm>
      </p:grpSpPr>
      <p:sp>
        <p:nvSpPr>
          <p:cNvPr id="544" name="Google Shape;544;p35"/>
          <p:cNvSpPr/>
          <p:nvPr/>
        </p:nvSpPr>
        <p:spPr>
          <a:xfrm flipH="1">
            <a:off x="7227234" y="1320125"/>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5020659" y="3834038"/>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txBox="1">
            <a:spLocks noGrp="1"/>
          </p:cNvSpPr>
          <p:nvPr>
            <p:ph type="title"/>
          </p:nvPr>
        </p:nvSpPr>
        <p:spPr>
          <a:xfrm>
            <a:off x="487883" y="22938"/>
            <a:ext cx="3432900" cy="48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Talk with your partners</a:t>
            </a:r>
            <a:endParaRPr dirty="0"/>
          </a:p>
        </p:txBody>
      </p:sp>
      <p:sp>
        <p:nvSpPr>
          <p:cNvPr id="547" name="Google Shape;547;p35"/>
          <p:cNvSpPr txBox="1">
            <a:spLocks noGrp="1"/>
          </p:cNvSpPr>
          <p:nvPr>
            <p:ph type="subTitle" idx="1"/>
          </p:nvPr>
        </p:nvSpPr>
        <p:spPr>
          <a:xfrm>
            <a:off x="390554" y="1139061"/>
            <a:ext cx="3047016" cy="3027300"/>
          </a:xfrm>
          <a:prstGeom prst="rect">
            <a:avLst/>
          </a:prstGeom>
        </p:spPr>
        <p:txBody>
          <a:bodyPr spcFirstLastPara="1" wrap="square" lIns="91425" tIns="91425" rIns="91425" bIns="91425" anchor="t" anchorCtr="0">
            <a:noAutofit/>
          </a:bodyPr>
          <a:lstStyle/>
          <a:p>
            <a:pPr marL="0" lvl="0" indent="0" algn="l" rtl="0">
              <a:spcBef>
                <a:spcPts val="1600"/>
              </a:spcBef>
              <a:spcAft>
                <a:spcPts val="0"/>
              </a:spcAft>
              <a:buNone/>
            </a:pPr>
            <a:r>
              <a:rPr lang="en-US" sz="1600" dirty="0"/>
              <a:t>What’s your name?</a:t>
            </a:r>
          </a:p>
          <a:p>
            <a:pPr marL="0" lvl="0" indent="0" algn="l" rtl="0">
              <a:spcBef>
                <a:spcPts val="1600"/>
              </a:spcBef>
              <a:spcAft>
                <a:spcPts val="0"/>
              </a:spcAft>
              <a:buNone/>
            </a:pPr>
            <a:endParaRPr lang="en-US" sz="1600" dirty="0"/>
          </a:p>
          <a:p>
            <a:pPr marL="0" lvl="0" indent="0" algn="l" rtl="0">
              <a:spcBef>
                <a:spcPts val="1600"/>
              </a:spcBef>
              <a:spcAft>
                <a:spcPts val="0"/>
              </a:spcAft>
              <a:buNone/>
            </a:pPr>
            <a:r>
              <a:rPr lang="en-US" sz="1600" dirty="0"/>
              <a:t>What movie/game/TV show character do you like?</a:t>
            </a:r>
          </a:p>
          <a:p>
            <a:pPr marL="0" lvl="0" indent="0" algn="l" rtl="0">
              <a:spcBef>
                <a:spcPts val="1600"/>
              </a:spcBef>
              <a:spcAft>
                <a:spcPts val="0"/>
              </a:spcAft>
              <a:buNone/>
            </a:pPr>
            <a:r>
              <a:rPr lang="en-US" sz="1600" dirty="0"/>
              <a:t>Why is that character special?</a:t>
            </a:r>
          </a:p>
          <a:p>
            <a:pPr marL="0" lvl="0" indent="0" algn="l" rtl="0">
              <a:spcBef>
                <a:spcPts val="1600"/>
              </a:spcBef>
              <a:spcAft>
                <a:spcPts val="0"/>
              </a:spcAft>
              <a:buNone/>
            </a:pPr>
            <a:endParaRPr lang="en-US" sz="1600" dirty="0"/>
          </a:p>
          <a:p>
            <a:pPr marL="0" lvl="0" indent="0" algn="l" rtl="0">
              <a:spcBef>
                <a:spcPts val="1600"/>
              </a:spcBef>
              <a:spcAft>
                <a:spcPts val="0"/>
              </a:spcAft>
              <a:buNone/>
            </a:pPr>
            <a:r>
              <a:rPr lang="en-US" sz="1600" dirty="0"/>
              <a:t>What kind of character do you want to make?</a:t>
            </a:r>
            <a:endParaRPr sz="1600" dirty="0"/>
          </a:p>
        </p:txBody>
      </p:sp>
      <p:grpSp>
        <p:nvGrpSpPr>
          <p:cNvPr id="548" name="Google Shape;548;p35"/>
          <p:cNvGrpSpPr/>
          <p:nvPr/>
        </p:nvGrpSpPr>
        <p:grpSpPr>
          <a:xfrm>
            <a:off x="5911350" y="495213"/>
            <a:ext cx="2363450" cy="4153074"/>
            <a:chOff x="5911350" y="495213"/>
            <a:chExt cx="2363450" cy="4153074"/>
          </a:xfrm>
        </p:grpSpPr>
        <p:sp>
          <p:nvSpPr>
            <p:cNvPr id="549" name="Google Shape;549;p35"/>
            <p:cNvSpPr/>
            <p:nvPr/>
          </p:nvSpPr>
          <p:spPr>
            <a:xfrm>
              <a:off x="6777856" y="2523943"/>
              <a:ext cx="392233" cy="268227"/>
            </a:xfrm>
            <a:custGeom>
              <a:avLst/>
              <a:gdLst/>
              <a:ahLst/>
              <a:cxnLst/>
              <a:rect l="l" t="t" r="r" b="b"/>
              <a:pathLst>
                <a:path w="3881" h="2654" extrusionOk="0">
                  <a:moveTo>
                    <a:pt x="2367" y="0"/>
                  </a:moveTo>
                  <a:cubicBezTo>
                    <a:pt x="1418" y="0"/>
                    <a:pt x="470" y="604"/>
                    <a:pt x="230" y="1322"/>
                  </a:cubicBezTo>
                  <a:cubicBezTo>
                    <a:pt x="0" y="2050"/>
                    <a:pt x="575" y="2654"/>
                    <a:pt x="1524" y="2654"/>
                  </a:cubicBezTo>
                  <a:cubicBezTo>
                    <a:pt x="2463" y="2654"/>
                    <a:pt x="3411" y="2060"/>
                    <a:pt x="3650" y="1322"/>
                  </a:cubicBezTo>
                  <a:cubicBezTo>
                    <a:pt x="3880" y="594"/>
                    <a:pt x="3306" y="0"/>
                    <a:pt x="2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6778765" y="2512320"/>
              <a:ext cx="390313" cy="291471"/>
            </a:xfrm>
            <a:custGeom>
              <a:avLst/>
              <a:gdLst/>
              <a:ahLst/>
              <a:cxnLst/>
              <a:rect l="l" t="t" r="r" b="b"/>
              <a:pathLst>
                <a:path w="3862" h="2884" extrusionOk="0">
                  <a:moveTo>
                    <a:pt x="2358" y="240"/>
                  </a:moveTo>
                  <a:cubicBezTo>
                    <a:pt x="2827" y="240"/>
                    <a:pt x="3220" y="393"/>
                    <a:pt x="3421" y="671"/>
                  </a:cubicBezTo>
                  <a:cubicBezTo>
                    <a:pt x="3574" y="881"/>
                    <a:pt x="3613" y="1159"/>
                    <a:pt x="3517" y="1399"/>
                  </a:cubicBezTo>
                  <a:cubicBezTo>
                    <a:pt x="3306" y="2089"/>
                    <a:pt x="2396" y="2644"/>
                    <a:pt x="1505" y="2644"/>
                  </a:cubicBezTo>
                  <a:cubicBezTo>
                    <a:pt x="1036" y="2644"/>
                    <a:pt x="643" y="2481"/>
                    <a:pt x="432" y="2204"/>
                  </a:cubicBezTo>
                  <a:cubicBezTo>
                    <a:pt x="279" y="1993"/>
                    <a:pt x="240" y="1725"/>
                    <a:pt x="336" y="1475"/>
                  </a:cubicBezTo>
                  <a:cubicBezTo>
                    <a:pt x="547" y="795"/>
                    <a:pt x="1457" y="240"/>
                    <a:pt x="2348" y="240"/>
                  </a:cubicBezTo>
                  <a:close/>
                  <a:moveTo>
                    <a:pt x="2358" y="0"/>
                  </a:moveTo>
                  <a:cubicBezTo>
                    <a:pt x="1361" y="0"/>
                    <a:pt x="355" y="623"/>
                    <a:pt x="116" y="1399"/>
                  </a:cubicBezTo>
                  <a:cubicBezTo>
                    <a:pt x="1" y="1725"/>
                    <a:pt x="49" y="2069"/>
                    <a:pt x="250" y="2347"/>
                  </a:cubicBezTo>
                  <a:cubicBezTo>
                    <a:pt x="499" y="2692"/>
                    <a:pt x="959" y="2884"/>
                    <a:pt x="1505" y="2884"/>
                  </a:cubicBezTo>
                  <a:cubicBezTo>
                    <a:pt x="2501" y="2884"/>
                    <a:pt x="3507" y="2251"/>
                    <a:pt x="3747" y="1475"/>
                  </a:cubicBezTo>
                  <a:cubicBezTo>
                    <a:pt x="3862" y="1159"/>
                    <a:pt x="3814" y="805"/>
                    <a:pt x="3622" y="537"/>
                  </a:cubicBezTo>
                  <a:cubicBezTo>
                    <a:pt x="3373" y="192"/>
                    <a:pt x="2904" y="0"/>
                    <a:pt x="235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7998786" y="2884028"/>
              <a:ext cx="190811" cy="227699"/>
            </a:xfrm>
            <a:custGeom>
              <a:avLst/>
              <a:gdLst/>
              <a:ahLst/>
              <a:cxnLst/>
              <a:rect l="l" t="t" r="r" b="b"/>
              <a:pathLst>
                <a:path w="1888" h="2253" extrusionOk="0">
                  <a:moveTo>
                    <a:pt x="355" y="1"/>
                  </a:moveTo>
                  <a:cubicBezTo>
                    <a:pt x="173" y="1"/>
                    <a:pt x="48" y="624"/>
                    <a:pt x="29" y="969"/>
                  </a:cubicBezTo>
                  <a:cubicBezTo>
                    <a:pt x="0" y="1246"/>
                    <a:pt x="77" y="1515"/>
                    <a:pt x="240" y="1745"/>
                  </a:cubicBezTo>
                  <a:cubicBezTo>
                    <a:pt x="345" y="1850"/>
                    <a:pt x="699" y="2243"/>
                    <a:pt x="805" y="2252"/>
                  </a:cubicBezTo>
                  <a:cubicBezTo>
                    <a:pt x="910" y="2252"/>
                    <a:pt x="1035" y="2099"/>
                    <a:pt x="1054" y="2022"/>
                  </a:cubicBezTo>
                  <a:cubicBezTo>
                    <a:pt x="1101" y="2061"/>
                    <a:pt x="1282" y="2164"/>
                    <a:pt x="1415" y="2164"/>
                  </a:cubicBezTo>
                  <a:cubicBezTo>
                    <a:pt x="1444" y="2164"/>
                    <a:pt x="1472" y="2159"/>
                    <a:pt x="1495" y="2147"/>
                  </a:cubicBezTo>
                  <a:cubicBezTo>
                    <a:pt x="1619" y="2080"/>
                    <a:pt x="1887" y="1448"/>
                    <a:pt x="1887" y="1160"/>
                  </a:cubicBezTo>
                  <a:cubicBezTo>
                    <a:pt x="1887" y="863"/>
                    <a:pt x="1878" y="700"/>
                    <a:pt x="1638" y="480"/>
                  </a:cubicBezTo>
                  <a:cubicBezTo>
                    <a:pt x="1274" y="183"/>
                    <a:pt x="824" y="20"/>
                    <a:pt x="3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7986153" y="2871497"/>
              <a:ext cx="215976" cy="251854"/>
            </a:xfrm>
            <a:custGeom>
              <a:avLst/>
              <a:gdLst/>
              <a:ahLst/>
              <a:cxnLst/>
              <a:rect l="l" t="t" r="r" b="b"/>
              <a:pathLst>
                <a:path w="2137" h="2492" extrusionOk="0">
                  <a:moveTo>
                    <a:pt x="489" y="240"/>
                  </a:moveTo>
                  <a:cubicBezTo>
                    <a:pt x="920" y="259"/>
                    <a:pt x="1342" y="412"/>
                    <a:pt x="1677" y="681"/>
                  </a:cubicBezTo>
                  <a:cubicBezTo>
                    <a:pt x="1878" y="872"/>
                    <a:pt x="1897" y="1006"/>
                    <a:pt x="1888" y="1275"/>
                  </a:cubicBezTo>
                  <a:cubicBezTo>
                    <a:pt x="1888" y="1543"/>
                    <a:pt x="1639" y="2089"/>
                    <a:pt x="1562" y="2156"/>
                  </a:cubicBezTo>
                  <a:cubicBezTo>
                    <a:pt x="1557" y="2158"/>
                    <a:pt x="1550" y="2159"/>
                    <a:pt x="1542" y="2159"/>
                  </a:cubicBezTo>
                  <a:cubicBezTo>
                    <a:pt x="1474" y="2159"/>
                    <a:pt x="1315" y="2093"/>
                    <a:pt x="1256" y="2051"/>
                  </a:cubicBezTo>
                  <a:cubicBezTo>
                    <a:pt x="1234" y="2032"/>
                    <a:pt x="1208" y="2023"/>
                    <a:pt x="1182" y="2023"/>
                  </a:cubicBezTo>
                  <a:cubicBezTo>
                    <a:pt x="1129" y="2023"/>
                    <a:pt x="1077" y="2060"/>
                    <a:pt x="1064" y="2118"/>
                  </a:cubicBezTo>
                  <a:cubicBezTo>
                    <a:pt x="1045" y="2166"/>
                    <a:pt x="997" y="2213"/>
                    <a:pt x="949" y="2242"/>
                  </a:cubicBezTo>
                  <a:cubicBezTo>
                    <a:pt x="777" y="2127"/>
                    <a:pt x="633" y="1984"/>
                    <a:pt x="499" y="1830"/>
                  </a:cubicBezTo>
                  <a:lnTo>
                    <a:pt x="451" y="1773"/>
                  </a:lnTo>
                  <a:cubicBezTo>
                    <a:pt x="307" y="1572"/>
                    <a:pt x="250" y="1332"/>
                    <a:pt x="269" y="1102"/>
                  </a:cubicBezTo>
                  <a:cubicBezTo>
                    <a:pt x="298" y="709"/>
                    <a:pt x="413" y="297"/>
                    <a:pt x="489" y="240"/>
                  </a:cubicBezTo>
                  <a:close/>
                  <a:moveTo>
                    <a:pt x="470" y="0"/>
                  </a:moveTo>
                  <a:cubicBezTo>
                    <a:pt x="106" y="10"/>
                    <a:pt x="29" y="1045"/>
                    <a:pt x="29" y="1083"/>
                  </a:cubicBezTo>
                  <a:cubicBezTo>
                    <a:pt x="1" y="1457"/>
                    <a:pt x="135" y="1801"/>
                    <a:pt x="269" y="1945"/>
                  </a:cubicBezTo>
                  <a:lnTo>
                    <a:pt x="326" y="1993"/>
                  </a:lnTo>
                  <a:cubicBezTo>
                    <a:pt x="671" y="2357"/>
                    <a:pt x="815" y="2482"/>
                    <a:pt x="920" y="2491"/>
                  </a:cubicBezTo>
                  <a:lnTo>
                    <a:pt x="939" y="2491"/>
                  </a:lnTo>
                  <a:cubicBezTo>
                    <a:pt x="1054" y="2472"/>
                    <a:pt x="1160" y="2405"/>
                    <a:pt x="1227" y="2309"/>
                  </a:cubicBezTo>
                  <a:cubicBezTo>
                    <a:pt x="1314" y="2349"/>
                    <a:pt x="1429" y="2399"/>
                    <a:pt x="1540" y="2399"/>
                  </a:cubicBezTo>
                  <a:cubicBezTo>
                    <a:pt x="1587" y="2399"/>
                    <a:pt x="1634" y="2390"/>
                    <a:pt x="1677" y="2367"/>
                  </a:cubicBezTo>
                  <a:cubicBezTo>
                    <a:pt x="1859" y="2271"/>
                    <a:pt x="2127" y="1581"/>
                    <a:pt x="2127" y="1275"/>
                  </a:cubicBezTo>
                  <a:cubicBezTo>
                    <a:pt x="2137" y="978"/>
                    <a:pt x="2118" y="776"/>
                    <a:pt x="1850" y="508"/>
                  </a:cubicBezTo>
                  <a:cubicBezTo>
                    <a:pt x="1457" y="192"/>
                    <a:pt x="968" y="20"/>
                    <a:pt x="4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8093582" y="3058361"/>
              <a:ext cx="27995" cy="45985"/>
            </a:xfrm>
            <a:custGeom>
              <a:avLst/>
              <a:gdLst/>
              <a:ahLst/>
              <a:cxnLst/>
              <a:rect l="l" t="t" r="r" b="b"/>
              <a:pathLst>
                <a:path w="277" h="455" extrusionOk="0">
                  <a:moveTo>
                    <a:pt x="87" y="0"/>
                  </a:moveTo>
                  <a:cubicBezTo>
                    <a:pt x="49" y="0"/>
                    <a:pt x="20" y="29"/>
                    <a:pt x="20" y="67"/>
                  </a:cubicBezTo>
                  <a:lnTo>
                    <a:pt x="20" y="77"/>
                  </a:lnTo>
                  <a:lnTo>
                    <a:pt x="1" y="317"/>
                  </a:lnTo>
                  <a:cubicBezTo>
                    <a:pt x="1" y="336"/>
                    <a:pt x="1" y="355"/>
                    <a:pt x="11" y="374"/>
                  </a:cubicBezTo>
                  <a:cubicBezTo>
                    <a:pt x="32" y="431"/>
                    <a:pt x="76" y="455"/>
                    <a:pt x="122" y="455"/>
                  </a:cubicBezTo>
                  <a:cubicBezTo>
                    <a:pt x="199" y="455"/>
                    <a:pt x="277" y="385"/>
                    <a:pt x="240" y="288"/>
                  </a:cubicBezTo>
                  <a:lnTo>
                    <a:pt x="145" y="48"/>
                  </a:lnTo>
                  <a:cubicBezTo>
                    <a:pt x="135" y="20"/>
                    <a:pt x="116" y="0"/>
                    <a:pt x="87"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5923882" y="2454715"/>
              <a:ext cx="197582" cy="237907"/>
            </a:xfrm>
            <a:custGeom>
              <a:avLst/>
              <a:gdLst/>
              <a:ahLst/>
              <a:cxnLst/>
              <a:rect l="l" t="t" r="r" b="b"/>
              <a:pathLst>
                <a:path w="1955" h="2354" extrusionOk="0">
                  <a:moveTo>
                    <a:pt x="727" y="0"/>
                  </a:moveTo>
                  <a:cubicBezTo>
                    <a:pt x="714" y="0"/>
                    <a:pt x="702" y="2"/>
                    <a:pt x="690" y="5"/>
                  </a:cubicBezTo>
                  <a:cubicBezTo>
                    <a:pt x="556" y="53"/>
                    <a:pt x="163" y="599"/>
                    <a:pt x="96" y="886"/>
                  </a:cubicBezTo>
                  <a:cubicBezTo>
                    <a:pt x="20" y="1183"/>
                    <a:pt x="1" y="1337"/>
                    <a:pt x="183" y="1605"/>
                  </a:cubicBezTo>
                  <a:cubicBezTo>
                    <a:pt x="480" y="1969"/>
                    <a:pt x="882" y="2237"/>
                    <a:pt x="1342" y="2352"/>
                  </a:cubicBezTo>
                  <a:cubicBezTo>
                    <a:pt x="1347" y="2353"/>
                    <a:pt x="1353" y="2354"/>
                    <a:pt x="1359" y="2354"/>
                  </a:cubicBezTo>
                  <a:cubicBezTo>
                    <a:pt x="1531" y="2354"/>
                    <a:pt x="1776" y="1805"/>
                    <a:pt x="1869" y="1471"/>
                  </a:cubicBezTo>
                  <a:cubicBezTo>
                    <a:pt x="1955" y="1212"/>
                    <a:pt x="1936" y="925"/>
                    <a:pt x="1830" y="675"/>
                  </a:cubicBezTo>
                  <a:cubicBezTo>
                    <a:pt x="1754" y="551"/>
                    <a:pt x="1486" y="91"/>
                    <a:pt x="1390" y="53"/>
                  </a:cubicBezTo>
                  <a:cubicBezTo>
                    <a:pt x="1379" y="50"/>
                    <a:pt x="1368" y="49"/>
                    <a:pt x="1357" y="49"/>
                  </a:cubicBezTo>
                  <a:cubicBezTo>
                    <a:pt x="1255" y="49"/>
                    <a:pt x="1127" y="156"/>
                    <a:pt x="1093" y="225"/>
                  </a:cubicBezTo>
                  <a:cubicBezTo>
                    <a:pt x="1058" y="173"/>
                    <a:pt x="863" y="0"/>
                    <a:pt x="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5911350" y="2443699"/>
              <a:ext cx="223758" cy="261354"/>
            </a:xfrm>
            <a:custGeom>
              <a:avLst/>
              <a:gdLst/>
              <a:ahLst/>
              <a:cxnLst/>
              <a:rect l="l" t="t" r="r" b="b"/>
              <a:pathLst>
                <a:path w="2214" h="2586" extrusionOk="0">
                  <a:moveTo>
                    <a:pt x="853" y="238"/>
                  </a:moveTo>
                  <a:cubicBezTo>
                    <a:pt x="958" y="267"/>
                    <a:pt x="1054" y="325"/>
                    <a:pt x="1121" y="411"/>
                  </a:cubicBezTo>
                  <a:cubicBezTo>
                    <a:pt x="1145" y="439"/>
                    <a:pt x="1177" y="452"/>
                    <a:pt x="1210" y="452"/>
                  </a:cubicBezTo>
                  <a:cubicBezTo>
                    <a:pt x="1255" y="452"/>
                    <a:pt x="1300" y="427"/>
                    <a:pt x="1322" y="382"/>
                  </a:cubicBezTo>
                  <a:cubicBezTo>
                    <a:pt x="1360" y="334"/>
                    <a:pt x="1408" y="296"/>
                    <a:pt x="1466" y="286"/>
                  </a:cubicBezTo>
                  <a:cubicBezTo>
                    <a:pt x="1600" y="430"/>
                    <a:pt x="1715" y="602"/>
                    <a:pt x="1811" y="784"/>
                  </a:cubicBezTo>
                  <a:lnTo>
                    <a:pt x="1849" y="852"/>
                  </a:lnTo>
                  <a:cubicBezTo>
                    <a:pt x="1945" y="1072"/>
                    <a:pt x="1954" y="1321"/>
                    <a:pt x="1878" y="1551"/>
                  </a:cubicBezTo>
                  <a:cubicBezTo>
                    <a:pt x="1763" y="1925"/>
                    <a:pt x="1571" y="2298"/>
                    <a:pt x="1475" y="2346"/>
                  </a:cubicBezTo>
                  <a:cubicBezTo>
                    <a:pt x="1054" y="2231"/>
                    <a:pt x="680" y="1982"/>
                    <a:pt x="412" y="1647"/>
                  </a:cubicBezTo>
                  <a:cubicBezTo>
                    <a:pt x="259" y="1417"/>
                    <a:pt x="268" y="1292"/>
                    <a:pt x="335" y="1024"/>
                  </a:cubicBezTo>
                  <a:cubicBezTo>
                    <a:pt x="393" y="765"/>
                    <a:pt x="757" y="277"/>
                    <a:pt x="843" y="238"/>
                  </a:cubicBezTo>
                  <a:close/>
                  <a:moveTo>
                    <a:pt x="844" y="0"/>
                  </a:moveTo>
                  <a:cubicBezTo>
                    <a:pt x="821" y="0"/>
                    <a:pt x="798" y="3"/>
                    <a:pt x="776" y="8"/>
                  </a:cubicBezTo>
                  <a:cubicBezTo>
                    <a:pt x="575" y="66"/>
                    <a:pt x="173" y="679"/>
                    <a:pt x="96" y="976"/>
                  </a:cubicBezTo>
                  <a:cubicBezTo>
                    <a:pt x="29" y="1273"/>
                    <a:pt x="0" y="1474"/>
                    <a:pt x="211" y="1790"/>
                  </a:cubicBezTo>
                  <a:cubicBezTo>
                    <a:pt x="517" y="2183"/>
                    <a:pt x="958" y="2461"/>
                    <a:pt x="1447" y="2586"/>
                  </a:cubicBezTo>
                  <a:lnTo>
                    <a:pt x="1475" y="2586"/>
                  </a:lnTo>
                  <a:cubicBezTo>
                    <a:pt x="1820" y="2586"/>
                    <a:pt x="2098" y="1656"/>
                    <a:pt x="2117" y="1618"/>
                  </a:cubicBezTo>
                  <a:cubicBezTo>
                    <a:pt x="2213" y="1264"/>
                    <a:pt x="2165" y="899"/>
                    <a:pt x="2060" y="727"/>
                  </a:cubicBezTo>
                  <a:lnTo>
                    <a:pt x="2022" y="670"/>
                  </a:lnTo>
                  <a:cubicBezTo>
                    <a:pt x="1763" y="238"/>
                    <a:pt x="1648" y="85"/>
                    <a:pt x="1543" y="56"/>
                  </a:cubicBezTo>
                  <a:cubicBezTo>
                    <a:pt x="1521" y="53"/>
                    <a:pt x="1500" y="52"/>
                    <a:pt x="1480" y="52"/>
                  </a:cubicBezTo>
                  <a:cubicBezTo>
                    <a:pt x="1377" y="52"/>
                    <a:pt x="1279" y="90"/>
                    <a:pt x="1207" y="162"/>
                  </a:cubicBezTo>
                  <a:cubicBezTo>
                    <a:pt x="1117" y="88"/>
                    <a:pt x="978" y="0"/>
                    <a:pt x="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6021002" y="2462395"/>
              <a:ext cx="25974" cy="46389"/>
            </a:xfrm>
            <a:custGeom>
              <a:avLst/>
              <a:gdLst/>
              <a:ahLst/>
              <a:cxnLst/>
              <a:rect l="l" t="t" r="r" b="b"/>
              <a:pathLst>
                <a:path w="257" h="459" extrusionOk="0">
                  <a:moveTo>
                    <a:pt x="134" y="1"/>
                  </a:moveTo>
                  <a:cubicBezTo>
                    <a:pt x="67" y="1"/>
                    <a:pt x="1" y="50"/>
                    <a:pt x="17" y="140"/>
                  </a:cubicBezTo>
                  <a:lnTo>
                    <a:pt x="55" y="398"/>
                  </a:lnTo>
                  <a:cubicBezTo>
                    <a:pt x="55" y="427"/>
                    <a:pt x="74" y="446"/>
                    <a:pt x="93" y="456"/>
                  </a:cubicBezTo>
                  <a:cubicBezTo>
                    <a:pt x="100" y="457"/>
                    <a:pt x="107" y="458"/>
                    <a:pt x="113" y="458"/>
                  </a:cubicBezTo>
                  <a:cubicBezTo>
                    <a:pt x="144" y="458"/>
                    <a:pt x="172" y="440"/>
                    <a:pt x="180" y="408"/>
                  </a:cubicBezTo>
                  <a:lnTo>
                    <a:pt x="180" y="398"/>
                  </a:lnTo>
                  <a:lnTo>
                    <a:pt x="247" y="159"/>
                  </a:lnTo>
                  <a:lnTo>
                    <a:pt x="256" y="159"/>
                  </a:lnTo>
                  <a:cubicBezTo>
                    <a:pt x="256" y="140"/>
                    <a:pt x="256" y="120"/>
                    <a:pt x="256" y="101"/>
                  </a:cubicBezTo>
                  <a:cubicBezTo>
                    <a:pt x="243" y="33"/>
                    <a:pt x="188" y="1"/>
                    <a:pt x="134"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6040103" y="4286474"/>
              <a:ext cx="505527" cy="349180"/>
            </a:xfrm>
            <a:custGeom>
              <a:avLst/>
              <a:gdLst/>
              <a:ahLst/>
              <a:cxnLst/>
              <a:rect l="l" t="t" r="r" b="b"/>
              <a:pathLst>
                <a:path w="5002" h="3455" extrusionOk="0">
                  <a:moveTo>
                    <a:pt x="3147" y="0"/>
                  </a:moveTo>
                  <a:cubicBezTo>
                    <a:pt x="2597" y="0"/>
                    <a:pt x="2194" y="312"/>
                    <a:pt x="2194" y="312"/>
                  </a:cubicBezTo>
                  <a:cubicBezTo>
                    <a:pt x="2194" y="312"/>
                    <a:pt x="604" y="753"/>
                    <a:pt x="412" y="791"/>
                  </a:cubicBezTo>
                  <a:cubicBezTo>
                    <a:pt x="211" y="830"/>
                    <a:pt x="0" y="1127"/>
                    <a:pt x="240" y="1462"/>
                  </a:cubicBezTo>
                  <a:cubicBezTo>
                    <a:pt x="479" y="1797"/>
                    <a:pt x="2117" y="2889"/>
                    <a:pt x="2711" y="3196"/>
                  </a:cubicBezTo>
                  <a:cubicBezTo>
                    <a:pt x="3056" y="3377"/>
                    <a:pt x="3393" y="3454"/>
                    <a:pt x="3640" y="3454"/>
                  </a:cubicBezTo>
                  <a:cubicBezTo>
                    <a:pt x="3812" y="3454"/>
                    <a:pt x="3940" y="3416"/>
                    <a:pt x="3995" y="3349"/>
                  </a:cubicBezTo>
                  <a:cubicBezTo>
                    <a:pt x="4129" y="3177"/>
                    <a:pt x="5001" y="1970"/>
                    <a:pt x="5001" y="1970"/>
                  </a:cubicBezTo>
                  <a:cubicBezTo>
                    <a:pt x="5001" y="1970"/>
                    <a:pt x="4886" y="724"/>
                    <a:pt x="3823" y="169"/>
                  </a:cubicBezTo>
                  <a:cubicBezTo>
                    <a:pt x="3586" y="45"/>
                    <a:pt x="3356" y="0"/>
                    <a:pt x="3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6037172" y="4274447"/>
              <a:ext cx="520990" cy="373839"/>
            </a:xfrm>
            <a:custGeom>
              <a:avLst/>
              <a:gdLst/>
              <a:ahLst/>
              <a:cxnLst/>
              <a:rect l="l" t="t" r="r" b="b"/>
              <a:pathLst>
                <a:path w="5155" h="3699" extrusionOk="0">
                  <a:moveTo>
                    <a:pt x="3172" y="240"/>
                  </a:moveTo>
                  <a:cubicBezTo>
                    <a:pt x="3392" y="240"/>
                    <a:pt x="3603" y="297"/>
                    <a:pt x="3794" y="403"/>
                  </a:cubicBezTo>
                  <a:cubicBezTo>
                    <a:pt x="4676" y="862"/>
                    <a:pt x="4877" y="1840"/>
                    <a:pt x="4906" y="2060"/>
                  </a:cubicBezTo>
                  <a:cubicBezTo>
                    <a:pt x="4762" y="2261"/>
                    <a:pt x="4053" y="3248"/>
                    <a:pt x="3928" y="3392"/>
                  </a:cubicBezTo>
                  <a:cubicBezTo>
                    <a:pt x="3902" y="3426"/>
                    <a:pt x="3810" y="3453"/>
                    <a:pt x="3671" y="3453"/>
                  </a:cubicBezTo>
                  <a:cubicBezTo>
                    <a:pt x="3463" y="3453"/>
                    <a:pt x="3150" y="3393"/>
                    <a:pt x="2788" y="3210"/>
                  </a:cubicBezTo>
                  <a:cubicBezTo>
                    <a:pt x="2156" y="2884"/>
                    <a:pt x="575" y="1821"/>
                    <a:pt x="365" y="1514"/>
                  </a:cubicBezTo>
                  <a:cubicBezTo>
                    <a:pt x="288" y="1428"/>
                    <a:pt x="259" y="1294"/>
                    <a:pt x="298" y="1179"/>
                  </a:cubicBezTo>
                  <a:cubicBezTo>
                    <a:pt x="326" y="1112"/>
                    <a:pt x="384" y="1054"/>
                    <a:pt x="460" y="1035"/>
                  </a:cubicBezTo>
                  <a:cubicBezTo>
                    <a:pt x="662" y="997"/>
                    <a:pt x="2185" y="565"/>
                    <a:pt x="2252" y="556"/>
                  </a:cubicBezTo>
                  <a:cubicBezTo>
                    <a:pt x="2261" y="546"/>
                    <a:pt x="2281" y="537"/>
                    <a:pt x="2290" y="527"/>
                  </a:cubicBezTo>
                  <a:cubicBezTo>
                    <a:pt x="2549" y="355"/>
                    <a:pt x="2855" y="249"/>
                    <a:pt x="3172" y="249"/>
                  </a:cubicBezTo>
                  <a:lnTo>
                    <a:pt x="3172" y="240"/>
                  </a:lnTo>
                  <a:close/>
                  <a:moveTo>
                    <a:pt x="3174" y="1"/>
                  </a:moveTo>
                  <a:cubicBezTo>
                    <a:pt x="2656" y="1"/>
                    <a:pt x="2259" y="259"/>
                    <a:pt x="2166" y="326"/>
                  </a:cubicBezTo>
                  <a:cubicBezTo>
                    <a:pt x="1610" y="479"/>
                    <a:pt x="556" y="767"/>
                    <a:pt x="412" y="795"/>
                  </a:cubicBezTo>
                  <a:cubicBezTo>
                    <a:pt x="259" y="834"/>
                    <a:pt x="135" y="949"/>
                    <a:pt x="77" y="1092"/>
                  </a:cubicBezTo>
                  <a:cubicBezTo>
                    <a:pt x="1" y="1284"/>
                    <a:pt x="39" y="1495"/>
                    <a:pt x="163" y="1658"/>
                  </a:cubicBezTo>
                  <a:cubicBezTo>
                    <a:pt x="432" y="2031"/>
                    <a:pt x="2137" y="3143"/>
                    <a:pt x="2683" y="3420"/>
                  </a:cubicBezTo>
                  <a:cubicBezTo>
                    <a:pt x="2980" y="3583"/>
                    <a:pt x="3315" y="3679"/>
                    <a:pt x="3660" y="3698"/>
                  </a:cubicBezTo>
                  <a:cubicBezTo>
                    <a:pt x="3861" y="3698"/>
                    <a:pt x="4034" y="3641"/>
                    <a:pt x="4110" y="3545"/>
                  </a:cubicBezTo>
                  <a:cubicBezTo>
                    <a:pt x="4245" y="3382"/>
                    <a:pt x="5088" y="2213"/>
                    <a:pt x="5126" y="2156"/>
                  </a:cubicBezTo>
                  <a:cubicBezTo>
                    <a:pt x="5145" y="2137"/>
                    <a:pt x="5155" y="2108"/>
                    <a:pt x="5145" y="2079"/>
                  </a:cubicBezTo>
                  <a:cubicBezTo>
                    <a:pt x="5145" y="2022"/>
                    <a:pt x="5011" y="767"/>
                    <a:pt x="3900" y="182"/>
                  </a:cubicBezTo>
                  <a:cubicBezTo>
                    <a:pt x="3645" y="49"/>
                    <a:pt x="3398" y="1"/>
                    <a:pt x="3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7803130" y="3802182"/>
              <a:ext cx="461160" cy="393042"/>
            </a:xfrm>
            <a:custGeom>
              <a:avLst/>
              <a:gdLst/>
              <a:ahLst/>
              <a:cxnLst/>
              <a:rect l="l" t="t" r="r" b="b"/>
              <a:pathLst>
                <a:path w="4563" h="3889" extrusionOk="0">
                  <a:moveTo>
                    <a:pt x="2035" y="0"/>
                  </a:moveTo>
                  <a:cubicBezTo>
                    <a:pt x="2001" y="0"/>
                    <a:pt x="1971" y="6"/>
                    <a:pt x="1946" y="17"/>
                  </a:cubicBezTo>
                  <a:cubicBezTo>
                    <a:pt x="1754" y="103"/>
                    <a:pt x="442" y="812"/>
                    <a:pt x="442" y="812"/>
                  </a:cubicBezTo>
                  <a:cubicBezTo>
                    <a:pt x="442" y="812"/>
                    <a:pt x="1" y="1981"/>
                    <a:pt x="710" y="2949"/>
                  </a:cubicBezTo>
                  <a:cubicBezTo>
                    <a:pt x="1101" y="3468"/>
                    <a:pt x="1655" y="3554"/>
                    <a:pt x="1979" y="3554"/>
                  </a:cubicBezTo>
                  <a:cubicBezTo>
                    <a:pt x="2139" y="3554"/>
                    <a:pt x="2243" y="3533"/>
                    <a:pt x="2243" y="3533"/>
                  </a:cubicBezTo>
                  <a:cubicBezTo>
                    <a:pt x="2243" y="3533"/>
                    <a:pt x="3862" y="3830"/>
                    <a:pt x="4053" y="3878"/>
                  </a:cubicBezTo>
                  <a:cubicBezTo>
                    <a:pt x="4077" y="3885"/>
                    <a:pt x="4103" y="3889"/>
                    <a:pt x="4130" y="3889"/>
                  </a:cubicBezTo>
                  <a:cubicBezTo>
                    <a:pt x="4320" y="3889"/>
                    <a:pt x="4562" y="3712"/>
                    <a:pt x="4504" y="3351"/>
                  </a:cubicBezTo>
                  <a:cubicBezTo>
                    <a:pt x="4437" y="2939"/>
                    <a:pt x="3440" y="1253"/>
                    <a:pt x="3038" y="717"/>
                  </a:cubicBezTo>
                  <a:cubicBezTo>
                    <a:pt x="2696" y="250"/>
                    <a:pt x="2267" y="0"/>
                    <a:pt x="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7790598" y="3790155"/>
              <a:ext cx="484202" cy="417601"/>
            </a:xfrm>
            <a:custGeom>
              <a:avLst/>
              <a:gdLst/>
              <a:ahLst/>
              <a:cxnLst/>
              <a:rect l="l" t="t" r="r" b="b"/>
              <a:pathLst>
                <a:path w="4791" h="4132" extrusionOk="0">
                  <a:moveTo>
                    <a:pt x="2171" y="234"/>
                  </a:moveTo>
                  <a:cubicBezTo>
                    <a:pt x="2325" y="234"/>
                    <a:pt x="2716" y="423"/>
                    <a:pt x="3076" y="903"/>
                  </a:cubicBezTo>
                  <a:cubicBezTo>
                    <a:pt x="3488" y="1468"/>
                    <a:pt x="4446" y="3125"/>
                    <a:pt x="4513" y="3489"/>
                  </a:cubicBezTo>
                  <a:cubicBezTo>
                    <a:pt x="4541" y="3604"/>
                    <a:pt x="4503" y="3729"/>
                    <a:pt x="4417" y="3815"/>
                  </a:cubicBezTo>
                  <a:cubicBezTo>
                    <a:pt x="4377" y="3863"/>
                    <a:pt x="4310" y="3884"/>
                    <a:pt x="4244" y="3884"/>
                  </a:cubicBezTo>
                  <a:cubicBezTo>
                    <a:pt x="4231" y="3884"/>
                    <a:pt x="4219" y="3884"/>
                    <a:pt x="4206" y="3882"/>
                  </a:cubicBezTo>
                  <a:cubicBezTo>
                    <a:pt x="4014" y="3825"/>
                    <a:pt x="2453" y="3537"/>
                    <a:pt x="2386" y="3528"/>
                  </a:cubicBezTo>
                  <a:lnTo>
                    <a:pt x="2348" y="3528"/>
                  </a:lnTo>
                  <a:cubicBezTo>
                    <a:pt x="2335" y="3531"/>
                    <a:pt x="2236" y="3550"/>
                    <a:pt x="2090" y="3550"/>
                  </a:cubicBezTo>
                  <a:cubicBezTo>
                    <a:pt x="1791" y="3550"/>
                    <a:pt x="1294" y="3468"/>
                    <a:pt x="939" y="2991"/>
                  </a:cubicBezTo>
                  <a:cubicBezTo>
                    <a:pt x="345" y="2186"/>
                    <a:pt x="594" y="1219"/>
                    <a:pt x="661" y="1008"/>
                  </a:cubicBezTo>
                  <a:cubicBezTo>
                    <a:pt x="891" y="893"/>
                    <a:pt x="1955" y="318"/>
                    <a:pt x="2127" y="242"/>
                  </a:cubicBezTo>
                  <a:cubicBezTo>
                    <a:pt x="2138" y="237"/>
                    <a:pt x="2153" y="234"/>
                    <a:pt x="2171" y="234"/>
                  </a:cubicBezTo>
                  <a:close/>
                  <a:moveTo>
                    <a:pt x="2170" y="1"/>
                  </a:moveTo>
                  <a:cubicBezTo>
                    <a:pt x="2115" y="1"/>
                    <a:pt x="2065" y="10"/>
                    <a:pt x="2022" y="31"/>
                  </a:cubicBezTo>
                  <a:cubicBezTo>
                    <a:pt x="1830" y="117"/>
                    <a:pt x="556" y="797"/>
                    <a:pt x="508" y="826"/>
                  </a:cubicBezTo>
                  <a:cubicBezTo>
                    <a:pt x="479" y="845"/>
                    <a:pt x="460" y="864"/>
                    <a:pt x="451" y="893"/>
                  </a:cubicBezTo>
                  <a:cubicBezTo>
                    <a:pt x="431" y="941"/>
                    <a:pt x="0" y="2129"/>
                    <a:pt x="738" y="3135"/>
                  </a:cubicBezTo>
                  <a:cubicBezTo>
                    <a:pt x="1159" y="3704"/>
                    <a:pt x="1751" y="3794"/>
                    <a:pt x="2100" y="3794"/>
                  </a:cubicBezTo>
                  <a:cubicBezTo>
                    <a:pt x="2228" y="3794"/>
                    <a:pt x="2323" y="3782"/>
                    <a:pt x="2367" y="3777"/>
                  </a:cubicBezTo>
                  <a:cubicBezTo>
                    <a:pt x="2932" y="3882"/>
                    <a:pt x="4005" y="4074"/>
                    <a:pt x="4149" y="4122"/>
                  </a:cubicBezTo>
                  <a:cubicBezTo>
                    <a:pt x="4177" y="4122"/>
                    <a:pt x="4216" y="4131"/>
                    <a:pt x="4244" y="4131"/>
                  </a:cubicBezTo>
                  <a:cubicBezTo>
                    <a:pt x="4369" y="4131"/>
                    <a:pt x="4493" y="4083"/>
                    <a:pt x="4580" y="3997"/>
                  </a:cubicBezTo>
                  <a:cubicBezTo>
                    <a:pt x="4733" y="3853"/>
                    <a:pt x="4790" y="3652"/>
                    <a:pt x="4743" y="3451"/>
                  </a:cubicBezTo>
                  <a:cubicBezTo>
                    <a:pt x="4676" y="2991"/>
                    <a:pt x="3622" y="1257"/>
                    <a:pt x="3258" y="769"/>
                  </a:cubicBezTo>
                  <a:cubicBezTo>
                    <a:pt x="2924" y="305"/>
                    <a:pt x="2474" y="1"/>
                    <a:pt x="2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6198871" y="3669285"/>
              <a:ext cx="1824223" cy="865116"/>
            </a:xfrm>
            <a:custGeom>
              <a:avLst/>
              <a:gdLst/>
              <a:ahLst/>
              <a:cxnLst/>
              <a:rect l="l" t="t" r="r" b="b"/>
              <a:pathLst>
                <a:path w="18050" h="8560" extrusionOk="0">
                  <a:moveTo>
                    <a:pt x="3162" y="1"/>
                  </a:moveTo>
                  <a:cubicBezTo>
                    <a:pt x="2472" y="892"/>
                    <a:pt x="1351" y="3296"/>
                    <a:pt x="585" y="5615"/>
                  </a:cubicBezTo>
                  <a:cubicBezTo>
                    <a:pt x="230" y="5940"/>
                    <a:pt x="0" y="6180"/>
                    <a:pt x="67" y="6333"/>
                  </a:cubicBezTo>
                  <a:cubicBezTo>
                    <a:pt x="135" y="6477"/>
                    <a:pt x="968" y="7243"/>
                    <a:pt x="2137" y="7895"/>
                  </a:cubicBezTo>
                  <a:cubicBezTo>
                    <a:pt x="3069" y="8422"/>
                    <a:pt x="3495" y="8559"/>
                    <a:pt x="3698" y="8559"/>
                  </a:cubicBezTo>
                  <a:cubicBezTo>
                    <a:pt x="3749" y="8559"/>
                    <a:pt x="3786" y="8550"/>
                    <a:pt x="3813" y="8537"/>
                  </a:cubicBezTo>
                  <a:cubicBezTo>
                    <a:pt x="3938" y="8460"/>
                    <a:pt x="4216" y="8010"/>
                    <a:pt x="4216" y="8010"/>
                  </a:cubicBezTo>
                  <a:cubicBezTo>
                    <a:pt x="4216" y="8010"/>
                    <a:pt x="7483" y="5902"/>
                    <a:pt x="8326" y="5164"/>
                  </a:cubicBezTo>
                  <a:lnTo>
                    <a:pt x="9054" y="5088"/>
                  </a:lnTo>
                  <a:cubicBezTo>
                    <a:pt x="9054" y="5088"/>
                    <a:pt x="12975" y="6641"/>
                    <a:pt x="13875" y="6641"/>
                  </a:cubicBezTo>
                  <a:cubicBezTo>
                    <a:pt x="13891" y="6641"/>
                    <a:pt x="13906" y="6641"/>
                    <a:pt x="13921" y="6640"/>
                  </a:cubicBezTo>
                  <a:cubicBezTo>
                    <a:pt x="14725" y="6582"/>
                    <a:pt x="17111" y="5231"/>
                    <a:pt x="17111" y="5231"/>
                  </a:cubicBezTo>
                  <a:cubicBezTo>
                    <a:pt x="17111" y="5231"/>
                    <a:pt x="17281" y="5239"/>
                    <a:pt x="17474" y="5239"/>
                  </a:cubicBezTo>
                  <a:cubicBezTo>
                    <a:pt x="17714" y="5239"/>
                    <a:pt x="17990" y="5227"/>
                    <a:pt x="18011" y="5174"/>
                  </a:cubicBezTo>
                  <a:cubicBezTo>
                    <a:pt x="18050" y="5078"/>
                    <a:pt x="18040" y="3766"/>
                    <a:pt x="17791" y="2865"/>
                  </a:cubicBezTo>
                  <a:cubicBezTo>
                    <a:pt x="17542" y="1974"/>
                    <a:pt x="17178" y="1533"/>
                    <a:pt x="17063" y="1524"/>
                  </a:cubicBezTo>
                  <a:cubicBezTo>
                    <a:pt x="17061" y="1524"/>
                    <a:pt x="17059" y="1524"/>
                    <a:pt x="17057" y="1524"/>
                  </a:cubicBezTo>
                  <a:cubicBezTo>
                    <a:pt x="16929" y="1524"/>
                    <a:pt x="16019" y="1821"/>
                    <a:pt x="16019" y="1821"/>
                  </a:cubicBezTo>
                  <a:cubicBezTo>
                    <a:pt x="16019" y="1821"/>
                    <a:pt x="15789" y="623"/>
                    <a:pt x="15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6184318" y="3656753"/>
              <a:ext cx="1853330" cy="889877"/>
            </a:xfrm>
            <a:custGeom>
              <a:avLst/>
              <a:gdLst/>
              <a:ahLst/>
              <a:cxnLst/>
              <a:rect l="l" t="t" r="r" b="b"/>
              <a:pathLst>
                <a:path w="18338" h="8805" extrusionOk="0">
                  <a:moveTo>
                    <a:pt x="15463" y="249"/>
                  </a:moveTo>
                  <a:cubicBezTo>
                    <a:pt x="15827" y="853"/>
                    <a:pt x="16038" y="1954"/>
                    <a:pt x="16038" y="1964"/>
                  </a:cubicBezTo>
                  <a:cubicBezTo>
                    <a:pt x="16048" y="2002"/>
                    <a:pt x="16067" y="2031"/>
                    <a:pt x="16096" y="2050"/>
                  </a:cubicBezTo>
                  <a:cubicBezTo>
                    <a:pt x="16116" y="2057"/>
                    <a:pt x="16141" y="2064"/>
                    <a:pt x="16164" y="2064"/>
                  </a:cubicBezTo>
                  <a:cubicBezTo>
                    <a:pt x="16174" y="2064"/>
                    <a:pt x="16183" y="2063"/>
                    <a:pt x="16191" y="2060"/>
                  </a:cubicBezTo>
                  <a:cubicBezTo>
                    <a:pt x="16613" y="1916"/>
                    <a:pt x="17092" y="1772"/>
                    <a:pt x="17188" y="1763"/>
                  </a:cubicBezTo>
                  <a:cubicBezTo>
                    <a:pt x="17274" y="1820"/>
                    <a:pt x="17590" y="2203"/>
                    <a:pt x="17820" y="3027"/>
                  </a:cubicBezTo>
                  <a:cubicBezTo>
                    <a:pt x="17992" y="3746"/>
                    <a:pt x="18069" y="4484"/>
                    <a:pt x="18050" y="5221"/>
                  </a:cubicBezTo>
                  <a:cubicBezTo>
                    <a:pt x="17880" y="5240"/>
                    <a:pt x="17714" y="5246"/>
                    <a:pt x="17546" y="5246"/>
                  </a:cubicBezTo>
                  <a:cubicBezTo>
                    <a:pt x="17450" y="5246"/>
                    <a:pt x="17353" y="5244"/>
                    <a:pt x="17255" y="5240"/>
                  </a:cubicBezTo>
                  <a:cubicBezTo>
                    <a:pt x="17236" y="5240"/>
                    <a:pt x="17216" y="5240"/>
                    <a:pt x="17197" y="5250"/>
                  </a:cubicBezTo>
                  <a:cubicBezTo>
                    <a:pt x="17169" y="5269"/>
                    <a:pt x="14821" y="6591"/>
                    <a:pt x="14055" y="6649"/>
                  </a:cubicBezTo>
                  <a:cubicBezTo>
                    <a:pt x="14042" y="6650"/>
                    <a:pt x="14028" y="6650"/>
                    <a:pt x="14013" y="6650"/>
                  </a:cubicBezTo>
                  <a:cubicBezTo>
                    <a:pt x="13290" y="6650"/>
                    <a:pt x="10334" y="5538"/>
                    <a:pt x="9236" y="5106"/>
                  </a:cubicBezTo>
                  <a:cubicBezTo>
                    <a:pt x="9217" y="5097"/>
                    <a:pt x="9198" y="5097"/>
                    <a:pt x="9179" y="5097"/>
                  </a:cubicBezTo>
                  <a:lnTo>
                    <a:pt x="8450" y="5164"/>
                  </a:lnTo>
                  <a:cubicBezTo>
                    <a:pt x="8422" y="5173"/>
                    <a:pt x="8403" y="5183"/>
                    <a:pt x="8383" y="5202"/>
                  </a:cubicBezTo>
                  <a:cubicBezTo>
                    <a:pt x="7560" y="5921"/>
                    <a:pt x="4331" y="8009"/>
                    <a:pt x="4293" y="8028"/>
                  </a:cubicBezTo>
                  <a:cubicBezTo>
                    <a:pt x="4283" y="8038"/>
                    <a:pt x="4264" y="8057"/>
                    <a:pt x="4254" y="8067"/>
                  </a:cubicBezTo>
                  <a:cubicBezTo>
                    <a:pt x="4159" y="8249"/>
                    <a:pt x="4044" y="8412"/>
                    <a:pt x="3900" y="8555"/>
                  </a:cubicBezTo>
                  <a:cubicBezTo>
                    <a:pt x="3894" y="8559"/>
                    <a:pt x="3878" y="8565"/>
                    <a:pt x="3846" y="8565"/>
                  </a:cubicBezTo>
                  <a:cubicBezTo>
                    <a:pt x="3723" y="8565"/>
                    <a:pt x="3356" y="8483"/>
                    <a:pt x="2338" y="7913"/>
                  </a:cubicBezTo>
                  <a:cubicBezTo>
                    <a:pt x="1217" y="7281"/>
                    <a:pt x="394" y="6534"/>
                    <a:pt x="326" y="6409"/>
                  </a:cubicBezTo>
                  <a:cubicBezTo>
                    <a:pt x="298" y="6342"/>
                    <a:pt x="461" y="6151"/>
                    <a:pt x="815" y="5825"/>
                  </a:cubicBezTo>
                  <a:cubicBezTo>
                    <a:pt x="834" y="5815"/>
                    <a:pt x="844" y="5796"/>
                    <a:pt x="853" y="5777"/>
                  </a:cubicBezTo>
                  <a:cubicBezTo>
                    <a:pt x="1572" y="3583"/>
                    <a:pt x="2674" y="1178"/>
                    <a:pt x="3363" y="249"/>
                  </a:cubicBezTo>
                  <a:close/>
                  <a:moveTo>
                    <a:pt x="3306" y="0"/>
                  </a:moveTo>
                  <a:cubicBezTo>
                    <a:pt x="3277" y="10"/>
                    <a:pt x="3239" y="19"/>
                    <a:pt x="3220" y="48"/>
                  </a:cubicBezTo>
                  <a:cubicBezTo>
                    <a:pt x="2501" y="977"/>
                    <a:pt x="1390" y="3382"/>
                    <a:pt x="633" y="5662"/>
                  </a:cubicBezTo>
                  <a:cubicBezTo>
                    <a:pt x="259" y="6016"/>
                    <a:pt x="1" y="6275"/>
                    <a:pt x="106" y="6505"/>
                  </a:cubicBezTo>
                  <a:cubicBezTo>
                    <a:pt x="202" y="6706"/>
                    <a:pt x="1102" y="7492"/>
                    <a:pt x="2223" y="8124"/>
                  </a:cubicBezTo>
                  <a:cubicBezTo>
                    <a:pt x="3181" y="8670"/>
                    <a:pt x="3622" y="8804"/>
                    <a:pt x="3842" y="8804"/>
                  </a:cubicBezTo>
                  <a:cubicBezTo>
                    <a:pt x="3909" y="8804"/>
                    <a:pt x="3967" y="8795"/>
                    <a:pt x="4024" y="8766"/>
                  </a:cubicBezTo>
                  <a:cubicBezTo>
                    <a:pt x="4159" y="8699"/>
                    <a:pt x="4379" y="8354"/>
                    <a:pt x="4456" y="8220"/>
                  </a:cubicBezTo>
                  <a:cubicBezTo>
                    <a:pt x="4772" y="8019"/>
                    <a:pt x="7674" y="6131"/>
                    <a:pt x="8527" y="5403"/>
                  </a:cubicBezTo>
                  <a:lnTo>
                    <a:pt x="9188" y="5336"/>
                  </a:lnTo>
                  <a:cubicBezTo>
                    <a:pt x="9564" y="5487"/>
                    <a:pt x="13137" y="6890"/>
                    <a:pt x="14034" y="6890"/>
                  </a:cubicBezTo>
                  <a:cubicBezTo>
                    <a:pt x="14051" y="6890"/>
                    <a:pt x="14068" y="6889"/>
                    <a:pt x="14084" y="6888"/>
                  </a:cubicBezTo>
                  <a:cubicBezTo>
                    <a:pt x="14869" y="6821"/>
                    <a:pt x="17006" y="5643"/>
                    <a:pt x="17293" y="5480"/>
                  </a:cubicBezTo>
                  <a:cubicBezTo>
                    <a:pt x="17426" y="5486"/>
                    <a:pt x="17541" y="5488"/>
                    <a:pt x="17639" y="5488"/>
                  </a:cubicBezTo>
                  <a:cubicBezTo>
                    <a:pt x="18217" y="5488"/>
                    <a:pt x="18254" y="5402"/>
                    <a:pt x="18270" y="5336"/>
                  </a:cubicBezTo>
                  <a:cubicBezTo>
                    <a:pt x="18337" y="5193"/>
                    <a:pt x="18309" y="3851"/>
                    <a:pt x="18059" y="2960"/>
                  </a:cubicBezTo>
                  <a:cubicBezTo>
                    <a:pt x="17820" y="2098"/>
                    <a:pt x="17437" y="1542"/>
                    <a:pt x="17226" y="1523"/>
                  </a:cubicBezTo>
                  <a:cubicBezTo>
                    <a:pt x="17222" y="1523"/>
                    <a:pt x="17218" y="1523"/>
                    <a:pt x="17214" y="1523"/>
                  </a:cubicBezTo>
                  <a:cubicBezTo>
                    <a:pt x="17090" y="1523"/>
                    <a:pt x="16647" y="1652"/>
                    <a:pt x="16258" y="1782"/>
                  </a:cubicBezTo>
                  <a:cubicBezTo>
                    <a:pt x="16182" y="1456"/>
                    <a:pt x="15971" y="575"/>
                    <a:pt x="15636" y="58"/>
                  </a:cubicBezTo>
                  <a:cubicBezTo>
                    <a:pt x="15617" y="29"/>
                    <a:pt x="15578" y="10"/>
                    <a:pt x="15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6240206" y="4223815"/>
              <a:ext cx="168880" cy="129161"/>
            </a:xfrm>
            <a:custGeom>
              <a:avLst/>
              <a:gdLst/>
              <a:ahLst/>
              <a:cxnLst/>
              <a:rect l="l" t="t" r="r" b="b"/>
              <a:pathLst>
                <a:path w="1671" h="1278" extrusionOk="0">
                  <a:moveTo>
                    <a:pt x="181" y="0"/>
                  </a:moveTo>
                  <a:cubicBezTo>
                    <a:pt x="81" y="0"/>
                    <a:pt x="1" y="131"/>
                    <a:pt x="99" y="214"/>
                  </a:cubicBezTo>
                  <a:cubicBezTo>
                    <a:pt x="329" y="425"/>
                    <a:pt x="569" y="607"/>
                    <a:pt x="808" y="779"/>
                  </a:cubicBezTo>
                  <a:cubicBezTo>
                    <a:pt x="1057" y="961"/>
                    <a:pt x="1306" y="1124"/>
                    <a:pt x="1575" y="1268"/>
                  </a:cubicBezTo>
                  <a:cubicBezTo>
                    <a:pt x="1585" y="1274"/>
                    <a:pt x="1596" y="1278"/>
                    <a:pt x="1607" y="1278"/>
                  </a:cubicBezTo>
                  <a:cubicBezTo>
                    <a:pt x="1627" y="1278"/>
                    <a:pt x="1645" y="1267"/>
                    <a:pt x="1651" y="1249"/>
                  </a:cubicBezTo>
                  <a:cubicBezTo>
                    <a:pt x="1670" y="1220"/>
                    <a:pt x="1670" y="1181"/>
                    <a:pt x="1642" y="1162"/>
                  </a:cubicBezTo>
                  <a:cubicBezTo>
                    <a:pt x="1383" y="999"/>
                    <a:pt x="1143" y="827"/>
                    <a:pt x="923" y="635"/>
                  </a:cubicBezTo>
                  <a:cubicBezTo>
                    <a:pt x="693" y="444"/>
                    <a:pt x="473" y="243"/>
                    <a:pt x="262" y="41"/>
                  </a:cubicBezTo>
                  <a:lnTo>
                    <a:pt x="262" y="32"/>
                  </a:lnTo>
                  <a:cubicBezTo>
                    <a:pt x="236" y="10"/>
                    <a:pt x="208"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6826264" y="4000467"/>
              <a:ext cx="304913" cy="196268"/>
            </a:xfrm>
            <a:custGeom>
              <a:avLst/>
              <a:gdLst/>
              <a:ahLst/>
              <a:cxnLst/>
              <a:rect l="l" t="t" r="r" b="b"/>
              <a:pathLst>
                <a:path w="3017" h="1942" extrusionOk="0">
                  <a:moveTo>
                    <a:pt x="91" y="0"/>
                  </a:moveTo>
                  <a:cubicBezTo>
                    <a:pt x="38" y="0"/>
                    <a:pt x="1" y="66"/>
                    <a:pt x="48" y="105"/>
                  </a:cubicBezTo>
                  <a:cubicBezTo>
                    <a:pt x="479" y="450"/>
                    <a:pt x="920" y="766"/>
                    <a:pt x="1380" y="1063"/>
                  </a:cubicBezTo>
                  <a:cubicBezTo>
                    <a:pt x="1840" y="1360"/>
                    <a:pt x="2309" y="1648"/>
                    <a:pt x="2788" y="1926"/>
                  </a:cubicBezTo>
                  <a:cubicBezTo>
                    <a:pt x="2808" y="1937"/>
                    <a:pt x="2827" y="1942"/>
                    <a:pt x="2845" y="1942"/>
                  </a:cubicBezTo>
                  <a:cubicBezTo>
                    <a:pt x="2950" y="1942"/>
                    <a:pt x="3017" y="1772"/>
                    <a:pt x="2894" y="1715"/>
                  </a:cubicBezTo>
                  <a:cubicBezTo>
                    <a:pt x="2424" y="1456"/>
                    <a:pt x="1945" y="1188"/>
                    <a:pt x="1485" y="910"/>
                  </a:cubicBezTo>
                  <a:cubicBezTo>
                    <a:pt x="1016" y="623"/>
                    <a:pt x="556" y="335"/>
                    <a:pt x="125" y="10"/>
                  </a:cubicBezTo>
                  <a:cubicBezTo>
                    <a:pt x="113" y="3"/>
                    <a:pt x="102"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6880130" y="4150241"/>
              <a:ext cx="176965" cy="52756"/>
            </a:xfrm>
            <a:custGeom>
              <a:avLst/>
              <a:gdLst/>
              <a:ahLst/>
              <a:cxnLst/>
              <a:rect l="l" t="t" r="r" b="b"/>
              <a:pathLst>
                <a:path w="1751" h="522" extrusionOk="0">
                  <a:moveTo>
                    <a:pt x="81" y="0"/>
                  </a:moveTo>
                  <a:cubicBezTo>
                    <a:pt x="26" y="0"/>
                    <a:pt x="1" y="73"/>
                    <a:pt x="61" y="99"/>
                  </a:cubicBezTo>
                  <a:cubicBezTo>
                    <a:pt x="301" y="195"/>
                    <a:pt x="550" y="281"/>
                    <a:pt x="799" y="348"/>
                  </a:cubicBezTo>
                  <a:cubicBezTo>
                    <a:pt x="1058" y="415"/>
                    <a:pt x="1307" y="472"/>
                    <a:pt x="1565" y="520"/>
                  </a:cubicBezTo>
                  <a:lnTo>
                    <a:pt x="1575" y="520"/>
                  </a:lnTo>
                  <a:cubicBezTo>
                    <a:pt x="1581" y="521"/>
                    <a:pt x="1587" y="521"/>
                    <a:pt x="1592" y="521"/>
                  </a:cubicBezTo>
                  <a:cubicBezTo>
                    <a:pt x="1730" y="521"/>
                    <a:pt x="1751" y="299"/>
                    <a:pt x="1594" y="281"/>
                  </a:cubicBezTo>
                  <a:cubicBezTo>
                    <a:pt x="1345" y="262"/>
                    <a:pt x="1086" y="223"/>
                    <a:pt x="837" y="185"/>
                  </a:cubicBezTo>
                  <a:cubicBezTo>
                    <a:pt x="588" y="137"/>
                    <a:pt x="339" y="80"/>
                    <a:pt x="100" y="3"/>
                  </a:cubicBezTo>
                  <a:cubicBezTo>
                    <a:pt x="93" y="1"/>
                    <a:pt x="87"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7739258" y="3839878"/>
              <a:ext cx="96113" cy="178279"/>
            </a:xfrm>
            <a:custGeom>
              <a:avLst/>
              <a:gdLst/>
              <a:ahLst/>
              <a:cxnLst/>
              <a:rect l="l" t="t" r="r" b="b"/>
              <a:pathLst>
                <a:path w="951" h="1764" extrusionOk="0">
                  <a:moveTo>
                    <a:pt x="778" y="0"/>
                  </a:moveTo>
                  <a:cubicBezTo>
                    <a:pt x="747" y="0"/>
                    <a:pt x="715" y="14"/>
                    <a:pt x="690" y="47"/>
                  </a:cubicBezTo>
                  <a:cubicBezTo>
                    <a:pt x="595" y="171"/>
                    <a:pt x="508" y="296"/>
                    <a:pt x="441" y="439"/>
                  </a:cubicBezTo>
                  <a:cubicBezTo>
                    <a:pt x="374" y="564"/>
                    <a:pt x="307" y="708"/>
                    <a:pt x="250" y="842"/>
                  </a:cubicBezTo>
                  <a:cubicBezTo>
                    <a:pt x="202" y="976"/>
                    <a:pt x="154" y="1120"/>
                    <a:pt x="106" y="1263"/>
                  </a:cubicBezTo>
                  <a:cubicBezTo>
                    <a:pt x="68" y="1407"/>
                    <a:pt x="39" y="1551"/>
                    <a:pt x="1" y="1694"/>
                  </a:cubicBezTo>
                  <a:cubicBezTo>
                    <a:pt x="1" y="1723"/>
                    <a:pt x="20" y="1761"/>
                    <a:pt x="48" y="1761"/>
                  </a:cubicBezTo>
                  <a:cubicBezTo>
                    <a:pt x="55" y="1763"/>
                    <a:pt x="62" y="1764"/>
                    <a:pt x="68" y="1764"/>
                  </a:cubicBezTo>
                  <a:cubicBezTo>
                    <a:pt x="96" y="1764"/>
                    <a:pt x="117" y="1747"/>
                    <a:pt x="125" y="1723"/>
                  </a:cubicBezTo>
                  <a:cubicBezTo>
                    <a:pt x="163" y="1579"/>
                    <a:pt x="211" y="1445"/>
                    <a:pt x="259" y="1311"/>
                  </a:cubicBezTo>
                  <a:cubicBezTo>
                    <a:pt x="298" y="1177"/>
                    <a:pt x="365" y="1043"/>
                    <a:pt x="422" y="918"/>
                  </a:cubicBezTo>
                  <a:cubicBezTo>
                    <a:pt x="480" y="784"/>
                    <a:pt x="547" y="660"/>
                    <a:pt x="623" y="545"/>
                  </a:cubicBezTo>
                  <a:cubicBezTo>
                    <a:pt x="690" y="430"/>
                    <a:pt x="777" y="315"/>
                    <a:pt x="863" y="209"/>
                  </a:cubicBezTo>
                  <a:lnTo>
                    <a:pt x="872" y="200"/>
                  </a:lnTo>
                  <a:cubicBezTo>
                    <a:pt x="950" y="108"/>
                    <a:pt x="866"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6026561" y="2508076"/>
              <a:ext cx="2043029" cy="1363266"/>
            </a:xfrm>
            <a:custGeom>
              <a:avLst/>
              <a:gdLst/>
              <a:ahLst/>
              <a:cxnLst/>
              <a:rect l="l" t="t" r="r" b="b"/>
              <a:pathLst>
                <a:path w="20215" h="13489" extrusionOk="0">
                  <a:moveTo>
                    <a:pt x="1121" y="1"/>
                  </a:moveTo>
                  <a:cubicBezTo>
                    <a:pt x="1060" y="1"/>
                    <a:pt x="939" y="61"/>
                    <a:pt x="939" y="61"/>
                  </a:cubicBezTo>
                  <a:cubicBezTo>
                    <a:pt x="814" y="473"/>
                    <a:pt x="671" y="885"/>
                    <a:pt x="489" y="1278"/>
                  </a:cubicBezTo>
                  <a:cubicBezTo>
                    <a:pt x="383" y="1498"/>
                    <a:pt x="259" y="1709"/>
                    <a:pt x="96" y="1901"/>
                  </a:cubicBezTo>
                  <a:cubicBezTo>
                    <a:pt x="96" y="1901"/>
                    <a:pt x="0" y="2083"/>
                    <a:pt x="96" y="2207"/>
                  </a:cubicBezTo>
                  <a:cubicBezTo>
                    <a:pt x="201" y="2322"/>
                    <a:pt x="795" y="2686"/>
                    <a:pt x="795" y="2686"/>
                  </a:cubicBezTo>
                  <a:cubicBezTo>
                    <a:pt x="795" y="2686"/>
                    <a:pt x="901" y="3242"/>
                    <a:pt x="1102" y="3424"/>
                  </a:cubicBezTo>
                  <a:cubicBezTo>
                    <a:pt x="1293" y="3616"/>
                    <a:pt x="2855" y="5455"/>
                    <a:pt x="5279" y="6164"/>
                  </a:cubicBezTo>
                  <a:cubicBezTo>
                    <a:pt x="5279" y="6164"/>
                    <a:pt x="5212" y="6605"/>
                    <a:pt x="5212" y="6844"/>
                  </a:cubicBezTo>
                  <a:cubicBezTo>
                    <a:pt x="4915" y="7294"/>
                    <a:pt x="4417" y="8406"/>
                    <a:pt x="4589" y="10398"/>
                  </a:cubicBezTo>
                  <a:cubicBezTo>
                    <a:pt x="4292" y="10935"/>
                    <a:pt x="4081" y="11644"/>
                    <a:pt x="4139" y="11845"/>
                  </a:cubicBezTo>
                  <a:cubicBezTo>
                    <a:pt x="4196" y="12037"/>
                    <a:pt x="5202" y="13167"/>
                    <a:pt x="9829" y="13455"/>
                  </a:cubicBezTo>
                  <a:cubicBezTo>
                    <a:pt x="10212" y="13478"/>
                    <a:pt x="10583" y="13488"/>
                    <a:pt x="10942" y="13488"/>
                  </a:cubicBezTo>
                  <a:cubicBezTo>
                    <a:pt x="14908" y="13488"/>
                    <a:pt x="17350" y="12192"/>
                    <a:pt x="17455" y="12113"/>
                  </a:cubicBezTo>
                  <a:cubicBezTo>
                    <a:pt x="17580" y="12027"/>
                    <a:pt x="17589" y="11040"/>
                    <a:pt x="17082" y="10264"/>
                  </a:cubicBezTo>
                  <a:cubicBezTo>
                    <a:pt x="17015" y="8818"/>
                    <a:pt x="16430" y="6815"/>
                    <a:pt x="15999" y="5953"/>
                  </a:cubicBezTo>
                  <a:lnTo>
                    <a:pt x="15999" y="5953"/>
                  </a:lnTo>
                  <a:cubicBezTo>
                    <a:pt x="16790" y="6007"/>
                    <a:pt x="17561" y="6106"/>
                    <a:pt x="18076" y="6106"/>
                  </a:cubicBezTo>
                  <a:cubicBezTo>
                    <a:pt x="18197" y="6106"/>
                    <a:pt x="18305" y="6100"/>
                    <a:pt x="18394" y="6087"/>
                  </a:cubicBezTo>
                  <a:cubicBezTo>
                    <a:pt x="18682" y="6039"/>
                    <a:pt x="18950" y="5905"/>
                    <a:pt x="19161" y="5704"/>
                  </a:cubicBezTo>
                  <a:cubicBezTo>
                    <a:pt x="19161" y="5704"/>
                    <a:pt x="19707" y="5704"/>
                    <a:pt x="19755" y="5637"/>
                  </a:cubicBezTo>
                  <a:cubicBezTo>
                    <a:pt x="19812" y="5570"/>
                    <a:pt x="20167" y="3989"/>
                    <a:pt x="20186" y="3855"/>
                  </a:cubicBezTo>
                  <a:cubicBezTo>
                    <a:pt x="20214" y="3740"/>
                    <a:pt x="20195" y="3616"/>
                    <a:pt x="20119" y="3520"/>
                  </a:cubicBezTo>
                  <a:cubicBezTo>
                    <a:pt x="19946" y="3424"/>
                    <a:pt x="19774" y="3347"/>
                    <a:pt x="19582" y="3280"/>
                  </a:cubicBezTo>
                  <a:cubicBezTo>
                    <a:pt x="19582" y="3280"/>
                    <a:pt x="19467" y="2840"/>
                    <a:pt x="19180" y="2705"/>
                  </a:cubicBezTo>
                  <a:cubicBezTo>
                    <a:pt x="18902" y="2571"/>
                    <a:pt x="16057" y="1910"/>
                    <a:pt x="15204" y="1814"/>
                  </a:cubicBezTo>
                  <a:cubicBezTo>
                    <a:pt x="14828" y="1750"/>
                    <a:pt x="14406" y="1723"/>
                    <a:pt x="13961" y="1723"/>
                  </a:cubicBezTo>
                  <a:cubicBezTo>
                    <a:pt x="12020" y="1723"/>
                    <a:pt x="9641" y="2242"/>
                    <a:pt x="8776" y="2475"/>
                  </a:cubicBezTo>
                  <a:cubicBezTo>
                    <a:pt x="8776" y="2475"/>
                    <a:pt x="8038" y="655"/>
                    <a:pt x="7789" y="502"/>
                  </a:cubicBezTo>
                  <a:cubicBezTo>
                    <a:pt x="7664" y="425"/>
                    <a:pt x="7427" y="387"/>
                    <a:pt x="7196" y="387"/>
                  </a:cubicBezTo>
                  <a:cubicBezTo>
                    <a:pt x="6965" y="387"/>
                    <a:pt x="6740" y="425"/>
                    <a:pt x="6639" y="502"/>
                  </a:cubicBezTo>
                  <a:cubicBezTo>
                    <a:pt x="6448" y="655"/>
                    <a:pt x="6294" y="1086"/>
                    <a:pt x="6256" y="1278"/>
                  </a:cubicBezTo>
                  <a:cubicBezTo>
                    <a:pt x="6256" y="1278"/>
                    <a:pt x="3746" y="741"/>
                    <a:pt x="2663" y="598"/>
                  </a:cubicBezTo>
                  <a:cubicBezTo>
                    <a:pt x="2529" y="483"/>
                    <a:pt x="2386" y="301"/>
                    <a:pt x="2232" y="282"/>
                  </a:cubicBezTo>
                  <a:cubicBezTo>
                    <a:pt x="2060" y="282"/>
                    <a:pt x="1897" y="301"/>
                    <a:pt x="1734" y="349"/>
                  </a:cubicBezTo>
                  <a:cubicBezTo>
                    <a:pt x="1734" y="349"/>
                    <a:pt x="1198" y="13"/>
                    <a:pt x="1140" y="4"/>
                  </a:cubicBezTo>
                  <a:cubicBezTo>
                    <a:pt x="1135" y="2"/>
                    <a:pt x="1128"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6017768" y="2496656"/>
              <a:ext cx="2063444" cy="1386713"/>
            </a:xfrm>
            <a:custGeom>
              <a:avLst/>
              <a:gdLst/>
              <a:ahLst/>
              <a:cxnLst/>
              <a:rect l="l" t="t" r="r" b="b"/>
              <a:pathLst>
                <a:path w="20417" h="13721" extrusionOk="0">
                  <a:moveTo>
                    <a:pt x="1227" y="232"/>
                  </a:moveTo>
                  <a:cubicBezTo>
                    <a:pt x="1304" y="270"/>
                    <a:pt x="1553" y="423"/>
                    <a:pt x="1783" y="557"/>
                  </a:cubicBezTo>
                  <a:cubicBezTo>
                    <a:pt x="1797" y="572"/>
                    <a:pt x="1821" y="580"/>
                    <a:pt x="1844" y="580"/>
                  </a:cubicBezTo>
                  <a:cubicBezTo>
                    <a:pt x="1853" y="580"/>
                    <a:pt x="1861" y="579"/>
                    <a:pt x="1869" y="577"/>
                  </a:cubicBezTo>
                  <a:cubicBezTo>
                    <a:pt x="2022" y="529"/>
                    <a:pt x="2176" y="510"/>
                    <a:pt x="2329" y="510"/>
                  </a:cubicBezTo>
                  <a:cubicBezTo>
                    <a:pt x="2434" y="548"/>
                    <a:pt x="2521" y="625"/>
                    <a:pt x="2597" y="711"/>
                  </a:cubicBezTo>
                  <a:cubicBezTo>
                    <a:pt x="2626" y="740"/>
                    <a:pt x="2655" y="768"/>
                    <a:pt x="2693" y="797"/>
                  </a:cubicBezTo>
                  <a:cubicBezTo>
                    <a:pt x="2703" y="816"/>
                    <a:pt x="2731" y="826"/>
                    <a:pt x="2750" y="835"/>
                  </a:cubicBezTo>
                  <a:cubicBezTo>
                    <a:pt x="3699" y="950"/>
                    <a:pt x="5749" y="1381"/>
                    <a:pt x="6228" y="1477"/>
                  </a:cubicBezTo>
                  <a:cubicBezTo>
                    <a:pt x="6276" y="1774"/>
                    <a:pt x="6832" y="2138"/>
                    <a:pt x="7167" y="2320"/>
                  </a:cubicBezTo>
                  <a:cubicBezTo>
                    <a:pt x="7191" y="2334"/>
                    <a:pt x="7213" y="2339"/>
                    <a:pt x="7234" y="2339"/>
                  </a:cubicBezTo>
                  <a:cubicBezTo>
                    <a:pt x="7349" y="2339"/>
                    <a:pt x="7412" y="2166"/>
                    <a:pt x="7282" y="2109"/>
                  </a:cubicBezTo>
                  <a:cubicBezTo>
                    <a:pt x="6707" y="1793"/>
                    <a:pt x="6468" y="1506"/>
                    <a:pt x="6468" y="1439"/>
                  </a:cubicBezTo>
                  <a:lnTo>
                    <a:pt x="6468" y="1410"/>
                  </a:lnTo>
                  <a:cubicBezTo>
                    <a:pt x="6468" y="1410"/>
                    <a:pt x="6468" y="1410"/>
                    <a:pt x="6468" y="1401"/>
                  </a:cubicBezTo>
                  <a:cubicBezTo>
                    <a:pt x="6506" y="1219"/>
                    <a:pt x="6659" y="816"/>
                    <a:pt x="6812" y="711"/>
                  </a:cubicBezTo>
                  <a:cubicBezTo>
                    <a:pt x="6887" y="651"/>
                    <a:pt x="7096" y="617"/>
                    <a:pt x="7310" y="617"/>
                  </a:cubicBezTo>
                  <a:cubicBezTo>
                    <a:pt x="7509" y="617"/>
                    <a:pt x="7712" y="646"/>
                    <a:pt x="7818" y="711"/>
                  </a:cubicBezTo>
                  <a:cubicBezTo>
                    <a:pt x="7962" y="807"/>
                    <a:pt x="8412" y="1774"/>
                    <a:pt x="8757" y="2627"/>
                  </a:cubicBezTo>
                  <a:cubicBezTo>
                    <a:pt x="8782" y="2677"/>
                    <a:pt x="8829" y="2705"/>
                    <a:pt x="8879" y="2705"/>
                  </a:cubicBezTo>
                  <a:cubicBezTo>
                    <a:pt x="8886" y="2705"/>
                    <a:pt x="8894" y="2705"/>
                    <a:pt x="8901" y="2703"/>
                  </a:cubicBezTo>
                  <a:cubicBezTo>
                    <a:pt x="9805" y="2462"/>
                    <a:pt x="12157" y="1953"/>
                    <a:pt x="14065" y="1953"/>
                  </a:cubicBezTo>
                  <a:cubicBezTo>
                    <a:pt x="14501" y="1953"/>
                    <a:pt x="14914" y="1980"/>
                    <a:pt x="15281" y="2042"/>
                  </a:cubicBezTo>
                  <a:cubicBezTo>
                    <a:pt x="16153" y="2148"/>
                    <a:pt x="18960" y="2809"/>
                    <a:pt x="19228" y="2924"/>
                  </a:cubicBezTo>
                  <a:cubicBezTo>
                    <a:pt x="19420" y="3020"/>
                    <a:pt x="19535" y="3317"/>
                    <a:pt x="19564" y="3422"/>
                  </a:cubicBezTo>
                  <a:cubicBezTo>
                    <a:pt x="19573" y="3460"/>
                    <a:pt x="19602" y="3489"/>
                    <a:pt x="19640" y="3508"/>
                  </a:cubicBezTo>
                  <a:cubicBezTo>
                    <a:pt x="19803" y="3566"/>
                    <a:pt x="19976" y="3633"/>
                    <a:pt x="20129" y="3709"/>
                  </a:cubicBezTo>
                  <a:cubicBezTo>
                    <a:pt x="20158" y="3738"/>
                    <a:pt x="20167" y="3815"/>
                    <a:pt x="20158" y="3939"/>
                  </a:cubicBezTo>
                  <a:cubicBezTo>
                    <a:pt x="20139" y="4054"/>
                    <a:pt x="19832" y="5396"/>
                    <a:pt x="19746" y="5645"/>
                  </a:cubicBezTo>
                  <a:cubicBezTo>
                    <a:pt x="19583" y="5673"/>
                    <a:pt x="19420" y="5683"/>
                    <a:pt x="19248" y="5683"/>
                  </a:cubicBezTo>
                  <a:cubicBezTo>
                    <a:pt x="19219" y="5683"/>
                    <a:pt x="19181" y="5693"/>
                    <a:pt x="19161" y="5721"/>
                  </a:cubicBezTo>
                  <a:cubicBezTo>
                    <a:pt x="18970" y="5913"/>
                    <a:pt x="18730" y="6028"/>
                    <a:pt x="18472" y="6076"/>
                  </a:cubicBezTo>
                  <a:cubicBezTo>
                    <a:pt x="18393" y="6085"/>
                    <a:pt x="18299" y="6090"/>
                    <a:pt x="18194" y="6090"/>
                  </a:cubicBezTo>
                  <a:cubicBezTo>
                    <a:pt x="17876" y="6090"/>
                    <a:pt x="17449" y="6052"/>
                    <a:pt x="16968" y="6009"/>
                  </a:cubicBezTo>
                  <a:cubicBezTo>
                    <a:pt x="16690" y="5990"/>
                    <a:pt x="16393" y="5961"/>
                    <a:pt x="16096" y="5942"/>
                  </a:cubicBezTo>
                  <a:cubicBezTo>
                    <a:pt x="16089" y="5940"/>
                    <a:pt x="16083" y="5939"/>
                    <a:pt x="16076" y="5939"/>
                  </a:cubicBezTo>
                  <a:cubicBezTo>
                    <a:pt x="16045" y="5939"/>
                    <a:pt x="16014" y="5958"/>
                    <a:pt x="15990" y="5990"/>
                  </a:cubicBezTo>
                  <a:cubicBezTo>
                    <a:pt x="15971" y="6028"/>
                    <a:pt x="15962" y="6076"/>
                    <a:pt x="15981" y="6114"/>
                  </a:cubicBezTo>
                  <a:cubicBezTo>
                    <a:pt x="16383" y="6909"/>
                    <a:pt x="16996" y="8883"/>
                    <a:pt x="17054" y="10377"/>
                  </a:cubicBezTo>
                  <a:cubicBezTo>
                    <a:pt x="17054" y="10396"/>
                    <a:pt x="17063" y="10425"/>
                    <a:pt x="17073" y="10435"/>
                  </a:cubicBezTo>
                  <a:cubicBezTo>
                    <a:pt x="17523" y="11125"/>
                    <a:pt x="17542" y="11987"/>
                    <a:pt x="17475" y="12130"/>
                  </a:cubicBezTo>
                  <a:cubicBezTo>
                    <a:pt x="17300" y="12227"/>
                    <a:pt x="14923" y="13468"/>
                    <a:pt x="11054" y="13468"/>
                  </a:cubicBezTo>
                  <a:cubicBezTo>
                    <a:pt x="10691" y="13468"/>
                    <a:pt x="10315" y="13457"/>
                    <a:pt x="9926" y="13433"/>
                  </a:cubicBezTo>
                  <a:cubicBezTo>
                    <a:pt x="5069" y="13136"/>
                    <a:pt x="4350" y="11920"/>
                    <a:pt x="4350" y="11910"/>
                  </a:cubicBezTo>
                  <a:cubicBezTo>
                    <a:pt x="4312" y="11776"/>
                    <a:pt x="4484" y="11115"/>
                    <a:pt x="4791" y="10559"/>
                  </a:cubicBezTo>
                  <a:cubicBezTo>
                    <a:pt x="4801" y="10540"/>
                    <a:pt x="4801" y="10511"/>
                    <a:pt x="4801" y="10492"/>
                  </a:cubicBezTo>
                  <a:cubicBezTo>
                    <a:pt x="4619" y="8442"/>
                    <a:pt x="5165" y="7379"/>
                    <a:pt x="5404" y="7024"/>
                  </a:cubicBezTo>
                  <a:cubicBezTo>
                    <a:pt x="5414" y="7005"/>
                    <a:pt x="5423" y="6976"/>
                    <a:pt x="5423" y="6957"/>
                  </a:cubicBezTo>
                  <a:cubicBezTo>
                    <a:pt x="5423" y="6727"/>
                    <a:pt x="5490" y="6286"/>
                    <a:pt x="5490" y="6286"/>
                  </a:cubicBezTo>
                  <a:cubicBezTo>
                    <a:pt x="5490" y="6229"/>
                    <a:pt x="5462" y="6172"/>
                    <a:pt x="5404" y="6162"/>
                  </a:cubicBezTo>
                  <a:cubicBezTo>
                    <a:pt x="3967" y="5740"/>
                    <a:pt x="2607" y="4869"/>
                    <a:pt x="1371" y="3556"/>
                  </a:cubicBezTo>
                  <a:cubicBezTo>
                    <a:pt x="1323" y="3508"/>
                    <a:pt x="1294" y="3470"/>
                    <a:pt x="1275" y="3451"/>
                  </a:cubicBezTo>
                  <a:cubicBezTo>
                    <a:pt x="1151" y="3336"/>
                    <a:pt x="1045" y="2972"/>
                    <a:pt x="1007" y="2771"/>
                  </a:cubicBezTo>
                  <a:cubicBezTo>
                    <a:pt x="997" y="2742"/>
                    <a:pt x="978" y="2713"/>
                    <a:pt x="949" y="2694"/>
                  </a:cubicBezTo>
                  <a:cubicBezTo>
                    <a:pt x="710" y="2560"/>
                    <a:pt x="490" y="2406"/>
                    <a:pt x="279" y="2244"/>
                  </a:cubicBezTo>
                  <a:cubicBezTo>
                    <a:pt x="250" y="2205"/>
                    <a:pt x="279" y="2119"/>
                    <a:pt x="288" y="2081"/>
                  </a:cubicBezTo>
                  <a:cubicBezTo>
                    <a:pt x="451" y="1880"/>
                    <a:pt x="595" y="1669"/>
                    <a:pt x="710" y="1439"/>
                  </a:cubicBezTo>
                  <a:cubicBezTo>
                    <a:pt x="882" y="1056"/>
                    <a:pt x="1026" y="663"/>
                    <a:pt x="1151" y="260"/>
                  </a:cubicBezTo>
                  <a:cubicBezTo>
                    <a:pt x="1179" y="251"/>
                    <a:pt x="1198" y="241"/>
                    <a:pt x="1227" y="232"/>
                  </a:cubicBezTo>
                  <a:close/>
                  <a:moveTo>
                    <a:pt x="1219" y="1"/>
                  </a:moveTo>
                  <a:cubicBezTo>
                    <a:pt x="1172" y="1"/>
                    <a:pt x="1094" y="16"/>
                    <a:pt x="969" y="78"/>
                  </a:cubicBezTo>
                  <a:cubicBezTo>
                    <a:pt x="949" y="98"/>
                    <a:pt x="921" y="117"/>
                    <a:pt x="921" y="155"/>
                  </a:cubicBezTo>
                  <a:cubicBezTo>
                    <a:pt x="796" y="557"/>
                    <a:pt x="643" y="950"/>
                    <a:pt x="480" y="1343"/>
                  </a:cubicBezTo>
                  <a:cubicBezTo>
                    <a:pt x="375" y="1554"/>
                    <a:pt x="250" y="1755"/>
                    <a:pt x="106" y="1937"/>
                  </a:cubicBezTo>
                  <a:cubicBezTo>
                    <a:pt x="97" y="1947"/>
                    <a:pt x="87" y="1956"/>
                    <a:pt x="87" y="1966"/>
                  </a:cubicBezTo>
                  <a:cubicBezTo>
                    <a:pt x="1" y="2100"/>
                    <a:pt x="10" y="2272"/>
                    <a:pt x="106" y="2406"/>
                  </a:cubicBezTo>
                  <a:cubicBezTo>
                    <a:pt x="317" y="2579"/>
                    <a:pt x="537" y="2742"/>
                    <a:pt x="777" y="2876"/>
                  </a:cubicBezTo>
                  <a:cubicBezTo>
                    <a:pt x="815" y="3039"/>
                    <a:pt x="921" y="3460"/>
                    <a:pt x="1112" y="3633"/>
                  </a:cubicBezTo>
                  <a:cubicBezTo>
                    <a:pt x="1122" y="3652"/>
                    <a:pt x="1151" y="3681"/>
                    <a:pt x="1198" y="3729"/>
                  </a:cubicBezTo>
                  <a:cubicBezTo>
                    <a:pt x="2434" y="5031"/>
                    <a:pt x="3795" y="5922"/>
                    <a:pt x="5232" y="6363"/>
                  </a:cubicBezTo>
                  <a:cubicBezTo>
                    <a:pt x="5222" y="6497"/>
                    <a:pt x="5193" y="6746"/>
                    <a:pt x="5184" y="6919"/>
                  </a:cubicBezTo>
                  <a:cubicBezTo>
                    <a:pt x="4916" y="7321"/>
                    <a:pt x="4389" y="8423"/>
                    <a:pt x="4561" y="10483"/>
                  </a:cubicBezTo>
                  <a:cubicBezTo>
                    <a:pt x="4283" y="11000"/>
                    <a:pt x="4044" y="11738"/>
                    <a:pt x="4120" y="11987"/>
                  </a:cubicBezTo>
                  <a:cubicBezTo>
                    <a:pt x="4120" y="12006"/>
                    <a:pt x="4686" y="13357"/>
                    <a:pt x="9907" y="13682"/>
                  </a:cubicBezTo>
                  <a:cubicBezTo>
                    <a:pt x="10309" y="13711"/>
                    <a:pt x="10683" y="13721"/>
                    <a:pt x="11057" y="13721"/>
                  </a:cubicBezTo>
                  <a:cubicBezTo>
                    <a:pt x="15157" y="13721"/>
                    <a:pt x="17600" y="12341"/>
                    <a:pt x="17619" y="12332"/>
                  </a:cubicBezTo>
                  <a:cubicBezTo>
                    <a:pt x="17820" y="12178"/>
                    <a:pt x="17782" y="11134"/>
                    <a:pt x="17284" y="10349"/>
                  </a:cubicBezTo>
                  <a:cubicBezTo>
                    <a:pt x="17226" y="9046"/>
                    <a:pt x="16728" y="7206"/>
                    <a:pt x="16278" y="6210"/>
                  </a:cubicBezTo>
                  <a:lnTo>
                    <a:pt x="16278" y="6210"/>
                  </a:lnTo>
                  <a:cubicBezTo>
                    <a:pt x="16498" y="6229"/>
                    <a:pt x="16728" y="6248"/>
                    <a:pt x="16939" y="6267"/>
                  </a:cubicBezTo>
                  <a:cubicBezTo>
                    <a:pt x="17403" y="6308"/>
                    <a:pt x="17824" y="6344"/>
                    <a:pt x="18152" y="6344"/>
                  </a:cubicBezTo>
                  <a:cubicBezTo>
                    <a:pt x="18284" y="6344"/>
                    <a:pt x="18401" y="6339"/>
                    <a:pt x="18500" y="6325"/>
                  </a:cubicBezTo>
                  <a:cubicBezTo>
                    <a:pt x="18797" y="6277"/>
                    <a:pt x="19075" y="6143"/>
                    <a:pt x="19296" y="5942"/>
                  </a:cubicBezTo>
                  <a:cubicBezTo>
                    <a:pt x="19851" y="5932"/>
                    <a:pt x="19899" y="5865"/>
                    <a:pt x="19937" y="5827"/>
                  </a:cubicBezTo>
                  <a:cubicBezTo>
                    <a:pt x="20014" y="5721"/>
                    <a:pt x="20388" y="4006"/>
                    <a:pt x="20388" y="3987"/>
                  </a:cubicBezTo>
                  <a:cubicBezTo>
                    <a:pt x="20416" y="3796"/>
                    <a:pt x="20378" y="3642"/>
                    <a:pt x="20292" y="3556"/>
                  </a:cubicBezTo>
                  <a:cubicBezTo>
                    <a:pt x="20129" y="3451"/>
                    <a:pt x="19947" y="3374"/>
                    <a:pt x="19775" y="3317"/>
                  </a:cubicBezTo>
                  <a:cubicBezTo>
                    <a:pt x="19727" y="3182"/>
                    <a:pt x="19593" y="2847"/>
                    <a:pt x="19324" y="2723"/>
                  </a:cubicBezTo>
                  <a:cubicBezTo>
                    <a:pt x="18999" y="2579"/>
                    <a:pt x="16144" y="1918"/>
                    <a:pt x="15310" y="1822"/>
                  </a:cubicBezTo>
                  <a:cubicBezTo>
                    <a:pt x="14928" y="1757"/>
                    <a:pt x="14498" y="1729"/>
                    <a:pt x="14044" y="1729"/>
                  </a:cubicBezTo>
                  <a:cubicBezTo>
                    <a:pt x="12177" y="1729"/>
                    <a:pt x="9910" y="2200"/>
                    <a:pt x="8939" y="2454"/>
                  </a:cubicBezTo>
                  <a:cubicBezTo>
                    <a:pt x="8719" y="1937"/>
                    <a:pt x="8182" y="672"/>
                    <a:pt x="7943" y="529"/>
                  </a:cubicBezTo>
                  <a:cubicBezTo>
                    <a:pt x="7794" y="438"/>
                    <a:pt x="7533" y="392"/>
                    <a:pt x="7280" y="392"/>
                  </a:cubicBezTo>
                  <a:cubicBezTo>
                    <a:pt x="7026" y="392"/>
                    <a:pt x="6779" y="438"/>
                    <a:pt x="6659" y="529"/>
                  </a:cubicBezTo>
                  <a:cubicBezTo>
                    <a:pt x="6468" y="672"/>
                    <a:pt x="6324" y="1027"/>
                    <a:pt x="6257" y="1257"/>
                  </a:cubicBezTo>
                  <a:cubicBezTo>
                    <a:pt x="5768" y="1151"/>
                    <a:pt x="3766" y="740"/>
                    <a:pt x="2808" y="605"/>
                  </a:cubicBezTo>
                  <a:lnTo>
                    <a:pt x="2741" y="548"/>
                  </a:lnTo>
                  <a:cubicBezTo>
                    <a:pt x="2626" y="433"/>
                    <a:pt x="2501" y="308"/>
                    <a:pt x="2348" y="280"/>
                  </a:cubicBezTo>
                  <a:cubicBezTo>
                    <a:pt x="2176" y="280"/>
                    <a:pt x="2003" y="299"/>
                    <a:pt x="1840" y="337"/>
                  </a:cubicBezTo>
                  <a:cubicBezTo>
                    <a:pt x="1601" y="193"/>
                    <a:pt x="1323" y="21"/>
                    <a:pt x="1275" y="11"/>
                  </a:cubicBezTo>
                  <a:cubicBezTo>
                    <a:pt x="1267" y="8"/>
                    <a:pt x="1250" y="1"/>
                    <a:pt x="1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6145612" y="2531118"/>
              <a:ext cx="69836" cy="148768"/>
            </a:xfrm>
            <a:custGeom>
              <a:avLst/>
              <a:gdLst/>
              <a:ahLst/>
              <a:cxnLst/>
              <a:rect l="l" t="t" r="r" b="b"/>
              <a:pathLst>
                <a:path w="691" h="1472" extrusionOk="0">
                  <a:moveTo>
                    <a:pt x="554" y="1"/>
                  </a:moveTo>
                  <a:cubicBezTo>
                    <a:pt x="505" y="1"/>
                    <a:pt x="457" y="37"/>
                    <a:pt x="441" y="92"/>
                  </a:cubicBezTo>
                  <a:cubicBezTo>
                    <a:pt x="384" y="312"/>
                    <a:pt x="326" y="533"/>
                    <a:pt x="250" y="753"/>
                  </a:cubicBezTo>
                  <a:cubicBezTo>
                    <a:pt x="183" y="973"/>
                    <a:pt x="106" y="1194"/>
                    <a:pt x="10" y="1404"/>
                  </a:cubicBezTo>
                  <a:cubicBezTo>
                    <a:pt x="1" y="1424"/>
                    <a:pt x="10" y="1452"/>
                    <a:pt x="39" y="1462"/>
                  </a:cubicBezTo>
                  <a:cubicBezTo>
                    <a:pt x="46" y="1469"/>
                    <a:pt x="54" y="1472"/>
                    <a:pt x="62" y="1472"/>
                  </a:cubicBezTo>
                  <a:cubicBezTo>
                    <a:pt x="76" y="1472"/>
                    <a:pt x="90" y="1461"/>
                    <a:pt x="96" y="1443"/>
                  </a:cubicBezTo>
                  <a:cubicBezTo>
                    <a:pt x="211" y="1242"/>
                    <a:pt x="317" y="1031"/>
                    <a:pt x="403" y="810"/>
                  </a:cubicBezTo>
                  <a:cubicBezTo>
                    <a:pt x="499" y="600"/>
                    <a:pt x="585" y="379"/>
                    <a:pt x="671" y="159"/>
                  </a:cubicBezTo>
                  <a:lnTo>
                    <a:pt x="671" y="149"/>
                  </a:lnTo>
                  <a:cubicBezTo>
                    <a:pt x="690" y="82"/>
                    <a:pt x="652" y="15"/>
                    <a:pt x="585" y="6"/>
                  </a:cubicBezTo>
                  <a:cubicBezTo>
                    <a:pt x="575" y="2"/>
                    <a:pt x="565" y="1"/>
                    <a:pt x="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6547333" y="2840167"/>
              <a:ext cx="92171" cy="302892"/>
            </a:xfrm>
            <a:custGeom>
              <a:avLst/>
              <a:gdLst/>
              <a:ahLst/>
              <a:cxnLst/>
              <a:rect l="l" t="t" r="r" b="b"/>
              <a:pathLst>
                <a:path w="912" h="2997" extrusionOk="0">
                  <a:moveTo>
                    <a:pt x="854" y="0"/>
                  </a:moveTo>
                  <a:cubicBezTo>
                    <a:pt x="842" y="0"/>
                    <a:pt x="830" y="7"/>
                    <a:pt x="825" y="23"/>
                  </a:cubicBezTo>
                  <a:cubicBezTo>
                    <a:pt x="672" y="224"/>
                    <a:pt x="557" y="445"/>
                    <a:pt x="471" y="684"/>
                  </a:cubicBezTo>
                  <a:cubicBezTo>
                    <a:pt x="385" y="914"/>
                    <a:pt x="317" y="1153"/>
                    <a:pt x="260" y="1393"/>
                  </a:cubicBezTo>
                  <a:cubicBezTo>
                    <a:pt x="202" y="1642"/>
                    <a:pt x="155" y="1882"/>
                    <a:pt x="107" y="2121"/>
                  </a:cubicBezTo>
                  <a:cubicBezTo>
                    <a:pt x="68" y="2370"/>
                    <a:pt x="30" y="2610"/>
                    <a:pt x="11" y="2859"/>
                  </a:cubicBezTo>
                  <a:cubicBezTo>
                    <a:pt x="0" y="2947"/>
                    <a:pt x="67" y="2996"/>
                    <a:pt x="132" y="2996"/>
                  </a:cubicBezTo>
                  <a:cubicBezTo>
                    <a:pt x="187" y="2996"/>
                    <a:pt x="242" y="2962"/>
                    <a:pt x="250" y="2887"/>
                  </a:cubicBezTo>
                  <a:cubicBezTo>
                    <a:pt x="289" y="2648"/>
                    <a:pt x="327" y="2408"/>
                    <a:pt x="375" y="2169"/>
                  </a:cubicBezTo>
                  <a:cubicBezTo>
                    <a:pt x="413" y="1929"/>
                    <a:pt x="461" y="1690"/>
                    <a:pt x="509" y="1450"/>
                  </a:cubicBezTo>
                  <a:cubicBezTo>
                    <a:pt x="567" y="1221"/>
                    <a:pt x="614" y="981"/>
                    <a:pt x="682" y="751"/>
                  </a:cubicBezTo>
                  <a:cubicBezTo>
                    <a:pt x="749" y="521"/>
                    <a:pt x="816" y="291"/>
                    <a:pt x="902" y="61"/>
                  </a:cubicBezTo>
                  <a:cubicBezTo>
                    <a:pt x="911" y="42"/>
                    <a:pt x="902" y="23"/>
                    <a:pt x="883" y="13"/>
                  </a:cubicBezTo>
                  <a:cubicBezTo>
                    <a:pt x="874" y="5"/>
                    <a:pt x="864" y="0"/>
                    <a:pt x="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6519339" y="2931528"/>
              <a:ext cx="48612" cy="209912"/>
            </a:xfrm>
            <a:custGeom>
              <a:avLst/>
              <a:gdLst/>
              <a:ahLst/>
              <a:cxnLst/>
              <a:rect l="l" t="t" r="r" b="b"/>
              <a:pathLst>
                <a:path w="481" h="2077" extrusionOk="0">
                  <a:moveTo>
                    <a:pt x="58" y="0"/>
                  </a:moveTo>
                  <a:cubicBezTo>
                    <a:pt x="29" y="0"/>
                    <a:pt x="0" y="20"/>
                    <a:pt x="0" y="58"/>
                  </a:cubicBezTo>
                  <a:cubicBezTo>
                    <a:pt x="0" y="384"/>
                    <a:pt x="10" y="709"/>
                    <a:pt x="58" y="1025"/>
                  </a:cubicBezTo>
                  <a:cubicBezTo>
                    <a:pt x="77" y="1188"/>
                    <a:pt x="96" y="1351"/>
                    <a:pt x="125" y="1504"/>
                  </a:cubicBezTo>
                  <a:cubicBezTo>
                    <a:pt x="154" y="1667"/>
                    <a:pt x="183" y="1821"/>
                    <a:pt x="230" y="1983"/>
                  </a:cubicBezTo>
                  <a:lnTo>
                    <a:pt x="221" y="1993"/>
                  </a:lnTo>
                  <a:cubicBezTo>
                    <a:pt x="239" y="2052"/>
                    <a:pt x="284" y="2077"/>
                    <a:pt x="330" y="2077"/>
                  </a:cubicBezTo>
                  <a:cubicBezTo>
                    <a:pt x="404" y="2077"/>
                    <a:pt x="480" y="2011"/>
                    <a:pt x="451" y="1916"/>
                  </a:cubicBezTo>
                  <a:cubicBezTo>
                    <a:pt x="412" y="1773"/>
                    <a:pt x="374" y="1619"/>
                    <a:pt x="336" y="1466"/>
                  </a:cubicBezTo>
                  <a:cubicBezTo>
                    <a:pt x="297" y="1313"/>
                    <a:pt x="259" y="1150"/>
                    <a:pt x="230" y="997"/>
                  </a:cubicBezTo>
                  <a:cubicBezTo>
                    <a:pt x="173" y="690"/>
                    <a:pt x="135" y="374"/>
                    <a:pt x="125" y="58"/>
                  </a:cubicBezTo>
                  <a:cubicBezTo>
                    <a:pt x="115" y="20"/>
                    <a:pt x="96"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6539652" y="3176301"/>
              <a:ext cx="806600" cy="522102"/>
            </a:xfrm>
            <a:custGeom>
              <a:avLst/>
              <a:gdLst/>
              <a:ahLst/>
              <a:cxnLst/>
              <a:rect l="l" t="t" r="r" b="b"/>
              <a:pathLst>
                <a:path w="7981" h="5166" extrusionOk="0">
                  <a:moveTo>
                    <a:pt x="730" y="0"/>
                  </a:moveTo>
                  <a:cubicBezTo>
                    <a:pt x="295" y="0"/>
                    <a:pt x="95" y="109"/>
                    <a:pt x="77" y="127"/>
                  </a:cubicBezTo>
                  <a:cubicBezTo>
                    <a:pt x="20" y="155"/>
                    <a:pt x="1" y="232"/>
                    <a:pt x="39" y="290"/>
                  </a:cubicBezTo>
                  <a:cubicBezTo>
                    <a:pt x="58" y="327"/>
                    <a:pt x="96" y="348"/>
                    <a:pt x="134" y="348"/>
                  </a:cubicBezTo>
                  <a:cubicBezTo>
                    <a:pt x="155" y="348"/>
                    <a:pt x="175" y="341"/>
                    <a:pt x="192" y="328"/>
                  </a:cubicBezTo>
                  <a:cubicBezTo>
                    <a:pt x="201" y="328"/>
                    <a:pt x="350" y="246"/>
                    <a:pt x="673" y="246"/>
                  </a:cubicBezTo>
                  <a:cubicBezTo>
                    <a:pt x="717" y="246"/>
                    <a:pt x="764" y="248"/>
                    <a:pt x="815" y="251"/>
                  </a:cubicBezTo>
                  <a:cubicBezTo>
                    <a:pt x="1284" y="280"/>
                    <a:pt x="5385" y="299"/>
                    <a:pt x="5931" y="299"/>
                  </a:cubicBezTo>
                  <a:lnTo>
                    <a:pt x="5969" y="299"/>
                  </a:lnTo>
                  <a:cubicBezTo>
                    <a:pt x="6324" y="309"/>
                    <a:pt x="6621" y="567"/>
                    <a:pt x="6678" y="922"/>
                  </a:cubicBezTo>
                  <a:cubicBezTo>
                    <a:pt x="6707" y="1037"/>
                    <a:pt x="6736" y="1181"/>
                    <a:pt x="6764" y="1353"/>
                  </a:cubicBezTo>
                  <a:cubicBezTo>
                    <a:pt x="6860" y="1928"/>
                    <a:pt x="7004" y="2704"/>
                    <a:pt x="7282" y="3231"/>
                  </a:cubicBezTo>
                  <a:cubicBezTo>
                    <a:pt x="7397" y="3442"/>
                    <a:pt x="7483" y="3595"/>
                    <a:pt x="7550" y="3710"/>
                  </a:cubicBezTo>
                  <a:cubicBezTo>
                    <a:pt x="7694" y="3978"/>
                    <a:pt x="7742" y="4064"/>
                    <a:pt x="7732" y="4141"/>
                  </a:cubicBezTo>
                  <a:cubicBezTo>
                    <a:pt x="7732" y="4150"/>
                    <a:pt x="7674" y="4744"/>
                    <a:pt x="7272" y="4936"/>
                  </a:cubicBezTo>
                  <a:cubicBezTo>
                    <a:pt x="7157" y="4984"/>
                    <a:pt x="7195" y="5166"/>
                    <a:pt x="7320" y="5166"/>
                  </a:cubicBezTo>
                  <a:cubicBezTo>
                    <a:pt x="7339" y="5156"/>
                    <a:pt x="7358" y="5156"/>
                    <a:pt x="7368" y="5147"/>
                  </a:cubicBezTo>
                  <a:cubicBezTo>
                    <a:pt x="7904" y="4898"/>
                    <a:pt x="7971" y="4189"/>
                    <a:pt x="7971" y="4150"/>
                  </a:cubicBezTo>
                  <a:cubicBezTo>
                    <a:pt x="7981" y="3997"/>
                    <a:pt x="7924" y="3882"/>
                    <a:pt x="7751" y="3585"/>
                  </a:cubicBezTo>
                  <a:cubicBezTo>
                    <a:pt x="7684" y="3470"/>
                    <a:pt x="7598" y="3317"/>
                    <a:pt x="7492" y="3116"/>
                  </a:cubicBezTo>
                  <a:cubicBezTo>
                    <a:pt x="7224" y="2618"/>
                    <a:pt x="7090" y="1861"/>
                    <a:pt x="6994" y="1315"/>
                  </a:cubicBezTo>
                  <a:cubicBezTo>
                    <a:pt x="6966" y="1133"/>
                    <a:pt x="6937" y="979"/>
                    <a:pt x="6908" y="864"/>
                  </a:cubicBezTo>
                  <a:cubicBezTo>
                    <a:pt x="6822" y="405"/>
                    <a:pt x="6429" y="69"/>
                    <a:pt x="5969" y="50"/>
                  </a:cubicBezTo>
                  <a:cubicBezTo>
                    <a:pt x="5643" y="50"/>
                    <a:pt x="1313" y="41"/>
                    <a:pt x="834" y="2"/>
                  </a:cubicBezTo>
                  <a:cubicBezTo>
                    <a:pt x="798" y="1"/>
                    <a:pt x="763" y="0"/>
                    <a:pt x="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7325511" y="3626434"/>
              <a:ext cx="202837" cy="58618"/>
            </a:xfrm>
            <a:custGeom>
              <a:avLst/>
              <a:gdLst/>
              <a:ahLst/>
              <a:cxnLst/>
              <a:rect l="l" t="t" r="r" b="b"/>
              <a:pathLst>
                <a:path w="2007" h="580" extrusionOk="0">
                  <a:moveTo>
                    <a:pt x="1831" y="1"/>
                  </a:moveTo>
                  <a:cubicBezTo>
                    <a:pt x="1823" y="1"/>
                    <a:pt x="1814" y="1"/>
                    <a:pt x="1805" y="3"/>
                  </a:cubicBezTo>
                  <a:cubicBezTo>
                    <a:pt x="1211" y="128"/>
                    <a:pt x="636" y="290"/>
                    <a:pt x="61" y="463"/>
                  </a:cubicBezTo>
                  <a:lnTo>
                    <a:pt x="71" y="463"/>
                  </a:lnTo>
                  <a:cubicBezTo>
                    <a:pt x="0" y="481"/>
                    <a:pt x="19" y="580"/>
                    <a:pt x="83" y="580"/>
                  </a:cubicBezTo>
                  <a:cubicBezTo>
                    <a:pt x="88" y="580"/>
                    <a:pt x="94" y="579"/>
                    <a:pt x="100" y="578"/>
                  </a:cubicBezTo>
                  <a:cubicBezTo>
                    <a:pt x="674" y="434"/>
                    <a:pt x="1259" y="329"/>
                    <a:pt x="1843" y="243"/>
                  </a:cubicBezTo>
                  <a:lnTo>
                    <a:pt x="1853" y="243"/>
                  </a:lnTo>
                  <a:cubicBezTo>
                    <a:pt x="2006" y="215"/>
                    <a:pt x="1973" y="1"/>
                    <a:pt x="1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6534801" y="3580451"/>
              <a:ext cx="609119" cy="133507"/>
            </a:xfrm>
            <a:custGeom>
              <a:avLst/>
              <a:gdLst/>
              <a:ahLst/>
              <a:cxnLst/>
              <a:rect l="l" t="t" r="r" b="b"/>
              <a:pathLst>
                <a:path w="6027" h="1321" extrusionOk="0">
                  <a:moveTo>
                    <a:pt x="49" y="1"/>
                  </a:moveTo>
                  <a:cubicBezTo>
                    <a:pt x="39" y="1"/>
                    <a:pt x="30" y="3"/>
                    <a:pt x="20" y="8"/>
                  </a:cubicBezTo>
                  <a:cubicBezTo>
                    <a:pt x="1" y="27"/>
                    <a:pt x="1" y="56"/>
                    <a:pt x="20" y="75"/>
                  </a:cubicBezTo>
                  <a:cubicBezTo>
                    <a:pt x="202" y="266"/>
                    <a:pt x="413" y="429"/>
                    <a:pt x="652" y="544"/>
                  </a:cubicBezTo>
                  <a:cubicBezTo>
                    <a:pt x="892" y="659"/>
                    <a:pt x="1131" y="755"/>
                    <a:pt x="1380" y="832"/>
                  </a:cubicBezTo>
                  <a:cubicBezTo>
                    <a:pt x="1869" y="985"/>
                    <a:pt x="2377" y="1100"/>
                    <a:pt x="2894" y="1167"/>
                  </a:cubicBezTo>
                  <a:cubicBezTo>
                    <a:pt x="3402" y="1234"/>
                    <a:pt x="3919" y="1292"/>
                    <a:pt x="4427" y="1311"/>
                  </a:cubicBezTo>
                  <a:cubicBezTo>
                    <a:pt x="4686" y="1320"/>
                    <a:pt x="4944" y="1320"/>
                    <a:pt x="5203" y="1320"/>
                  </a:cubicBezTo>
                  <a:cubicBezTo>
                    <a:pt x="5452" y="1311"/>
                    <a:pt x="5711" y="1301"/>
                    <a:pt x="5969" y="1272"/>
                  </a:cubicBezTo>
                  <a:cubicBezTo>
                    <a:pt x="5998" y="1272"/>
                    <a:pt x="6027" y="1244"/>
                    <a:pt x="6027" y="1215"/>
                  </a:cubicBezTo>
                  <a:cubicBezTo>
                    <a:pt x="6027" y="1186"/>
                    <a:pt x="5998" y="1157"/>
                    <a:pt x="5969" y="1157"/>
                  </a:cubicBezTo>
                  <a:cubicBezTo>
                    <a:pt x="5462" y="1148"/>
                    <a:pt x="4954" y="1129"/>
                    <a:pt x="4446" y="1081"/>
                  </a:cubicBezTo>
                  <a:cubicBezTo>
                    <a:pt x="3938" y="1033"/>
                    <a:pt x="3440" y="985"/>
                    <a:pt x="2932" y="899"/>
                  </a:cubicBezTo>
                  <a:cubicBezTo>
                    <a:pt x="2683" y="860"/>
                    <a:pt x="2434" y="832"/>
                    <a:pt x="2185" y="774"/>
                  </a:cubicBezTo>
                  <a:cubicBezTo>
                    <a:pt x="1946" y="717"/>
                    <a:pt x="1696" y="669"/>
                    <a:pt x="1457" y="592"/>
                  </a:cubicBezTo>
                  <a:cubicBezTo>
                    <a:pt x="1217" y="525"/>
                    <a:pt x="978" y="439"/>
                    <a:pt x="748" y="353"/>
                  </a:cubicBezTo>
                  <a:cubicBezTo>
                    <a:pt x="518" y="257"/>
                    <a:pt x="298" y="142"/>
                    <a:pt x="87" y="8"/>
                  </a:cubicBezTo>
                  <a:lnTo>
                    <a:pt x="77" y="8"/>
                  </a:lnTo>
                  <a:cubicBezTo>
                    <a:pt x="68" y="3"/>
                    <a:pt x="58"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7328846" y="2897975"/>
              <a:ext cx="174135" cy="200816"/>
            </a:xfrm>
            <a:custGeom>
              <a:avLst/>
              <a:gdLst/>
              <a:ahLst/>
              <a:cxnLst/>
              <a:rect l="l" t="t" r="r" b="b"/>
              <a:pathLst>
                <a:path w="1723" h="1987" extrusionOk="0">
                  <a:moveTo>
                    <a:pt x="69" y="0"/>
                  </a:moveTo>
                  <a:cubicBezTo>
                    <a:pt x="36" y="0"/>
                    <a:pt x="1" y="31"/>
                    <a:pt x="19" y="74"/>
                  </a:cubicBezTo>
                  <a:cubicBezTo>
                    <a:pt x="143" y="466"/>
                    <a:pt x="325" y="831"/>
                    <a:pt x="574" y="1156"/>
                  </a:cubicBezTo>
                  <a:cubicBezTo>
                    <a:pt x="823" y="1482"/>
                    <a:pt x="1130" y="1760"/>
                    <a:pt x="1485" y="1971"/>
                  </a:cubicBezTo>
                  <a:cubicBezTo>
                    <a:pt x="1505" y="1982"/>
                    <a:pt x="1526" y="1987"/>
                    <a:pt x="1544" y="1987"/>
                  </a:cubicBezTo>
                  <a:cubicBezTo>
                    <a:pt x="1656" y="1987"/>
                    <a:pt x="1722" y="1817"/>
                    <a:pt x="1599" y="1760"/>
                  </a:cubicBezTo>
                  <a:cubicBezTo>
                    <a:pt x="1264" y="1568"/>
                    <a:pt x="958" y="1329"/>
                    <a:pt x="709" y="1041"/>
                  </a:cubicBezTo>
                  <a:cubicBezTo>
                    <a:pt x="459" y="735"/>
                    <a:pt x="258" y="399"/>
                    <a:pt x="115" y="35"/>
                  </a:cubicBezTo>
                  <a:cubicBezTo>
                    <a:pt x="107" y="11"/>
                    <a:pt x="8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7466492" y="3074734"/>
              <a:ext cx="193135" cy="46692"/>
            </a:xfrm>
            <a:custGeom>
              <a:avLst/>
              <a:gdLst/>
              <a:ahLst/>
              <a:cxnLst/>
              <a:rect l="l" t="t" r="r" b="b"/>
              <a:pathLst>
                <a:path w="1911" h="462" extrusionOk="0">
                  <a:moveTo>
                    <a:pt x="170" y="0"/>
                  </a:moveTo>
                  <a:cubicBezTo>
                    <a:pt x="63" y="0"/>
                    <a:pt x="1" y="158"/>
                    <a:pt x="113" y="222"/>
                  </a:cubicBezTo>
                  <a:cubicBezTo>
                    <a:pt x="247" y="308"/>
                    <a:pt x="391" y="356"/>
                    <a:pt x="544" y="384"/>
                  </a:cubicBezTo>
                  <a:cubicBezTo>
                    <a:pt x="793" y="394"/>
                    <a:pt x="1732" y="461"/>
                    <a:pt x="1742" y="461"/>
                  </a:cubicBezTo>
                  <a:cubicBezTo>
                    <a:pt x="1745" y="461"/>
                    <a:pt x="1748" y="461"/>
                    <a:pt x="1751" y="461"/>
                  </a:cubicBezTo>
                  <a:cubicBezTo>
                    <a:pt x="1905" y="461"/>
                    <a:pt x="1911" y="231"/>
                    <a:pt x="1751" y="222"/>
                  </a:cubicBezTo>
                  <a:cubicBezTo>
                    <a:pt x="1722" y="222"/>
                    <a:pt x="812" y="155"/>
                    <a:pt x="554" y="145"/>
                  </a:cubicBezTo>
                  <a:cubicBezTo>
                    <a:pt x="439" y="126"/>
                    <a:pt x="333" y="78"/>
                    <a:pt x="237" y="20"/>
                  </a:cubicBezTo>
                  <a:cubicBezTo>
                    <a:pt x="214" y="6"/>
                    <a:pt x="191" y="0"/>
                    <a:pt x="17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7364824" y="3070287"/>
              <a:ext cx="111171" cy="65793"/>
            </a:xfrm>
            <a:custGeom>
              <a:avLst/>
              <a:gdLst/>
              <a:ahLst/>
              <a:cxnLst/>
              <a:rect l="l" t="t" r="r" b="b"/>
              <a:pathLst>
                <a:path w="1100" h="651" extrusionOk="0">
                  <a:moveTo>
                    <a:pt x="79" y="0"/>
                  </a:moveTo>
                  <a:cubicBezTo>
                    <a:pt x="41" y="0"/>
                    <a:pt x="0" y="47"/>
                    <a:pt x="36" y="84"/>
                  </a:cubicBezTo>
                  <a:cubicBezTo>
                    <a:pt x="94" y="160"/>
                    <a:pt x="151" y="227"/>
                    <a:pt x="218" y="285"/>
                  </a:cubicBezTo>
                  <a:cubicBezTo>
                    <a:pt x="295" y="342"/>
                    <a:pt x="362" y="390"/>
                    <a:pt x="439" y="438"/>
                  </a:cubicBezTo>
                  <a:cubicBezTo>
                    <a:pt x="515" y="486"/>
                    <a:pt x="592" y="524"/>
                    <a:pt x="678" y="563"/>
                  </a:cubicBezTo>
                  <a:cubicBezTo>
                    <a:pt x="764" y="591"/>
                    <a:pt x="841" y="620"/>
                    <a:pt x="927" y="649"/>
                  </a:cubicBezTo>
                  <a:lnTo>
                    <a:pt x="946" y="649"/>
                  </a:lnTo>
                  <a:cubicBezTo>
                    <a:pt x="953" y="650"/>
                    <a:pt x="960" y="650"/>
                    <a:pt x="967" y="650"/>
                  </a:cubicBezTo>
                  <a:cubicBezTo>
                    <a:pt x="1025" y="650"/>
                    <a:pt x="1072" y="613"/>
                    <a:pt x="1081" y="553"/>
                  </a:cubicBezTo>
                  <a:cubicBezTo>
                    <a:pt x="1100" y="486"/>
                    <a:pt x="1052" y="428"/>
                    <a:pt x="985" y="409"/>
                  </a:cubicBezTo>
                  <a:cubicBezTo>
                    <a:pt x="908" y="400"/>
                    <a:pt x="822" y="381"/>
                    <a:pt x="745" y="361"/>
                  </a:cubicBezTo>
                  <a:cubicBezTo>
                    <a:pt x="669" y="342"/>
                    <a:pt x="592" y="314"/>
                    <a:pt x="515" y="285"/>
                  </a:cubicBezTo>
                  <a:cubicBezTo>
                    <a:pt x="448" y="246"/>
                    <a:pt x="372" y="208"/>
                    <a:pt x="305" y="160"/>
                  </a:cubicBezTo>
                  <a:cubicBezTo>
                    <a:pt x="238" y="122"/>
                    <a:pt x="180" y="64"/>
                    <a:pt x="123" y="17"/>
                  </a:cubicBezTo>
                  <a:lnTo>
                    <a:pt x="113" y="17"/>
                  </a:lnTo>
                  <a:cubicBezTo>
                    <a:pt x="104" y="5"/>
                    <a:pt x="92"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7950377" y="2936379"/>
              <a:ext cx="31027" cy="159582"/>
            </a:xfrm>
            <a:custGeom>
              <a:avLst/>
              <a:gdLst/>
              <a:ahLst/>
              <a:cxnLst/>
              <a:rect l="l" t="t" r="r" b="b"/>
              <a:pathLst>
                <a:path w="307" h="1579" extrusionOk="0">
                  <a:moveTo>
                    <a:pt x="259" y="0"/>
                  </a:moveTo>
                  <a:cubicBezTo>
                    <a:pt x="230" y="0"/>
                    <a:pt x="192" y="19"/>
                    <a:pt x="192" y="48"/>
                  </a:cubicBezTo>
                  <a:cubicBezTo>
                    <a:pt x="134" y="278"/>
                    <a:pt x="96" y="518"/>
                    <a:pt x="67" y="748"/>
                  </a:cubicBezTo>
                  <a:cubicBezTo>
                    <a:pt x="38" y="987"/>
                    <a:pt x="19" y="1217"/>
                    <a:pt x="0" y="1456"/>
                  </a:cubicBezTo>
                  <a:lnTo>
                    <a:pt x="10" y="1456"/>
                  </a:lnTo>
                  <a:cubicBezTo>
                    <a:pt x="10" y="1538"/>
                    <a:pt x="70" y="1579"/>
                    <a:pt x="129" y="1579"/>
                  </a:cubicBezTo>
                  <a:cubicBezTo>
                    <a:pt x="189" y="1579"/>
                    <a:pt x="249" y="1538"/>
                    <a:pt x="249" y="1456"/>
                  </a:cubicBezTo>
                  <a:cubicBezTo>
                    <a:pt x="240" y="1227"/>
                    <a:pt x="240" y="997"/>
                    <a:pt x="249" y="767"/>
                  </a:cubicBezTo>
                  <a:cubicBezTo>
                    <a:pt x="259" y="527"/>
                    <a:pt x="268" y="297"/>
                    <a:pt x="307" y="67"/>
                  </a:cubicBezTo>
                  <a:cubicBezTo>
                    <a:pt x="307" y="39"/>
                    <a:pt x="287" y="10"/>
                    <a:pt x="259"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6098214" y="964244"/>
              <a:ext cx="1840697" cy="1680812"/>
            </a:xfrm>
            <a:custGeom>
              <a:avLst/>
              <a:gdLst/>
              <a:ahLst/>
              <a:cxnLst/>
              <a:rect l="l" t="t" r="r" b="b"/>
              <a:pathLst>
                <a:path w="18213" h="16631" extrusionOk="0">
                  <a:moveTo>
                    <a:pt x="8711" y="0"/>
                  </a:moveTo>
                  <a:cubicBezTo>
                    <a:pt x="8308" y="0"/>
                    <a:pt x="7895" y="16"/>
                    <a:pt x="7473" y="47"/>
                  </a:cubicBezTo>
                  <a:cubicBezTo>
                    <a:pt x="2798" y="382"/>
                    <a:pt x="1265" y="2241"/>
                    <a:pt x="584" y="5019"/>
                  </a:cubicBezTo>
                  <a:cubicBezTo>
                    <a:pt x="0" y="7414"/>
                    <a:pt x="642" y="9704"/>
                    <a:pt x="642" y="10202"/>
                  </a:cubicBezTo>
                  <a:cubicBezTo>
                    <a:pt x="364" y="11160"/>
                    <a:pt x="220" y="12137"/>
                    <a:pt x="470" y="12818"/>
                  </a:cubicBezTo>
                  <a:cubicBezTo>
                    <a:pt x="1246" y="15031"/>
                    <a:pt x="4867" y="16631"/>
                    <a:pt x="8191" y="16631"/>
                  </a:cubicBezTo>
                  <a:cubicBezTo>
                    <a:pt x="10605" y="16631"/>
                    <a:pt x="14093" y="15155"/>
                    <a:pt x="14878" y="13939"/>
                  </a:cubicBezTo>
                  <a:cubicBezTo>
                    <a:pt x="16057" y="13163"/>
                    <a:pt x="18212" y="8823"/>
                    <a:pt x="16928" y="5038"/>
                  </a:cubicBezTo>
                  <a:cubicBezTo>
                    <a:pt x="15770" y="1588"/>
                    <a:pt x="12757" y="0"/>
                    <a:pt x="87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7005346" y="2001045"/>
              <a:ext cx="446505" cy="328360"/>
            </a:xfrm>
            <a:custGeom>
              <a:avLst/>
              <a:gdLst/>
              <a:ahLst/>
              <a:cxnLst/>
              <a:rect l="l" t="t" r="r" b="b"/>
              <a:pathLst>
                <a:path w="4418" h="3249" extrusionOk="0">
                  <a:moveTo>
                    <a:pt x="2214" y="1"/>
                  </a:moveTo>
                  <a:cubicBezTo>
                    <a:pt x="988" y="1"/>
                    <a:pt x="1" y="729"/>
                    <a:pt x="1" y="1629"/>
                  </a:cubicBezTo>
                  <a:cubicBezTo>
                    <a:pt x="1" y="2520"/>
                    <a:pt x="988" y="3248"/>
                    <a:pt x="2214" y="3248"/>
                  </a:cubicBezTo>
                  <a:cubicBezTo>
                    <a:pt x="3430" y="3248"/>
                    <a:pt x="4417" y="2520"/>
                    <a:pt x="4417" y="1629"/>
                  </a:cubicBezTo>
                  <a:cubicBezTo>
                    <a:pt x="4417" y="729"/>
                    <a:pt x="3430" y="1"/>
                    <a:pt x="2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122367" y="2001045"/>
              <a:ext cx="336041" cy="328360"/>
            </a:xfrm>
            <a:custGeom>
              <a:avLst/>
              <a:gdLst/>
              <a:ahLst/>
              <a:cxnLst/>
              <a:rect l="l" t="t" r="r" b="b"/>
              <a:pathLst>
                <a:path w="3325" h="3249" extrusionOk="0">
                  <a:moveTo>
                    <a:pt x="1121" y="1"/>
                  </a:moveTo>
                  <a:cubicBezTo>
                    <a:pt x="863" y="1"/>
                    <a:pt x="604" y="39"/>
                    <a:pt x="365" y="106"/>
                  </a:cubicBezTo>
                  <a:cubicBezTo>
                    <a:pt x="116" y="1007"/>
                    <a:pt x="1" y="1907"/>
                    <a:pt x="221" y="2559"/>
                  </a:cubicBezTo>
                  <a:cubicBezTo>
                    <a:pt x="307" y="2779"/>
                    <a:pt x="413" y="2990"/>
                    <a:pt x="537" y="3191"/>
                  </a:cubicBezTo>
                  <a:cubicBezTo>
                    <a:pt x="729" y="3229"/>
                    <a:pt x="920" y="3248"/>
                    <a:pt x="1112" y="3248"/>
                  </a:cubicBezTo>
                  <a:cubicBezTo>
                    <a:pt x="2338" y="3248"/>
                    <a:pt x="3325" y="2520"/>
                    <a:pt x="3325" y="1629"/>
                  </a:cubicBezTo>
                  <a:cubicBezTo>
                    <a:pt x="3325" y="729"/>
                    <a:pt x="2338"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099123" y="951813"/>
              <a:ext cx="1851410" cy="1705876"/>
            </a:xfrm>
            <a:custGeom>
              <a:avLst/>
              <a:gdLst/>
              <a:ahLst/>
              <a:cxnLst/>
              <a:rect l="l" t="t" r="r" b="b"/>
              <a:pathLst>
                <a:path w="18319" h="16879" extrusionOk="0">
                  <a:moveTo>
                    <a:pt x="8719" y="237"/>
                  </a:moveTo>
                  <a:cubicBezTo>
                    <a:pt x="12924" y="237"/>
                    <a:pt x="15712" y="1942"/>
                    <a:pt x="16814" y="5200"/>
                  </a:cubicBezTo>
                  <a:cubicBezTo>
                    <a:pt x="18040" y="8859"/>
                    <a:pt x="15981" y="13190"/>
                    <a:pt x="14812" y="13966"/>
                  </a:cubicBezTo>
                  <a:lnTo>
                    <a:pt x="14783" y="13975"/>
                  </a:lnTo>
                  <a:lnTo>
                    <a:pt x="14773" y="13994"/>
                  </a:lnTo>
                  <a:cubicBezTo>
                    <a:pt x="14055" y="15125"/>
                    <a:pt x="10663" y="16629"/>
                    <a:pt x="8182" y="16629"/>
                  </a:cubicBezTo>
                  <a:cubicBezTo>
                    <a:pt x="4714" y="16629"/>
                    <a:pt x="1294" y="14962"/>
                    <a:pt x="575" y="12902"/>
                  </a:cubicBezTo>
                  <a:cubicBezTo>
                    <a:pt x="374" y="12328"/>
                    <a:pt x="432" y="11465"/>
                    <a:pt x="757" y="10364"/>
                  </a:cubicBezTo>
                  <a:lnTo>
                    <a:pt x="757" y="10325"/>
                  </a:lnTo>
                  <a:cubicBezTo>
                    <a:pt x="738" y="10124"/>
                    <a:pt x="719" y="9923"/>
                    <a:pt x="681" y="9731"/>
                  </a:cubicBezTo>
                  <a:cubicBezTo>
                    <a:pt x="528" y="8773"/>
                    <a:pt x="240" y="7010"/>
                    <a:pt x="690" y="5161"/>
                  </a:cubicBezTo>
                  <a:cubicBezTo>
                    <a:pt x="1256" y="2843"/>
                    <a:pt x="2472" y="649"/>
                    <a:pt x="7473" y="285"/>
                  </a:cubicBezTo>
                  <a:cubicBezTo>
                    <a:pt x="7904" y="256"/>
                    <a:pt x="8316" y="237"/>
                    <a:pt x="8719" y="237"/>
                  </a:cubicBezTo>
                  <a:close/>
                  <a:moveTo>
                    <a:pt x="8678" y="1"/>
                  </a:moveTo>
                  <a:cubicBezTo>
                    <a:pt x="8281" y="1"/>
                    <a:pt x="7873" y="16"/>
                    <a:pt x="7454" y="46"/>
                  </a:cubicBezTo>
                  <a:cubicBezTo>
                    <a:pt x="2300" y="419"/>
                    <a:pt x="1045" y="2699"/>
                    <a:pt x="461" y="5114"/>
                  </a:cubicBezTo>
                  <a:cubicBezTo>
                    <a:pt x="1" y="7001"/>
                    <a:pt x="288" y="8802"/>
                    <a:pt x="441" y="9760"/>
                  </a:cubicBezTo>
                  <a:cubicBezTo>
                    <a:pt x="480" y="10009"/>
                    <a:pt x="518" y="10201"/>
                    <a:pt x="518" y="10316"/>
                  </a:cubicBezTo>
                  <a:cubicBezTo>
                    <a:pt x="183" y="11456"/>
                    <a:pt x="125" y="12356"/>
                    <a:pt x="346" y="12979"/>
                  </a:cubicBezTo>
                  <a:cubicBezTo>
                    <a:pt x="1102" y="15125"/>
                    <a:pt x="4609" y="16878"/>
                    <a:pt x="8182" y="16878"/>
                  </a:cubicBezTo>
                  <a:cubicBezTo>
                    <a:pt x="10568" y="16878"/>
                    <a:pt x="14093" y="15451"/>
                    <a:pt x="14955" y="14148"/>
                  </a:cubicBezTo>
                  <a:cubicBezTo>
                    <a:pt x="16210" y="13286"/>
                    <a:pt x="18318" y="8926"/>
                    <a:pt x="17034" y="5123"/>
                  </a:cubicBezTo>
                  <a:cubicBezTo>
                    <a:pt x="16402" y="3245"/>
                    <a:pt x="15224" y="1866"/>
                    <a:pt x="13518" y="1004"/>
                  </a:cubicBezTo>
                  <a:cubicBezTo>
                    <a:pt x="12188" y="339"/>
                    <a:pt x="10564" y="1"/>
                    <a:pt x="8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7582410" y="1987300"/>
              <a:ext cx="318658" cy="392536"/>
            </a:xfrm>
            <a:custGeom>
              <a:avLst/>
              <a:gdLst/>
              <a:ahLst/>
              <a:cxnLst/>
              <a:rect l="l" t="t" r="r" b="b"/>
              <a:pathLst>
                <a:path w="3153" h="3884" extrusionOk="0">
                  <a:moveTo>
                    <a:pt x="1814" y="1"/>
                  </a:moveTo>
                  <a:cubicBezTo>
                    <a:pt x="1435" y="1"/>
                    <a:pt x="1005" y="151"/>
                    <a:pt x="671" y="510"/>
                  </a:cubicBezTo>
                  <a:lnTo>
                    <a:pt x="1" y="3768"/>
                  </a:lnTo>
                  <a:cubicBezTo>
                    <a:pt x="201" y="3845"/>
                    <a:pt x="414" y="3884"/>
                    <a:pt x="631" y="3884"/>
                  </a:cubicBezTo>
                  <a:cubicBezTo>
                    <a:pt x="1349" y="3884"/>
                    <a:pt x="2105" y="3467"/>
                    <a:pt x="2539" y="2695"/>
                  </a:cubicBezTo>
                  <a:cubicBezTo>
                    <a:pt x="3152" y="1583"/>
                    <a:pt x="3028" y="779"/>
                    <a:pt x="2568" y="280"/>
                  </a:cubicBezTo>
                  <a:cubicBezTo>
                    <a:pt x="2411" y="106"/>
                    <a:pt x="2130" y="1"/>
                    <a:pt x="1814"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7659925" y="2089980"/>
              <a:ext cx="132698" cy="150385"/>
            </a:xfrm>
            <a:custGeom>
              <a:avLst/>
              <a:gdLst/>
              <a:ahLst/>
              <a:cxnLst/>
              <a:rect l="l" t="t" r="r" b="b"/>
              <a:pathLst>
                <a:path w="1313" h="1488" extrusionOk="0">
                  <a:moveTo>
                    <a:pt x="1176" y="1"/>
                  </a:moveTo>
                  <a:cubicBezTo>
                    <a:pt x="1171" y="1"/>
                    <a:pt x="1165" y="1"/>
                    <a:pt x="1159" y="2"/>
                  </a:cubicBezTo>
                  <a:cubicBezTo>
                    <a:pt x="1130" y="12"/>
                    <a:pt x="412" y="127"/>
                    <a:pt x="29" y="1200"/>
                  </a:cubicBezTo>
                  <a:cubicBezTo>
                    <a:pt x="1" y="1284"/>
                    <a:pt x="70" y="1357"/>
                    <a:pt x="147" y="1357"/>
                  </a:cubicBezTo>
                  <a:cubicBezTo>
                    <a:pt x="175" y="1357"/>
                    <a:pt x="204" y="1347"/>
                    <a:pt x="230" y="1324"/>
                  </a:cubicBezTo>
                  <a:cubicBezTo>
                    <a:pt x="337" y="1218"/>
                    <a:pt x="485" y="1158"/>
                    <a:pt x="637" y="1158"/>
                  </a:cubicBezTo>
                  <a:cubicBezTo>
                    <a:pt x="690" y="1158"/>
                    <a:pt x="743" y="1166"/>
                    <a:pt x="795" y="1180"/>
                  </a:cubicBezTo>
                  <a:cubicBezTo>
                    <a:pt x="910" y="1200"/>
                    <a:pt x="1016" y="1286"/>
                    <a:pt x="1063" y="1401"/>
                  </a:cubicBezTo>
                  <a:cubicBezTo>
                    <a:pt x="1083" y="1458"/>
                    <a:pt x="1130" y="1487"/>
                    <a:pt x="1188" y="1487"/>
                  </a:cubicBezTo>
                  <a:cubicBezTo>
                    <a:pt x="1198" y="1487"/>
                    <a:pt x="1207" y="1487"/>
                    <a:pt x="1217" y="1477"/>
                  </a:cubicBezTo>
                  <a:cubicBezTo>
                    <a:pt x="1274" y="1458"/>
                    <a:pt x="1313" y="1391"/>
                    <a:pt x="1293" y="1334"/>
                  </a:cubicBezTo>
                  <a:cubicBezTo>
                    <a:pt x="1226" y="1133"/>
                    <a:pt x="1054" y="989"/>
                    <a:pt x="853" y="951"/>
                  </a:cubicBezTo>
                  <a:cubicBezTo>
                    <a:pt x="780" y="932"/>
                    <a:pt x="708" y="923"/>
                    <a:pt x="637" y="923"/>
                  </a:cubicBezTo>
                  <a:cubicBezTo>
                    <a:pt x="557" y="923"/>
                    <a:pt x="478" y="935"/>
                    <a:pt x="402" y="960"/>
                  </a:cubicBezTo>
                  <a:cubicBezTo>
                    <a:pt x="728" y="318"/>
                    <a:pt x="1169" y="242"/>
                    <a:pt x="1198" y="242"/>
                  </a:cubicBezTo>
                  <a:cubicBezTo>
                    <a:pt x="1265" y="232"/>
                    <a:pt x="1303" y="165"/>
                    <a:pt x="1293" y="107"/>
                  </a:cubicBezTo>
                  <a:cubicBezTo>
                    <a:pt x="1285" y="46"/>
                    <a:pt x="1236" y="1"/>
                    <a:pt x="1176"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7568868" y="1975678"/>
              <a:ext cx="359286" cy="416691"/>
            </a:xfrm>
            <a:custGeom>
              <a:avLst/>
              <a:gdLst/>
              <a:ahLst/>
              <a:cxnLst/>
              <a:rect l="l" t="t" r="r" b="b"/>
              <a:pathLst>
                <a:path w="3555" h="4123" extrusionOk="0">
                  <a:moveTo>
                    <a:pt x="2031" y="1"/>
                  </a:moveTo>
                  <a:cubicBezTo>
                    <a:pt x="2009" y="1"/>
                    <a:pt x="1986" y="1"/>
                    <a:pt x="1964" y="3"/>
                  </a:cubicBezTo>
                  <a:lnTo>
                    <a:pt x="1955" y="3"/>
                  </a:lnTo>
                  <a:cubicBezTo>
                    <a:pt x="1485" y="3"/>
                    <a:pt x="1035" y="204"/>
                    <a:pt x="719" y="549"/>
                  </a:cubicBezTo>
                  <a:cubicBezTo>
                    <a:pt x="632" y="636"/>
                    <a:pt x="716" y="751"/>
                    <a:pt x="807" y="751"/>
                  </a:cubicBezTo>
                  <a:cubicBezTo>
                    <a:pt x="836" y="751"/>
                    <a:pt x="866" y="739"/>
                    <a:pt x="891" y="712"/>
                  </a:cubicBezTo>
                  <a:cubicBezTo>
                    <a:pt x="1160" y="415"/>
                    <a:pt x="1543" y="242"/>
                    <a:pt x="1955" y="233"/>
                  </a:cubicBezTo>
                  <a:lnTo>
                    <a:pt x="1964" y="233"/>
                  </a:lnTo>
                  <a:cubicBezTo>
                    <a:pt x="1976" y="232"/>
                    <a:pt x="1988" y="232"/>
                    <a:pt x="2001" y="232"/>
                  </a:cubicBezTo>
                  <a:cubicBezTo>
                    <a:pt x="2228" y="232"/>
                    <a:pt x="2452" y="317"/>
                    <a:pt x="2616" y="472"/>
                  </a:cubicBezTo>
                  <a:cubicBezTo>
                    <a:pt x="3104" y="1009"/>
                    <a:pt x="3076" y="1832"/>
                    <a:pt x="2568" y="2752"/>
                  </a:cubicBezTo>
                  <a:cubicBezTo>
                    <a:pt x="2168" y="3456"/>
                    <a:pt x="1463" y="3880"/>
                    <a:pt x="774" y="3880"/>
                  </a:cubicBezTo>
                  <a:cubicBezTo>
                    <a:pt x="573" y="3880"/>
                    <a:pt x="373" y="3844"/>
                    <a:pt x="182" y="3768"/>
                  </a:cubicBezTo>
                  <a:cubicBezTo>
                    <a:pt x="170" y="3764"/>
                    <a:pt x="158" y="3762"/>
                    <a:pt x="145" y="3762"/>
                  </a:cubicBezTo>
                  <a:cubicBezTo>
                    <a:pt x="96" y="3762"/>
                    <a:pt x="44" y="3789"/>
                    <a:pt x="29" y="3835"/>
                  </a:cubicBezTo>
                  <a:cubicBezTo>
                    <a:pt x="0" y="3902"/>
                    <a:pt x="29" y="3969"/>
                    <a:pt x="96" y="3998"/>
                  </a:cubicBezTo>
                  <a:cubicBezTo>
                    <a:pt x="307" y="4084"/>
                    <a:pt x="537" y="4122"/>
                    <a:pt x="776" y="4122"/>
                  </a:cubicBezTo>
                  <a:cubicBezTo>
                    <a:pt x="1552" y="4122"/>
                    <a:pt x="2338" y="3653"/>
                    <a:pt x="2779" y="2867"/>
                  </a:cubicBezTo>
                  <a:cubicBezTo>
                    <a:pt x="3555" y="1478"/>
                    <a:pt x="3124" y="673"/>
                    <a:pt x="2798" y="319"/>
                  </a:cubicBezTo>
                  <a:cubicBezTo>
                    <a:pt x="2593" y="114"/>
                    <a:pt x="2315"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6561987" y="2262494"/>
              <a:ext cx="489054" cy="285408"/>
            </a:xfrm>
            <a:custGeom>
              <a:avLst/>
              <a:gdLst/>
              <a:ahLst/>
              <a:cxnLst/>
              <a:rect l="l" t="t" r="r" b="b"/>
              <a:pathLst>
                <a:path w="4839" h="2824" extrusionOk="0">
                  <a:moveTo>
                    <a:pt x="3475" y="0"/>
                  </a:moveTo>
                  <a:cubicBezTo>
                    <a:pt x="3466" y="0"/>
                    <a:pt x="3457" y="0"/>
                    <a:pt x="3449" y="0"/>
                  </a:cubicBezTo>
                  <a:cubicBezTo>
                    <a:pt x="3018" y="10"/>
                    <a:pt x="1025" y="470"/>
                    <a:pt x="575" y="594"/>
                  </a:cubicBezTo>
                  <a:cubicBezTo>
                    <a:pt x="125" y="709"/>
                    <a:pt x="0" y="978"/>
                    <a:pt x="19" y="1064"/>
                  </a:cubicBezTo>
                  <a:cubicBezTo>
                    <a:pt x="279" y="2378"/>
                    <a:pt x="1287" y="2823"/>
                    <a:pt x="2294" y="2823"/>
                  </a:cubicBezTo>
                  <a:cubicBezTo>
                    <a:pt x="2586" y="2823"/>
                    <a:pt x="2878" y="2786"/>
                    <a:pt x="3152" y="2721"/>
                  </a:cubicBezTo>
                  <a:cubicBezTo>
                    <a:pt x="4206" y="2463"/>
                    <a:pt x="4838" y="1734"/>
                    <a:pt x="4627" y="978"/>
                  </a:cubicBezTo>
                  <a:cubicBezTo>
                    <a:pt x="4421" y="236"/>
                    <a:pt x="3901" y="0"/>
                    <a:pt x="3475"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6664565" y="2363455"/>
              <a:ext cx="382531" cy="184343"/>
            </a:xfrm>
            <a:custGeom>
              <a:avLst/>
              <a:gdLst/>
              <a:ahLst/>
              <a:cxnLst/>
              <a:rect l="l" t="t" r="r" b="b"/>
              <a:pathLst>
                <a:path w="3785" h="1824" extrusionOk="0">
                  <a:moveTo>
                    <a:pt x="3017" y="0"/>
                  </a:moveTo>
                  <a:cubicBezTo>
                    <a:pt x="1623" y="0"/>
                    <a:pt x="402" y="826"/>
                    <a:pt x="1" y="1521"/>
                  </a:cubicBezTo>
                  <a:cubicBezTo>
                    <a:pt x="383" y="1736"/>
                    <a:pt x="830" y="1824"/>
                    <a:pt x="1277" y="1824"/>
                  </a:cubicBezTo>
                  <a:cubicBezTo>
                    <a:pt x="1569" y="1824"/>
                    <a:pt x="1861" y="1786"/>
                    <a:pt x="2137" y="1722"/>
                  </a:cubicBezTo>
                  <a:cubicBezTo>
                    <a:pt x="3162" y="1473"/>
                    <a:pt x="3785" y="783"/>
                    <a:pt x="3631" y="55"/>
                  </a:cubicBezTo>
                  <a:cubicBezTo>
                    <a:pt x="3424" y="18"/>
                    <a:pt x="3219" y="0"/>
                    <a:pt x="3017" y="0"/>
                  </a:cubicBezTo>
                  <a:close/>
                </a:path>
              </a:pathLst>
            </a:custGeom>
            <a:solidFill>
              <a:srgbClr val="E9B7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6657794" y="2357391"/>
              <a:ext cx="382026" cy="165646"/>
            </a:xfrm>
            <a:custGeom>
              <a:avLst/>
              <a:gdLst/>
              <a:ahLst/>
              <a:cxnLst/>
              <a:rect l="l" t="t" r="r" b="b"/>
              <a:pathLst>
                <a:path w="3780" h="1639" extrusionOk="0">
                  <a:moveTo>
                    <a:pt x="3073" y="0"/>
                  </a:moveTo>
                  <a:cubicBezTo>
                    <a:pt x="1662" y="0"/>
                    <a:pt x="437" y="834"/>
                    <a:pt x="20" y="1552"/>
                  </a:cubicBezTo>
                  <a:cubicBezTo>
                    <a:pt x="0" y="1581"/>
                    <a:pt x="10" y="1619"/>
                    <a:pt x="39" y="1629"/>
                  </a:cubicBezTo>
                  <a:cubicBezTo>
                    <a:pt x="48" y="1638"/>
                    <a:pt x="58" y="1638"/>
                    <a:pt x="68" y="1638"/>
                  </a:cubicBezTo>
                  <a:cubicBezTo>
                    <a:pt x="96" y="1638"/>
                    <a:pt x="115" y="1629"/>
                    <a:pt x="125" y="1610"/>
                  </a:cubicBezTo>
                  <a:cubicBezTo>
                    <a:pt x="511" y="939"/>
                    <a:pt x="1727" y="120"/>
                    <a:pt x="3091" y="120"/>
                  </a:cubicBezTo>
                  <a:cubicBezTo>
                    <a:pt x="3285" y="120"/>
                    <a:pt x="3482" y="137"/>
                    <a:pt x="3679" y="173"/>
                  </a:cubicBezTo>
                  <a:cubicBezTo>
                    <a:pt x="3685" y="174"/>
                    <a:pt x="3691" y="175"/>
                    <a:pt x="3697" y="175"/>
                  </a:cubicBezTo>
                  <a:cubicBezTo>
                    <a:pt x="3768" y="175"/>
                    <a:pt x="3779" y="67"/>
                    <a:pt x="3708" y="58"/>
                  </a:cubicBezTo>
                  <a:cubicBezTo>
                    <a:pt x="3494" y="18"/>
                    <a:pt x="3281" y="0"/>
                    <a:pt x="3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6579370" y="2262494"/>
              <a:ext cx="380611" cy="88836"/>
            </a:xfrm>
            <a:custGeom>
              <a:avLst/>
              <a:gdLst/>
              <a:ahLst/>
              <a:cxnLst/>
              <a:rect l="l" t="t" r="r" b="b"/>
              <a:pathLst>
                <a:path w="3766" h="879" extrusionOk="0">
                  <a:moveTo>
                    <a:pt x="3277" y="0"/>
                  </a:moveTo>
                  <a:cubicBezTo>
                    <a:pt x="2846" y="10"/>
                    <a:pt x="853" y="470"/>
                    <a:pt x="403" y="594"/>
                  </a:cubicBezTo>
                  <a:cubicBezTo>
                    <a:pt x="259" y="623"/>
                    <a:pt x="115" y="700"/>
                    <a:pt x="0" y="796"/>
                  </a:cubicBezTo>
                  <a:cubicBezTo>
                    <a:pt x="176" y="851"/>
                    <a:pt x="442" y="879"/>
                    <a:pt x="757" y="879"/>
                  </a:cubicBezTo>
                  <a:cubicBezTo>
                    <a:pt x="1699" y="879"/>
                    <a:pt x="3076" y="627"/>
                    <a:pt x="3765" y="96"/>
                  </a:cubicBezTo>
                  <a:cubicBezTo>
                    <a:pt x="3612" y="29"/>
                    <a:pt x="3449" y="0"/>
                    <a:pt x="3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6570274" y="2266334"/>
              <a:ext cx="396478" cy="91363"/>
            </a:xfrm>
            <a:custGeom>
              <a:avLst/>
              <a:gdLst/>
              <a:ahLst/>
              <a:cxnLst/>
              <a:rect l="l" t="t" r="r" b="b"/>
              <a:pathLst>
                <a:path w="3923" h="904" extrusionOk="0">
                  <a:moveTo>
                    <a:pt x="3850" y="0"/>
                  </a:moveTo>
                  <a:cubicBezTo>
                    <a:pt x="3839" y="0"/>
                    <a:pt x="3827" y="3"/>
                    <a:pt x="3817" y="10"/>
                  </a:cubicBezTo>
                  <a:cubicBezTo>
                    <a:pt x="3126" y="545"/>
                    <a:pt x="1773" y="782"/>
                    <a:pt x="856" y="782"/>
                  </a:cubicBezTo>
                  <a:cubicBezTo>
                    <a:pt x="540" y="782"/>
                    <a:pt x="277" y="754"/>
                    <a:pt x="110" y="700"/>
                  </a:cubicBezTo>
                  <a:cubicBezTo>
                    <a:pt x="103" y="698"/>
                    <a:pt x="97" y="698"/>
                    <a:pt x="91" y="698"/>
                  </a:cubicBezTo>
                  <a:cubicBezTo>
                    <a:pt x="27" y="698"/>
                    <a:pt x="1" y="789"/>
                    <a:pt x="71" y="815"/>
                  </a:cubicBezTo>
                  <a:cubicBezTo>
                    <a:pt x="289" y="874"/>
                    <a:pt x="515" y="903"/>
                    <a:pt x="741" y="903"/>
                  </a:cubicBezTo>
                  <a:cubicBezTo>
                    <a:pt x="773" y="903"/>
                    <a:pt x="805" y="902"/>
                    <a:pt x="838" y="901"/>
                  </a:cubicBezTo>
                  <a:cubicBezTo>
                    <a:pt x="1815" y="901"/>
                    <a:pt x="3214" y="633"/>
                    <a:pt x="3894" y="106"/>
                  </a:cubicBezTo>
                  <a:cubicBezTo>
                    <a:pt x="3923" y="87"/>
                    <a:pt x="3923" y="49"/>
                    <a:pt x="3903" y="29"/>
                  </a:cubicBezTo>
                  <a:cubicBezTo>
                    <a:pt x="3891" y="11"/>
                    <a:pt x="3871" y="0"/>
                    <a:pt x="3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6555115" y="2256632"/>
              <a:ext cx="489054" cy="297434"/>
            </a:xfrm>
            <a:custGeom>
              <a:avLst/>
              <a:gdLst/>
              <a:ahLst/>
              <a:cxnLst/>
              <a:rect l="l" t="t" r="r" b="b"/>
              <a:pathLst>
                <a:path w="4839" h="2943" extrusionOk="0">
                  <a:moveTo>
                    <a:pt x="3526" y="125"/>
                  </a:moveTo>
                  <a:cubicBezTo>
                    <a:pt x="3728" y="125"/>
                    <a:pt x="4408" y="173"/>
                    <a:pt x="4647" y="1055"/>
                  </a:cubicBezTo>
                  <a:cubicBezTo>
                    <a:pt x="4714" y="1333"/>
                    <a:pt x="4676" y="1630"/>
                    <a:pt x="4523" y="1869"/>
                  </a:cubicBezTo>
                  <a:cubicBezTo>
                    <a:pt x="4283" y="2271"/>
                    <a:pt x="3804" y="2578"/>
                    <a:pt x="3210" y="2722"/>
                  </a:cubicBezTo>
                  <a:cubicBezTo>
                    <a:pt x="2918" y="2791"/>
                    <a:pt x="2632" y="2825"/>
                    <a:pt x="2359" y="2825"/>
                  </a:cubicBezTo>
                  <a:cubicBezTo>
                    <a:pt x="1845" y="2825"/>
                    <a:pt x="1380" y="2704"/>
                    <a:pt x="1016" y="2473"/>
                  </a:cubicBezTo>
                  <a:cubicBezTo>
                    <a:pt x="557" y="2176"/>
                    <a:pt x="269" y="1725"/>
                    <a:pt x="145" y="1112"/>
                  </a:cubicBezTo>
                  <a:lnTo>
                    <a:pt x="145" y="1103"/>
                  </a:lnTo>
                  <a:cubicBezTo>
                    <a:pt x="135" y="1055"/>
                    <a:pt x="250" y="815"/>
                    <a:pt x="662" y="710"/>
                  </a:cubicBezTo>
                  <a:cubicBezTo>
                    <a:pt x="1160" y="576"/>
                    <a:pt x="3105" y="135"/>
                    <a:pt x="3526" y="125"/>
                  </a:cubicBezTo>
                  <a:close/>
                  <a:moveTo>
                    <a:pt x="3517" y="1"/>
                  </a:moveTo>
                  <a:cubicBezTo>
                    <a:pt x="3076" y="10"/>
                    <a:pt x="1045" y="480"/>
                    <a:pt x="624" y="595"/>
                  </a:cubicBezTo>
                  <a:cubicBezTo>
                    <a:pt x="164" y="719"/>
                    <a:pt x="1" y="1016"/>
                    <a:pt x="30" y="1131"/>
                  </a:cubicBezTo>
                  <a:cubicBezTo>
                    <a:pt x="154" y="1783"/>
                    <a:pt x="470" y="2262"/>
                    <a:pt x="949" y="2568"/>
                  </a:cubicBezTo>
                  <a:cubicBezTo>
                    <a:pt x="1356" y="2818"/>
                    <a:pt x="1825" y="2943"/>
                    <a:pt x="2304" y="2943"/>
                  </a:cubicBezTo>
                  <a:cubicBezTo>
                    <a:pt x="2322" y="2943"/>
                    <a:pt x="2340" y="2942"/>
                    <a:pt x="2358" y="2942"/>
                  </a:cubicBezTo>
                  <a:cubicBezTo>
                    <a:pt x="2655" y="2942"/>
                    <a:pt x="2942" y="2904"/>
                    <a:pt x="3229" y="2837"/>
                  </a:cubicBezTo>
                  <a:cubicBezTo>
                    <a:pt x="3862" y="2683"/>
                    <a:pt x="4370" y="2358"/>
                    <a:pt x="4619" y="1936"/>
                  </a:cubicBezTo>
                  <a:cubicBezTo>
                    <a:pt x="4791" y="1658"/>
                    <a:pt x="4839" y="1333"/>
                    <a:pt x="4753" y="1026"/>
                  </a:cubicBezTo>
                  <a:cubicBezTo>
                    <a:pt x="4485" y="58"/>
                    <a:pt x="3737" y="1"/>
                    <a:pt x="3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6552285" y="2126969"/>
              <a:ext cx="54272" cy="88129"/>
            </a:xfrm>
            <a:custGeom>
              <a:avLst/>
              <a:gdLst/>
              <a:ahLst/>
              <a:cxnLst/>
              <a:rect l="l" t="t" r="r" b="b"/>
              <a:pathLst>
                <a:path w="537" h="872" extrusionOk="0">
                  <a:moveTo>
                    <a:pt x="267" y="1"/>
                  </a:moveTo>
                  <a:cubicBezTo>
                    <a:pt x="243" y="1"/>
                    <a:pt x="217" y="9"/>
                    <a:pt x="192" y="29"/>
                  </a:cubicBezTo>
                  <a:cubicBezTo>
                    <a:pt x="77" y="125"/>
                    <a:pt x="0" y="268"/>
                    <a:pt x="0" y="422"/>
                  </a:cubicBezTo>
                  <a:cubicBezTo>
                    <a:pt x="29" y="604"/>
                    <a:pt x="144" y="767"/>
                    <a:pt x="307" y="843"/>
                  </a:cubicBezTo>
                  <a:cubicBezTo>
                    <a:pt x="326" y="862"/>
                    <a:pt x="345" y="862"/>
                    <a:pt x="374" y="862"/>
                  </a:cubicBezTo>
                  <a:lnTo>
                    <a:pt x="374" y="872"/>
                  </a:lnTo>
                  <a:cubicBezTo>
                    <a:pt x="489" y="872"/>
                    <a:pt x="537" y="709"/>
                    <a:pt x="431" y="652"/>
                  </a:cubicBezTo>
                  <a:cubicBezTo>
                    <a:pt x="355" y="594"/>
                    <a:pt x="249" y="508"/>
                    <a:pt x="240" y="412"/>
                  </a:cubicBezTo>
                  <a:cubicBezTo>
                    <a:pt x="249" y="335"/>
                    <a:pt x="288" y="259"/>
                    <a:pt x="345" y="211"/>
                  </a:cubicBezTo>
                  <a:cubicBezTo>
                    <a:pt x="429" y="127"/>
                    <a:pt x="36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7150572" y="2046523"/>
              <a:ext cx="145331" cy="51846"/>
            </a:xfrm>
            <a:custGeom>
              <a:avLst/>
              <a:gdLst/>
              <a:ahLst/>
              <a:cxnLst/>
              <a:rect l="l" t="t" r="r" b="b"/>
              <a:pathLst>
                <a:path w="1438" h="513" extrusionOk="0">
                  <a:moveTo>
                    <a:pt x="1332" y="1"/>
                  </a:moveTo>
                  <a:cubicBezTo>
                    <a:pt x="1217" y="20"/>
                    <a:pt x="1103" y="39"/>
                    <a:pt x="988" y="58"/>
                  </a:cubicBezTo>
                  <a:cubicBezTo>
                    <a:pt x="873" y="87"/>
                    <a:pt x="758" y="116"/>
                    <a:pt x="643" y="154"/>
                  </a:cubicBezTo>
                  <a:cubicBezTo>
                    <a:pt x="537" y="193"/>
                    <a:pt x="422" y="231"/>
                    <a:pt x="317" y="279"/>
                  </a:cubicBezTo>
                  <a:cubicBezTo>
                    <a:pt x="212" y="327"/>
                    <a:pt x="106" y="384"/>
                    <a:pt x="10" y="451"/>
                  </a:cubicBezTo>
                  <a:cubicBezTo>
                    <a:pt x="1" y="470"/>
                    <a:pt x="1" y="480"/>
                    <a:pt x="10" y="499"/>
                  </a:cubicBezTo>
                  <a:cubicBezTo>
                    <a:pt x="17" y="506"/>
                    <a:pt x="29" y="513"/>
                    <a:pt x="42" y="513"/>
                  </a:cubicBezTo>
                  <a:cubicBezTo>
                    <a:pt x="47" y="513"/>
                    <a:pt x="53" y="512"/>
                    <a:pt x="58" y="509"/>
                  </a:cubicBezTo>
                  <a:cubicBezTo>
                    <a:pt x="154" y="451"/>
                    <a:pt x="250" y="403"/>
                    <a:pt x="365" y="375"/>
                  </a:cubicBezTo>
                  <a:cubicBezTo>
                    <a:pt x="470" y="327"/>
                    <a:pt x="576" y="298"/>
                    <a:pt x="681" y="269"/>
                  </a:cubicBezTo>
                  <a:cubicBezTo>
                    <a:pt x="796" y="240"/>
                    <a:pt x="901" y="221"/>
                    <a:pt x="1016" y="212"/>
                  </a:cubicBezTo>
                  <a:cubicBezTo>
                    <a:pt x="1122" y="193"/>
                    <a:pt x="1237" y="183"/>
                    <a:pt x="1352" y="183"/>
                  </a:cubicBezTo>
                  <a:cubicBezTo>
                    <a:pt x="1409" y="173"/>
                    <a:pt x="1438" y="135"/>
                    <a:pt x="1428" y="78"/>
                  </a:cubicBezTo>
                  <a:cubicBezTo>
                    <a:pt x="1428" y="30"/>
                    <a:pt x="1380" y="1"/>
                    <a:pt x="1332"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7191806" y="2087049"/>
              <a:ext cx="107331" cy="33554"/>
            </a:xfrm>
            <a:custGeom>
              <a:avLst/>
              <a:gdLst/>
              <a:ahLst/>
              <a:cxnLst/>
              <a:rect l="l" t="t" r="r" b="b"/>
              <a:pathLst>
                <a:path w="1062" h="332" extrusionOk="0">
                  <a:moveTo>
                    <a:pt x="942" y="1"/>
                  </a:moveTo>
                  <a:cubicBezTo>
                    <a:pt x="937" y="1"/>
                    <a:pt x="931" y="1"/>
                    <a:pt x="924" y="2"/>
                  </a:cubicBezTo>
                  <a:cubicBezTo>
                    <a:pt x="771" y="12"/>
                    <a:pt x="618" y="41"/>
                    <a:pt x="465" y="89"/>
                  </a:cubicBezTo>
                  <a:cubicBezTo>
                    <a:pt x="311" y="136"/>
                    <a:pt x="168" y="194"/>
                    <a:pt x="33" y="271"/>
                  </a:cubicBezTo>
                  <a:cubicBezTo>
                    <a:pt x="1" y="287"/>
                    <a:pt x="17" y="332"/>
                    <a:pt x="47" y="332"/>
                  </a:cubicBezTo>
                  <a:cubicBezTo>
                    <a:pt x="52" y="332"/>
                    <a:pt x="57" y="331"/>
                    <a:pt x="62" y="328"/>
                  </a:cubicBezTo>
                  <a:cubicBezTo>
                    <a:pt x="206" y="271"/>
                    <a:pt x="350" y="232"/>
                    <a:pt x="493" y="213"/>
                  </a:cubicBezTo>
                  <a:cubicBezTo>
                    <a:pt x="637" y="184"/>
                    <a:pt x="790" y="175"/>
                    <a:pt x="934" y="175"/>
                  </a:cubicBezTo>
                  <a:lnTo>
                    <a:pt x="944" y="175"/>
                  </a:lnTo>
                  <a:cubicBezTo>
                    <a:pt x="1062" y="166"/>
                    <a:pt x="1051" y="1"/>
                    <a:pt x="942"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7235767" y="2126767"/>
              <a:ext cx="64682" cy="18697"/>
            </a:xfrm>
            <a:custGeom>
              <a:avLst/>
              <a:gdLst/>
              <a:ahLst/>
              <a:cxnLst/>
              <a:rect l="l" t="t" r="r" b="b"/>
              <a:pathLst>
                <a:path w="640" h="185" extrusionOk="0">
                  <a:moveTo>
                    <a:pt x="525" y="1"/>
                  </a:moveTo>
                  <a:cubicBezTo>
                    <a:pt x="520" y="1"/>
                    <a:pt x="514" y="1"/>
                    <a:pt x="509" y="2"/>
                  </a:cubicBezTo>
                  <a:cubicBezTo>
                    <a:pt x="346" y="2"/>
                    <a:pt x="183" y="31"/>
                    <a:pt x="30" y="88"/>
                  </a:cubicBezTo>
                  <a:cubicBezTo>
                    <a:pt x="10" y="88"/>
                    <a:pt x="1" y="108"/>
                    <a:pt x="1" y="127"/>
                  </a:cubicBezTo>
                  <a:cubicBezTo>
                    <a:pt x="10" y="146"/>
                    <a:pt x="20" y="155"/>
                    <a:pt x="39" y="155"/>
                  </a:cubicBezTo>
                  <a:cubicBezTo>
                    <a:pt x="78" y="153"/>
                    <a:pt x="115" y="152"/>
                    <a:pt x="153" y="152"/>
                  </a:cubicBezTo>
                  <a:cubicBezTo>
                    <a:pt x="264" y="152"/>
                    <a:pt x="372" y="163"/>
                    <a:pt x="480" y="184"/>
                  </a:cubicBezTo>
                  <a:lnTo>
                    <a:pt x="509" y="184"/>
                  </a:lnTo>
                  <a:cubicBezTo>
                    <a:pt x="512" y="184"/>
                    <a:pt x="515" y="184"/>
                    <a:pt x="517" y="184"/>
                  </a:cubicBezTo>
                  <a:cubicBezTo>
                    <a:pt x="637" y="184"/>
                    <a:pt x="640" y="1"/>
                    <a:pt x="525"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6211403" y="2046523"/>
              <a:ext cx="95001" cy="52150"/>
            </a:xfrm>
            <a:custGeom>
              <a:avLst/>
              <a:gdLst/>
              <a:ahLst/>
              <a:cxnLst/>
              <a:rect l="l" t="t" r="r" b="b"/>
              <a:pathLst>
                <a:path w="940" h="516" extrusionOk="0">
                  <a:moveTo>
                    <a:pt x="97" y="1"/>
                  </a:moveTo>
                  <a:cubicBezTo>
                    <a:pt x="49" y="1"/>
                    <a:pt x="1" y="39"/>
                    <a:pt x="1" y="87"/>
                  </a:cubicBezTo>
                  <a:cubicBezTo>
                    <a:pt x="1" y="135"/>
                    <a:pt x="30" y="183"/>
                    <a:pt x="87" y="183"/>
                  </a:cubicBezTo>
                  <a:cubicBezTo>
                    <a:pt x="231" y="193"/>
                    <a:pt x="365" y="221"/>
                    <a:pt x="499" y="279"/>
                  </a:cubicBezTo>
                  <a:cubicBezTo>
                    <a:pt x="633" y="336"/>
                    <a:pt x="767" y="413"/>
                    <a:pt x="873" y="509"/>
                  </a:cubicBezTo>
                  <a:lnTo>
                    <a:pt x="882" y="509"/>
                  </a:lnTo>
                  <a:cubicBezTo>
                    <a:pt x="887" y="514"/>
                    <a:pt x="894" y="516"/>
                    <a:pt x="902" y="516"/>
                  </a:cubicBezTo>
                  <a:cubicBezTo>
                    <a:pt x="909" y="516"/>
                    <a:pt x="916" y="514"/>
                    <a:pt x="921" y="509"/>
                  </a:cubicBezTo>
                  <a:cubicBezTo>
                    <a:pt x="940" y="490"/>
                    <a:pt x="940" y="470"/>
                    <a:pt x="921" y="461"/>
                  </a:cubicBezTo>
                  <a:cubicBezTo>
                    <a:pt x="815" y="336"/>
                    <a:pt x="691" y="240"/>
                    <a:pt x="557" y="164"/>
                  </a:cubicBezTo>
                  <a:cubicBezTo>
                    <a:pt x="413" y="87"/>
                    <a:pt x="269" y="30"/>
                    <a:pt x="106"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6210494" y="2086241"/>
              <a:ext cx="68825" cy="34059"/>
            </a:xfrm>
            <a:custGeom>
              <a:avLst/>
              <a:gdLst/>
              <a:ahLst/>
              <a:cxnLst/>
              <a:rect l="l" t="t" r="r" b="b"/>
              <a:pathLst>
                <a:path w="681" h="337" extrusionOk="0">
                  <a:moveTo>
                    <a:pt x="96" y="1"/>
                  </a:moveTo>
                  <a:cubicBezTo>
                    <a:pt x="39" y="10"/>
                    <a:pt x="0" y="49"/>
                    <a:pt x="10" y="97"/>
                  </a:cubicBezTo>
                  <a:cubicBezTo>
                    <a:pt x="10" y="144"/>
                    <a:pt x="48" y="183"/>
                    <a:pt x="96" y="183"/>
                  </a:cubicBezTo>
                  <a:cubicBezTo>
                    <a:pt x="192" y="183"/>
                    <a:pt x="278" y="192"/>
                    <a:pt x="364" y="221"/>
                  </a:cubicBezTo>
                  <a:cubicBezTo>
                    <a:pt x="460" y="240"/>
                    <a:pt x="546" y="279"/>
                    <a:pt x="623" y="336"/>
                  </a:cubicBezTo>
                  <a:lnTo>
                    <a:pt x="623" y="326"/>
                  </a:lnTo>
                  <a:cubicBezTo>
                    <a:pt x="633" y="331"/>
                    <a:pt x="640" y="334"/>
                    <a:pt x="647" y="334"/>
                  </a:cubicBezTo>
                  <a:cubicBezTo>
                    <a:pt x="654" y="334"/>
                    <a:pt x="661" y="331"/>
                    <a:pt x="671" y="326"/>
                  </a:cubicBezTo>
                  <a:cubicBezTo>
                    <a:pt x="681" y="317"/>
                    <a:pt x="681" y="288"/>
                    <a:pt x="671" y="279"/>
                  </a:cubicBezTo>
                  <a:cubicBezTo>
                    <a:pt x="594" y="212"/>
                    <a:pt x="508" y="144"/>
                    <a:pt x="412" y="106"/>
                  </a:cubicBezTo>
                  <a:cubicBezTo>
                    <a:pt x="317" y="58"/>
                    <a:pt x="211" y="20"/>
                    <a:pt x="106"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6208573" y="2127878"/>
              <a:ext cx="44570" cy="18293"/>
            </a:xfrm>
            <a:custGeom>
              <a:avLst/>
              <a:gdLst/>
              <a:ahLst/>
              <a:cxnLst/>
              <a:rect l="l" t="t" r="r" b="b"/>
              <a:pathLst>
                <a:path w="441" h="181" extrusionOk="0">
                  <a:moveTo>
                    <a:pt x="106" y="1"/>
                  </a:moveTo>
                  <a:cubicBezTo>
                    <a:pt x="86" y="1"/>
                    <a:pt x="77" y="1"/>
                    <a:pt x="67" y="10"/>
                  </a:cubicBezTo>
                  <a:cubicBezTo>
                    <a:pt x="19" y="29"/>
                    <a:pt x="0" y="77"/>
                    <a:pt x="19" y="125"/>
                  </a:cubicBezTo>
                  <a:cubicBezTo>
                    <a:pt x="34" y="161"/>
                    <a:pt x="69" y="181"/>
                    <a:pt x="102" y="181"/>
                  </a:cubicBezTo>
                  <a:cubicBezTo>
                    <a:pt x="113" y="181"/>
                    <a:pt x="124" y="178"/>
                    <a:pt x="134" y="173"/>
                  </a:cubicBezTo>
                  <a:cubicBezTo>
                    <a:pt x="199" y="152"/>
                    <a:pt x="264" y="141"/>
                    <a:pt x="328" y="141"/>
                  </a:cubicBezTo>
                  <a:cubicBezTo>
                    <a:pt x="350" y="141"/>
                    <a:pt x="371" y="142"/>
                    <a:pt x="393" y="144"/>
                  </a:cubicBezTo>
                  <a:lnTo>
                    <a:pt x="403" y="144"/>
                  </a:lnTo>
                  <a:cubicBezTo>
                    <a:pt x="405" y="147"/>
                    <a:pt x="409" y="148"/>
                    <a:pt x="413" y="148"/>
                  </a:cubicBezTo>
                  <a:cubicBezTo>
                    <a:pt x="422" y="148"/>
                    <a:pt x="431" y="142"/>
                    <a:pt x="431" y="135"/>
                  </a:cubicBezTo>
                  <a:cubicBezTo>
                    <a:pt x="441" y="116"/>
                    <a:pt x="431" y="97"/>
                    <a:pt x="422" y="87"/>
                  </a:cubicBezTo>
                  <a:cubicBezTo>
                    <a:pt x="326" y="29"/>
                    <a:pt x="221" y="1"/>
                    <a:pt x="115"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6876896" y="1885631"/>
              <a:ext cx="482990" cy="122592"/>
            </a:xfrm>
            <a:custGeom>
              <a:avLst/>
              <a:gdLst/>
              <a:ahLst/>
              <a:cxnLst/>
              <a:rect l="l" t="t" r="r" b="b"/>
              <a:pathLst>
                <a:path w="4779" h="1213" extrusionOk="0">
                  <a:moveTo>
                    <a:pt x="3230" y="1"/>
                  </a:moveTo>
                  <a:cubicBezTo>
                    <a:pt x="2368" y="1"/>
                    <a:pt x="1195" y="266"/>
                    <a:pt x="247" y="740"/>
                  </a:cubicBezTo>
                  <a:cubicBezTo>
                    <a:pt x="0" y="859"/>
                    <a:pt x="232" y="1212"/>
                    <a:pt x="437" y="1212"/>
                  </a:cubicBezTo>
                  <a:cubicBezTo>
                    <a:pt x="447" y="1212"/>
                    <a:pt x="457" y="1212"/>
                    <a:pt x="467" y="1210"/>
                  </a:cubicBezTo>
                  <a:cubicBezTo>
                    <a:pt x="1854" y="944"/>
                    <a:pt x="3259" y="909"/>
                    <a:pt x="4037" y="909"/>
                  </a:cubicBezTo>
                  <a:cubicBezTo>
                    <a:pt x="4322" y="909"/>
                    <a:pt x="4522" y="913"/>
                    <a:pt x="4607" y="913"/>
                  </a:cubicBezTo>
                  <a:cubicBezTo>
                    <a:pt x="4624" y="913"/>
                    <a:pt x="4637" y="913"/>
                    <a:pt x="4644" y="913"/>
                  </a:cubicBezTo>
                  <a:cubicBezTo>
                    <a:pt x="4778" y="894"/>
                    <a:pt x="4558" y="319"/>
                    <a:pt x="4491" y="252"/>
                  </a:cubicBezTo>
                  <a:cubicBezTo>
                    <a:pt x="4424" y="185"/>
                    <a:pt x="4222" y="22"/>
                    <a:pt x="3360" y="3"/>
                  </a:cubicBezTo>
                  <a:cubicBezTo>
                    <a:pt x="3318" y="1"/>
                    <a:pt x="3275" y="1"/>
                    <a:pt x="3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6218275" y="1885631"/>
              <a:ext cx="264689" cy="122592"/>
            </a:xfrm>
            <a:custGeom>
              <a:avLst/>
              <a:gdLst/>
              <a:ahLst/>
              <a:cxnLst/>
              <a:rect l="l" t="t" r="r" b="b"/>
              <a:pathLst>
                <a:path w="2619" h="1213" extrusionOk="0">
                  <a:moveTo>
                    <a:pt x="801" y="1"/>
                  </a:moveTo>
                  <a:cubicBezTo>
                    <a:pt x="776" y="1"/>
                    <a:pt x="752" y="1"/>
                    <a:pt x="728" y="3"/>
                  </a:cubicBezTo>
                  <a:cubicBezTo>
                    <a:pt x="240" y="22"/>
                    <a:pt x="125" y="185"/>
                    <a:pt x="86" y="252"/>
                  </a:cubicBezTo>
                  <a:cubicBezTo>
                    <a:pt x="48" y="319"/>
                    <a:pt x="0" y="769"/>
                    <a:pt x="77" y="788"/>
                  </a:cubicBezTo>
                  <a:cubicBezTo>
                    <a:pt x="853" y="827"/>
                    <a:pt x="1610" y="970"/>
                    <a:pt x="2347" y="1210"/>
                  </a:cubicBezTo>
                  <a:cubicBezTo>
                    <a:pt x="2353" y="1212"/>
                    <a:pt x="2359" y="1212"/>
                    <a:pt x="2365" y="1212"/>
                  </a:cubicBezTo>
                  <a:cubicBezTo>
                    <a:pt x="2486" y="1212"/>
                    <a:pt x="2618" y="859"/>
                    <a:pt x="2481" y="740"/>
                  </a:cubicBezTo>
                  <a:cubicBezTo>
                    <a:pt x="1944" y="266"/>
                    <a:pt x="1284" y="1"/>
                    <a:pt x="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6931571" y="1855212"/>
              <a:ext cx="133709" cy="52150"/>
            </a:xfrm>
            <a:custGeom>
              <a:avLst/>
              <a:gdLst/>
              <a:ahLst/>
              <a:cxnLst/>
              <a:rect l="l" t="t" r="r" b="b"/>
              <a:pathLst>
                <a:path w="1323" h="516" extrusionOk="0">
                  <a:moveTo>
                    <a:pt x="1196" y="0"/>
                  </a:moveTo>
                  <a:cubicBezTo>
                    <a:pt x="1163" y="0"/>
                    <a:pt x="1117" y="8"/>
                    <a:pt x="1056" y="26"/>
                  </a:cubicBezTo>
                  <a:cubicBezTo>
                    <a:pt x="760" y="112"/>
                    <a:pt x="60" y="447"/>
                    <a:pt x="60" y="447"/>
                  </a:cubicBezTo>
                  <a:cubicBezTo>
                    <a:pt x="0" y="482"/>
                    <a:pt x="9" y="516"/>
                    <a:pt x="46" y="516"/>
                  </a:cubicBezTo>
                  <a:cubicBezTo>
                    <a:pt x="50" y="516"/>
                    <a:pt x="55" y="515"/>
                    <a:pt x="60" y="514"/>
                  </a:cubicBezTo>
                  <a:cubicBezTo>
                    <a:pt x="108" y="505"/>
                    <a:pt x="970" y="227"/>
                    <a:pt x="1143" y="160"/>
                  </a:cubicBezTo>
                  <a:cubicBezTo>
                    <a:pt x="1271" y="107"/>
                    <a:pt x="1322" y="0"/>
                    <a:pt x="1196"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6372294" y="1859153"/>
              <a:ext cx="104703" cy="52150"/>
            </a:xfrm>
            <a:custGeom>
              <a:avLst/>
              <a:gdLst/>
              <a:ahLst/>
              <a:cxnLst/>
              <a:rect l="l" t="t" r="r" b="b"/>
              <a:pathLst>
                <a:path w="1036" h="516" extrusionOk="0">
                  <a:moveTo>
                    <a:pt x="137" y="1"/>
                  </a:moveTo>
                  <a:cubicBezTo>
                    <a:pt x="1" y="1"/>
                    <a:pt x="53" y="115"/>
                    <a:pt x="191" y="169"/>
                  </a:cubicBezTo>
                  <a:cubicBezTo>
                    <a:pt x="354" y="236"/>
                    <a:pt x="929" y="504"/>
                    <a:pt x="967" y="514"/>
                  </a:cubicBezTo>
                  <a:cubicBezTo>
                    <a:pt x="972" y="515"/>
                    <a:pt x="977" y="515"/>
                    <a:pt x="981" y="515"/>
                  </a:cubicBezTo>
                  <a:cubicBezTo>
                    <a:pt x="1020" y="515"/>
                    <a:pt x="1035" y="482"/>
                    <a:pt x="967" y="456"/>
                  </a:cubicBezTo>
                  <a:cubicBezTo>
                    <a:pt x="967" y="456"/>
                    <a:pt x="565" y="121"/>
                    <a:pt x="277" y="25"/>
                  </a:cubicBezTo>
                  <a:cubicBezTo>
                    <a:pt x="217" y="8"/>
                    <a:pt x="171" y="1"/>
                    <a:pt x="137"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6882859" y="1661171"/>
              <a:ext cx="224162" cy="96012"/>
            </a:xfrm>
            <a:custGeom>
              <a:avLst/>
              <a:gdLst/>
              <a:ahLst/>
              <a:cxnLst/>
              <a:rect l="l" t="t" r="r" b="b"/>
              <a:pathLst>
                <a:path w="2218" h="950" extrusionOk="0">
                  <a:moveTo>
                    <a:pt x="1188" y="1"/>
                  </a:moveTo>
                  <a:cubicBezTo>
                    <a:pt x="974" y="1"/>
                    <a:pt x="762" y="24"/>
                    <a:pt x="600" y="87"/>
                  </a:cubicBezTo>
                  <a:cubicBezTo>
                    <a:pt x="362" y="173"/>
                    <a:pt x="0" y="950"/>
                    <a:pt x="165" y="950"/>
                  </a:cubicBezTo>
                  <a:cubicBezTo>
                    <a:pt x="166" y="950"/>
                    <a:pt x="167" y="950"/>
                    <a:pt x="169" y="949"/>
                  </a:cubicBezTo>
                  <a:cubicBezTo>
                    <a:pt x="954" y="921"/>
                    <a:pt x="2104" y="288"/>
                    <a:pt x="2171" y="193"/>
                  </a:cubicBezTo>
                  <a:cubicBezTo>
                    <a:pt x="2218" y="132"/>
                    <a:pt x="1694"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6331970" y="1661171"/>
              <a:ext cx="177470" cy="96012"/>
            </a:xfrm>
            <a:custGeom>
              <a:avLst/>
              <a:gdLst/>
              <a:ahLst/>
              <a:cxnLst/>
              <a:rect l="l" t="t" r="r" b="b"/>
              <a:pathLst>
                <a:path w="1756" h="950" extrusionOk="0">
                  <a:moveTo>
                    <a:pt x="818" y="1"/>
                  </a:moveTo>
                  <a:cubicBezTo>
                    <a:pt x="415" y="1"/>
                    <a:pt x="1" y="132"/>
                    <a:pt x="34" y="193"/>
                  </a:cubicBezTo>
                  <a:cubicBezTo>
                    <a:pt x="92" y="288"/>
                    <a:pt x="1002" y="921"/>
                    <a:pt x="1625" y="949"/>
                  </a:cubicBezTo>
                  <a:cubicBezTo>
                    <a:pt x="1625" y="950"/>
                    <a:pt x="1626" y="950"/>
                    <a:pt x="1627" y="950"/>
                  </a:cubicBezTo>
                  <a:cubicBezTo>
                    <a:pt x="1755" y="950"/>
                    <a:pt x="1470" y="173"/>
                    <a:pt x="1289" y="87"/>
                  </a:cubicBezTo>
                  <a:cubicBezTo>
                    <a:pt x="1158" y="24"/>
                    <a:pt x="989"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5946621" y="599812"/>
              <a:ext cx="2227574" cy="1521433"/>
            </a:xfrm>
            <a:custGeom>
              <a:avLst/>
              <a:gdLst/>
              <a:ahLst/>
              <a:cxnLst/>
              <a:rect l="l" t="t" r="r" b="b"/>
              <a:pathLst>
                <a:path w="22041" h="15054" extrusionOk="0">
                  <a:moveTo>
                    <a:pt x="8061" y="1"/>
                  </a:moveTo>
                  <a:cubicBezTo>
                    <a:pt x="7906" y="1"/>
                    <a:pt x="6977" y="1011"/>
                    <a:pt x="6156" y="2120"/>
                  </a:cubicBezTo>
                  <a:cubicBezTo>
                    <a:pt x="5913" y="2069"/>
                    <a:pt x="5674" y="2047"/>
                    <a:pt x="5443" y="2047"/>
                  </a:cubicBezTo>
                  <a:cubicBezTo>
                    <a:pt x="3981" y="2047"/>
                    <a:pt x="2791" y="2942"/>
                    <a:pt x="2228" y="3174"/>
                  </a:cubicBezTo>
                  <a:cubicBezTo>
                    <a:pt x="1586" y="3433"/>
                    <a:pt x="762" y="3327"/>
                    <a:pt x="734" y="3481"/>
                  </a:cubicBezTo>
                  <a:cubicBezTo>
                    <a:pt x="705" y="3634"/>
                    <a:pt x="1251" y="4812"/>
                    <a:pt x="2084" y="4851"/>
                  </a:cubicBezTo>
                  <a:cubicBezTo>
                    <a:pt x="379" y="5809"/>
                    <a:pt x="465" y="8012"/>
                    <a:pt x="456" y="8865"/>
                  </a:cubicBezTo>
                  <a:cubicBezTo>
                    <a:pt x="446" y="9727"/>
                    <a:pt x="25" y="10388"/>
                    <a:pt x="6" y="10503"/>
                  </a:cubicBezTo>
                  <a:cubicBezTo>
                    <a:pt x="1" y="10531"/>
                    <a:pt x="29" y="10543"/>
                    <a:pt x="82" y="10543"/>
                  </a:cubicBezTo>
                  <a:cubicBezTo>
                    <a:pt x="252" y="10543"/>
                    <a:pt x="673" y="10415"/>
                    <a:pt x="1088" y="10225"/>
                  </a:cubicBezTo>
                  <a:cubicBezTo>
                    <a:pt x="1107" y="10771"/>
                    <a:pt x="1203" y="11308"/>
                    <a:pt x="1376" y="11825"/>
                  </a:cubicBezTo>
                  <a:cubicBezTo>
                    <a:pt x="1378" y="11830"/>
                    <a:pt x="1383" y="11832"/>
                    <a:pt x="1390" y="11832"/>
                  </a:cubicBezTo>
                  <a:cubicBezTo>
                    <a:pt x="1522" y="11832"/>
                    <a:pt x="2426" y="11015"/>
                    <a:pt x="2889" y="10378"/>
                  </a:cubicBezTo>
                  <a:cubicBezTo>
                    <a:pt x="3090" y="11078"/>
                    <a:pt x="3359" y="11499"/>
                    <a:pt x="3407" y="11499"/>
                  </a:cubicBezTo>
                  <a:cubicBezTo>
                    <a:pt x="3502" y="11490"/>
                    <a:pt x="4412" y="8970"/>
                    <a:pt x="5016" y="8165"/>
                  </a:cubicBezTo>
                  <a:cubicBezTo>
                    <a:pt x="5810" y="11035"/>
                    <a:pt x="8319" y="12163"/>
                    <a:pt x="8512" y="12163"/>
                  </a:cubicBezTo>
                  <a:cubicBezTo>
                    <a:pt x="8517" y="12163"/>
                    <a:pt x="8521" y="12162"/>
                    <a:pt x="8522" y="12160"/>
                  </a:cubicBezTo>
                  <a:cubicBezTo>
                    <a:pt x="8609" y="12103"/>
                    <a:pt x="8982" y="10158"/>
                    <a:pt x="8695" y="8558"/>
                  </a:cubicBezTo>
                  <a:lnTo>
                    <a:pt x="8695" y="8558"/>
                  </a:lnTo>
                  <a:cubicBezTo>
                    <a:pt x="10638" y="10688"/>
                    <a:pt x="14080" y="12059"/>
                    <a:pt x="14368" y="12059"/>
                  </a:cubicBezTo>
                  <a:cubicBezTo>
                    <a:pt x="14377" y="12059"/>
                    <a:pt x="14383" y="12058"/>
                    <a:pt x="14386" y="12055"/>
                  </a:cubicBezTo>
                  <a:cubicBezTo>
                    <a:pt x="14414" y="12026"/>
                    <a:pt x="14453" y="11816"/>
                    <a:pt x="14443" y="11451"/>
                  </a:cubicBezTo>
                  <a:lnTo>
                    <a:pt x="14443" y="11451"/>
                  </a:lnTo>
                  <a:cubicBezTo>
                    <a:pt x="14817" y="12975"/>
                    <a:pt x="15478" y="14872"/>
                    <a:pt x="15516" y="14872"/>
                  </a:cubicBezTo>
                  <a:cubicBezTo>
                    <a:pt x="15554" y="14872"/>
                    <a:pt x="15957" y="14345"/>
                    <a:pt x="16292" y="13674"/>
                  </a:cubicBezTo>
                  <a:cubicBezTo>
                    <a:pt x="16292" y="13674"/>
                    <a:pt x="16407" y="15054"/>
                    <a:pt x="16484" y="15054"/>
                  </a:cubicBezTo>
                  <a:cubicBezTo>
                    <a:pt x="16531" y="15054"/>
                    <a:pt x="16943" y="14575"/>
                    <a:pt x="17288" y="13914"/>
                  </a:cubicBezTo>
                  <a:cubicBezTo>
                    <a:pt x="17489" y="13848"/>
                    <a:pt x="17772" y="13769"/>
                    <a:pt x="18058" y="13769"/>
                  </a:cubicBezTo>
                  <a:cubicBezTo>
                    <a:pt x="18484" y="13769"/>
                    <a:pt x="18914" y="13944"/>
                    <a:pt x="19080" y="14603"/>
                  </a:cubicBezTo>
                  <a:cubicBezTo>
                    <a:pt x="19300" y="14450"/>
                    <a:pt x="19559" y="13933"/>
                    <a:pt x="19559" y="13933"/>
                  </a:cubicBezTo>
                  <a:cubicBezTo>
                    <a:pt x="19733" y="14195"/>
                    <a:pt x="20163" y="14616"/>
                    <a:pt x="20288" y="14616"/>
                  </a:cubicBezTo>
                  <a:cubicBezTo>
                    <a:pt x="20300" y="14616"/>
                    <a:pt x="20310" y="14612"/>
                    <a:pt x="20316" y="14603"/>
                  </a:cubicBezTo>
                  <a:cubicBezTo>
                    <a:pt x="20373" y="14498"/>
                    <a:pt x="20546" y="12774"/>
                    <a:pt x="20134" y="11423"/>
                  </a:cubicBezTo>
                  <a:cubicBezTo>
                    <a:pt x="20929" y="11384"/>
                    <a:pt x="22040" y="10819"/>
                    <a:pt x="22040" y="10656"/>
                  </a:cubicBezTo>
                  <a:cubicBezTo>
                    <a:pt x="22040" y="10513"/>
                    <a:pt x="21494" y="10273"/>
                    <a:pt x="20958" y="9823"/>
                  </a:cubicBezTo>
                  <a:cubicBezTo>
                    <a:pt x="20958" y="9823"/>
                    <a:pt x="20747" y="8654"/>
                    <a:pt x="20594" y="7955"/>
                  </a:cubicBezTo>
                  <a:cubicBezTo>
                    <a:pt x="20440" y="7255"/>
                    <a:pt x="19434" y="5799"/>
                    <a:pt x="18716" y="4831"/>
                  </a:cubicBezTo>
                  <a:cubicBezTo>
                    <a:pt x="19137" y="4649"/>
                    <a:pt x="19904" y="3672"/>
                    <a:pt x="19846" y="3500"/>
                  </a:cubicBezTo>
                  <a:cubicBezTo>
                    <a:pt x="19789" y="3327"/>
                    <a:pt x="18515" y="3452"/>
                    <a:pt x="17729" y="3270"/>
                  </a:cubicBezTo>
                  <a:cubicBezTo>
                    <a:pt x="16943" y="3088"/>
                    <a:pt x="15535" y="2350"/>
                    <a:pt x="14386" y="2139"/>
                  </a:cubicBezTo>
                  <a:cubicBezTo>
                    <a:pt x="14807" y="1708"/>
                    <a:pt x="14941" y="1210"/>
                    <a:pt x="14874" y="1181"/>
                  </a:cubicBezTo>
                  <a:cubicBezTo>
                    <a:pt x="14864" y="1178"/>
                    <a:pt x="14834" y="1176"/>
                    <a:pt x="14787" y="1176"/>
                  </a:cubicBezTo>
                  <a:cubicBezTo>
                    <a:pt x="14429" y="1176"/>
                    <a:pt x="13070" y="1273"/>
                    <a:pt x="11891" y="1273"/>
                  </a:cubicBezTo>
                  <a:cubicBezTo>
                    <a:pt x="11641" y="1273"/>
                    <a:pt x="11399" y="1269"/>
                    <a:pt x="11176" y="1258"/>
                  </a:cubicBezTo>
                  <a:cubicBezTo>
                    <a:pt x="11038" y="1251"/>
                    <a:pt x="10905" y="1247"/>
                    <a:pt x="10775" y="1247"/>
                  </a:cubicBezTo>
                  <a:cubicBezTo>
                    <a:pt x="9575" y="1247"/>
                    <a:pt x="8741" y="1553"/>
                    <a:pt x="8197" y="1890"/>
                  </a:cubicBezTo>
                  <a:cubicBezTo>
                    <a:pt x="8321" y="1277"/>
                    <a:pt x="8178" y="70"/>
                    <a:pt x="8072" y="3"/>
                  </a:cubicBezTo>
                  <a:cubicBezTo>
                    <a:pt x="8069" y="1"/>
                    <a:pt x="8065" y="1"/>
                    <a:pt x="8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7675387" y="1704729"/>
              <a:ext cx="347664" cy="372222"/>
            </a:xfrm>
            <a:custGeom>
              <a:avLst/>
              <a:gdLst/>
              <a:ahLst/>
              <a:cxnLst/>
              <a:rect l="l" t="t" r="r" b="b"/>
              <a:pathLst>
                <a:path w="3440" h="3683" extrusionOk="0">
                  <a:moveTo>
                    <a:pt x="3" y="3291"/>
                  </a:moveTo>
                  <a:cubicBezTo>
                    <a:pt x="2" y="3293"/>
                    <a:pt x="1" y="3295"/>
                    <a:pt x="0" y="3297"/>
                  </a:cubicBezTo>
                  <a:cubicBezTo>
                    <a:pt x="1" y="3296"/>
                    <a:pt x="2" y="3294"/>
                    <a:pt x="3" y="3291"/>
                  </a:cubicBezTo>
                  <a:close/>
                  <a:moveTo>
                    <a:pt x="2503" y="1"/>
                  </a:moveTo>
                  <a:cubicBezTo>
                    <a:pt x="2394" y="1"/>
                    <a:pt x="2136" y="431"/>
                    <a:pt x="2127" y="835"/>
                  </a:cubicBezTo>
                  <a:cubicBezTo>
                    <a:pt x="1890" y="418"/>
                    <a:pt x="1213" y="1"/>
                    <a:pt x="1078" y="1"/>
                  </a:cubicBezTo>
                  <a:cubicBezTo>
                    <a:pt x="1076" y="1"/>
                    <a:pt x="1075" y="1"/>
                    <a:pt x="1073" y="1"/>
                  </a:cubicBezTo>
                  <a:cubicBezTo>
                    <a:pt x="958" y="11"/>
                    <a:pt x="690" y="1572"/>
                    <a:pt x="585" y="1946"/>
                  </a:cubicBezTo>
                  <a:cubicBezTo>
                    <a:pt x="492" y="2373"/>
                    <a:pt x="49" y="3212"/>
                    <a:pt x="3" y="3291"/>
                  </a:cubicBezTo>
                  <a:lnTo>
                    <a:pt x="3" y="3291"/>
                  </a:lnTo>
                  <a:cubicBezTo>
                    <a:pt x="60" y="3197"/>
                    <a:pt x="117" y="3093"/>
                    <a:pt x="182" y="2981"/>
                  </a:cubicBezTo>
                  <a:cubicBezTo>
                    <a:pt x="383" y="2915"/>
                    <a:pt x="666" y="2836"/>
                    <a:pt x="952" y="2836"/>
                  </a:cubicBezTo>
                  <a:cubicBezTo>
                    <a:pt x="1378" y="2836"/>
                    <a:pt x="1808" y="3011"/>
                    <a:pt x="1974" y="3670"/>
                  </a:cubicBezTo>
                  <a:cubicBezTo>
                    <a:pt x="2194" y="3517"/>
                    <a:pt x="2453" y="3009"/>
                    <a:pt x="2453" y="3009"/>
                  </a:cubicBezTo>
                  <a:cubicBezTo>
                    <a:pt x="2627" y="3263"/>
                    <a:pt x="3057" y="3683"/>
                    <a:pt x="3175" y="3683"/>
                  </a:cubicBezTo>
                  <a:cubicBezTo>
                    <a:pt x="3186" y="3683"/>
                    <a:pt x="3195" y="3679"/>
                    <a:pt x="3200" y="3670"/>
                  </a:cubicBezTo>
                  <a:cubicBezTo>
                    <a:pt x="3267" y="3575"/>
                    <a:pt x="3440" y="1841"/>
                    <a:pt x="3028" y="490"/>
                  </a:cubicBezTo>
                  <a:cubicBezTo>
                    <a:pt x="2865" y="183"/>
                    <a:pt x="2625" y="11"/>
                    <a:pt x="2510" y="1"/>
                  </a:cubicBezTo>
                  <a:cubicBezTo>
                    <a:pt x="2508" y="1"/>
                    <a:pt x="2506" y="1"/>
                    <a:pt x="25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5997455" y="1153837"/>
              <a:ext cx="354536" cy="266812"/>
            </a:xfrm>
            <a:custGeom>
              <a:avLst/>
              <a:gdLst/>
              <a:ahLst/>
              <a:cxnLst/>
              <a:rect l="l" t="t" r="r" b="b"/>
              <a:pathLst>
                <a:path w="3508" h="2640" extrusionOk="0">
                  <a:moveTo>
                    <a:pt x="815" y="1"/>
                  </a:moveTo>
                  <a:cubicBezTo>
                    <a:pt x="279" y="633"/>
                    <a:pt x="77" y="1457"/>
                    <a:pt x="1" y="2166"/>
                  </a:cubicBezTo>
                  <a:cubicBezTo>
                    <a:pt x="809" y="2518"/>
                    <a:pt x="1606" y="2639"/>
                    <a:pt x="2220" y="2639"/>
                  </a:cubicBezTo>
                  <a:cubicBezTo>
                    <a:pt x="2829" y="2639"/>
                    <a:pt x="3258" y="2520"/>
                    <a:pt x="3344" y="2386"/>
                  </a:cubicBezTo>
                  <a:cubicBezTo>
                    <a:pt x="3507" y="2157"/>
                    <a:pt x="2080" y="1016"/>
                    <a:pt x="8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7383015" y="1141306"/>
              <a:ext cx="641965" cy="357063"/>
            </a:xfrm>
            <a:custGeom>
              <a:avLst/>
              <a:gdLst/>
              <a:ahLst/>
              <a:cxnLst/>
              <a:rect l="l" t="t" r="r" b="b"/>
              <a:pathLst>
                <a:path w="6352" h="3533" extrusionOk="0">
                  <a:moveTo>
                    <a:pt x="4896" y="0"/>
                  </a:moveTo>
                  <a:cubicBezTo>
                    <a:pt x="3401" y="843"/>
                    <a:pt x="0" y="2539"/>
                    <a:pt x="240" y="3219"/>
                  </a:cubicBezTo>
                  <a:cubicBezTo>
                    <a:pt x="310" y="3433"/>
                    <a:pt x="768" y="3532"/>
                    <a:pt x="1428" y="3532"/>
                  </a:cubicBezTo>
                  <a:cubicBezTo>
                    <a:pt x="2750" y="3532"/>
                    <a:pt x="4883" y="3136"/>
                    <a:pt x="6352" y="2472"/>
                  </a:cubicBezTo>
                  <a:cubicBezTo>
                    <a:pt x="6170" y="1878"/>
                    <a:pt x="5509" y="853"/>
                    <a:pt x="4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7243852" y="1259246"/>
              <a:ext cx="257311" cy="83682"/>
            </a:xfrm>
            <a:custGeom>
              <a:avLst/>
              <a:gdLst/>
              <a:ahLst/>
              <a:cxnLst/>
              <a:rect l="l" t="t" r="r" b="b"/>
              <a:pathLst>
                <a:path w="2546" h="828" extrusionOk="0">
                  <a:moveTo>
                    <a:pt x="1819" y="0"/>
                  </a:moveTo>
                  <a:cubicBezTo>
                    <a:pt x="1000" y="0"/>
                    <a:pt x="0" y="462"/>
                    <a:pt x="314" y="702"/>
                  </a:cubicBezTo>
                  <a:cubicBezTo>
                    <a:pt x="429" y="791"/>
                    <a:pt x="699" y="828"/>
                    <a:pt x="1009" y="828"/>
                  </a:cubicBezTo>
                  <a:cubicBezTo>
                    <a:pt x="1596" y="828"/>
                    <a:pt x="2324" y="695"/>
                    <a:pt x="2412" y="539"/>
                  </a:cubicBezTo>
                  <a:cubicBezTo>
                    <a:pt x="2546" y="299"/>
                    <a:pt x="2258" y="12"/>
                    <a:pt x="1914" y="2"/>
                  </a:cubicBezTo>
                  <a:cubicBezTo>
                    <a:pt x="1882" y="1"/>
                    <a:pt x="1851" y="0"/>
                    <a:pt x="18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7256182" y="1365867"/>
              <a:ext cx="162715" cy="403957"/>
            </a:xfrm>
            <a:custGeom>
              <a:avLst/>
              <a:gdLst/>
              <a:ahLst/>
              <a:cxnLst/>
              <a:rect l="l" t="t" r="r" b="b"/>
              <a:pathLst>
                <a:path w="1610" h="3997" extrusionOk="0">
                  <a:moveTo>
                    <a:pt x="132" y="0"/>
                  </a:moveTo>
                  <a:cubicBezTo>
                    <a:pt x="110" y="0"/>
                    <a:pt x="87" y="7"/>
                    <a:pt x="67" y="20"/>
                  </a:cubicBezTo>
                  <a:cubicBezTo>
                    <a:pt x="10" y="59"/>
                    <a:pt x="0" y="135"/>
                    <a:pt x="29" y="193"/>
                  </a:cubicBezTo>
                  <a:cubicBezTo>
                    <a:pt x="1178" y="1936"/>
                    <a:pt x="1341" y="3354"/>
                    <a:pt x="1370" y="3871"/>
                  </a:cubicBezTo>
                  <a:cubicBezTo>
                    <a:pt x="1370" y="3939"/>
                    <a:pt x="1418" y="3996"/>
                    <a:pt x="1485" y="3996"/>
                  </a:cubicBezTo>
                  <a:lnTo>
                    <a:pt x="1485" y="3986"/>
                  </a:lnTo>
                  <a:cubicBezTo>
                    <a:pt x="1552" y="3986"/>
                    <a:pt x="1610" y="3929"/>
                    <a:pt x="1610" y="3862"/>
                  </a:cubicBezTo>
                  <a:cubicBezTo>
                    <a:pt x="1581" y="3325"/>
                    <a:pt x="1408" y="1850"/>
                    <a:pt x="230" y="59"/>
                  </a:cubicBezTo>
                  <a:cubicBezTo>
                    <a:pt x="211" y="21"/>
                    <a:pt x="173" y="0"/>
                    <a:pt x="132"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6413830" y="1188704"/>
              <a:ext cx="1006102" cy="652678"/>
            </a:xfrm>
            <a:custGeom>
              <a:avLst/>
              <a:gdLst/>
              <a:ahLst/>
              <a:cxnLst/>
              <a:rect l="l" t="t" r="r" b="b"/>
              <a:pathLst>
                <a:path w="9955" h="6458" extrusionOk="0">
                  <a:moveTo>
                    <a:pt x="163" y="1"/>
                  </a:moveTo>
                  <a:cubicBezTo>
                    <a:pt x="96" y="1"/>
                    <a:pt x="39" y="58"/>
                    <a:pt x="39" y="125"/>
                  </a:cubicBezTo>
                  <a:cubicBezTo>
                    <a:pt x="0" y="882"/>
                    <a:pt x="77" y="1639"/>
                    <a:pt x="278" y="2377"/>
                  </a:cubicBezTo>
                  <a:cubicBezTo>
                    <a:pt x="786" y="4178"/>
                    <a:pt x="2070" y="5663"/>
                    <a:pt x="3794" y="6429"/>
                  </a:cubicBezTo>
                  <a:cubicBezTo>
                    <a:pt x="3823" y="6448"/>
                    <a:pt x="3861" y="6458"/>
                    <a:pt x="3899" y="6458"/>
                  </a:cubicBezTo>
                  <a:cubicBezTo>
                    <a:pt x="3928" y="6458"/>
                    <a:pt x="3957" y="6439"/>
                    <a:pt x="3976" y="6420"/>
                  </a:cubicBezTo>
                  <a:cubicBezTo>
                    <a:pt x="4129" y="6305"/>
                    <a:pt x="4426" y="4551"/>
                    <a:pt x="4254" y="3076"/>
                  </a:cubicBezTo>
                  <a:lnTo>
                    <a:pt x="4254" y="3076"/>
                  </a:lnTo>
                  <a:cubicBezTo>
                    <a:pt x="6247" y="5078"/>
                    <a:pt x="9408" y="6333"/>
                    <a:pt x="9743" y="6343"/>
                  </a:cubicBezTo>
                  <a:cubicBezTo>
                    <a:pt x="9782" y="6343"/>
                    <a:pt x="9820" y="6324"/>
                    <a:pt x="9849" y="6295"/>
                  </a:cubicBezTo>
                  <a:cubicBezTo>
                    <a:pt x="9954" y="6199"/>
                    <a:pt x="9945" y="5749"/>
                    <a:pt x="9945" y="5615"/>
                  </a:cubicBezTo>
                  <a:cubicBezTo>
                    <a:pt x="9940" y="5536"/>
                    <a:pt x="9881" y="5497"/>
                    <a:pt x="9823" y="5497"/>
                  </a:cubicBezTo>
                  <a:cubicBezTo>
                    <a:pt x="9761" y="5497"/>
                    <a:pt x="9700" y="5541"/>
                    <a:pt x="9705" y="5624"/>
                  </a:cubicBezTo>
                  <a:cubicBezTo>
                    <a:pt x="9705" y="5778"/>
                    <a:pt x="9705" y="5931"/>
                    <a:pt x="9686" y="6084"/>
                  </a:cubicBezTo>
                  <a:cubicBezTo>
                    <a:pt x="9149" y="5941"/>
                    <a:pt x="5988" y="4647"/>
                    <a:pt x="4168" y="2645"/>
                  </a:cubicBezTo>
                  <a:cubicBezTo>
                    <a:pt x="4144" y="2615"/>
                    <a:pt x="4112" y="2600"/>
                    <a:pt x="4080" y="2600"/>
                  </a:cubicBezTo>
                  <a:cubicBezTo>
                    <a:pt x="4061" y="2600"/>
                    <a:pt x="4042" y="2605"/>
                    <a:pt x="4024" y="2616"/>
                  </a:cubicBezTo>
                  <a:cubicBezTo>
                    <a:pt x="3976" y="2635"/>
                    <a:pt x="3947" y="2693"/>
                    <a:pt x="3957" y="2741"/>
                  </a:cubicBezTo>
                  <a:cubicBezTo>
                    <a:pt x="4216" y="4120"/>
                    <a:pt x="3947" y="5797"/>
                    <a:pt x="3842" y="6190"/>
                  </a:cubicBezTo>
                  <a:cubicBezTo>
                    <a:pt x="3372" y="6008"/>
                    <a:pt x="1227" y="4848"/>
                    <a:pt x="508" y="2300"/>
                  </a:cubicBezTo>
                  <a:cubicBezTo>
                    <a:pt x="316" y="1591"/>
                    <a:pt x="240" y="853"/>
                    <a:pt x="278" y="125"/>
                  </a:cubicBezTo>
                  <a:cubicBezTo>
                    <a:pt x="278" y="58"/>
                    <a:pt x="221" y="1"/>
                    <a:pt x="163"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7394637" y="1589417"/>
              <a:ext cx="288541" cy="525033"/>
            </a:xfrm>
            <a:custGeom>
              <a:avLst/>
              <a:gdLst/>
              <a:ahLst/>
              <a:cxnLst/>
              <a:rect l="l" t="t" r="r" b="b"/>
              <a:pathLst>
                <a:path w="2855" h="5195" extrusionOk="0">
                  <a:moveTo>
                    <a:pt x="2352" y="0"/>
                  </a:moveTo>
                  <a:cubicBezTo>
                    <a:pt x="2335" y="0"/>
                    <a:pt x="2317" y="4"/>
                    <a:pt x="2299" y="12"/>
                  </a:cubicBezTo>
                  <a:cubicBezTo>
                    <a:pt x="2242" y="40"/>
                    <a:pt x="2213" y="107"/>
                    <a:pt x="2242" y="175"/>
                  </a:cubicBezTo>
                  <a:cubicBezTo>
                    <a:pt x="2606" y="960"/>
                    <a:pt x="2453" y="1832"/>
                    <a:pt x="2232" y="2809"/>
                  </a:cubicBezTo>
                  <a:cubicBezTo>
                    <a:pt x="2146" y="3164"/>
                    <a:pt x="2021" y="3499"/>
                    <a:pt x="1859" y="3825"/>
                  </a:cubicBezTo>
                  <a:cubicBezTo>
                    <a:pt x="1677" y="4198"/>
                    <a:pt x="1466" y="4543"/>
                    <a:pt x="1226" y="4869"/>
                  </a:cubicBezTo>
                  <a:cubicBezTo>
                    <a:pt x="843" y="3815"/>
                    <a:pt x="508" y="2742"/>
                    <a:pt x="240" y="1650"/>
                  </a:cubicBezTo>
                  <a:cubicBezTo>
                    <a:pt x="230" y="1592"/>
                    <a:pt x="182" y="1545"/>
                    <a:pt x="115" y="1545"/>
                  </a:cubicBezTo>
                  <a:cubicBezTo>
                    <a:pt x="58" y="1545"/>
                    <a:pt x="0" y="1602"/>
                    <a:pt x="0" y="1669"/>
                  </a:cubicBezTo>
                  <a:cubicBezTo>
                    <a:pt x="0" y="1679"/>
                    <a:pt x="0" y="1688"/>
                    <a:pt x="0" y="1698"/>
                  </a:cubicBezTo>
                  <a:cubicBezTo>
                    <a:pt x="220" y="2598"/>
                    <a:pt x="508" y="3508"/>
                    <a:pt x="661" y="3978"/>
                  </a:cubicBezTo>
                  <a:cubicBezTo>
                    <a:pt x="1054" y="5175"/>
                    <a:pt x="1092" y="5185"/>
                    <a:pt x="1169" y="5195"/>
                  </a:cubicBezTo>
                  <a:lnTo>
                    <a:pt x="1188" y="5195"/>
                  </a:lnTo>
                  <a:cubicBezTo>
                    <a:pt x="1370" y="5195"/>
                    <a:pt x="1897" y="4275"/>
                    <a:pt x="2069" y="3940"/>
                  </a:cubicBezTo>
                  <a:cubicBezTo>
                    <a:pt x="2242" y="3595"/>
                    <a:pt x="2376" y="3231"/>
                    <a:pt x="2462" y="2857"/>
                  </a:cubicBezTo>
                  <a:cubicBezTo>
                    <a:pt x="2692" y="1841"/>
                    <a:pt x="2855" y="931"/>
                    <a:pt x="2462" y="69"/>
                  </a:cubicBezTo>
                  <a:cubicBezTo>
                    <a:pt x="2441" y="27"/>
                    <a:pt x="2400" y="0"/>
                    <a:pt x="2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7580490" y="1869259"/>
              <a:ext cx="171507" cy="264588"/>
            </a:xfrm>
            <a:custGeom>
              <a:avLst/>
              <a:gdLst/>
              <a:ahLst/>
              <a:cxnLst/>
              <a:rect l="l" t="t" r="r" b="b"/>
              <a:pathLst>
                <a:path w="1697" h="2618" extrusionOk="0">
                  <a:moveTo>
                    <a:pt x="1570" y="0"/>
                  </a:moveTo>
                  <a:cubicBezTo>
                    <a:pt x="1511" y="0"/>
                    <a:pt x="1456" y="37"/>
                    <a:pt x="1447" y="98"/>
                  </a:cubicBezTo>
                  <a:cubicBezTo>
                    <a:pt x="1361" y="519"/>
                    <a:pt x="1217" y="921"/>
                    <a:pt x="1016" y="1295"/>
                  </a:cubicBezTo>
                  <a:cubicBezTo>
                    <a:pt x="834" y="1640"/>
                    <a:pt x="623" y="1966"/>
                    <a:pt x="374" y="2272"/>
                  </a:cubicBezTo>
                  <a:cubicBezTo>
                    <a:pt x="336" y="2023"/>
                    <a:pt x="278" y="1544"/>
                    <a:pt x="240" y="1094"/>
                  </a:cubicBezTo>
                  <a:cubicBezTo>
                    <a:pt x="240" y="1033"/>
                    <a:pt x="184" y="987"/>
                    <a:pt x="130" y="987"/>
                  </a:cubicBezTo>
                  <a:cubicBezTo>
                    <a:pt x="125" y="987"/>
                    <a:pt x="120" y="988"/>
                    <a:pt x="115" y="989"/>
                  </a:cubicBezTo>
                  <a:cubicBezTo>
                    <a:pt x="48" y="998"/>
                    <a:pt x="0" y="1056"/>
                    <a:pt x="0" y="1123"/>
                  </a:cubicBezTo>
                  <a:cubicBezTo>
                    <a:pt x="135" y="2617"/>
                    <a:pt x="192" y="2617"/>
                    <a:pt x="317" y="2617"/>
                  </a:cubicBezTo>
                  <a:cubicBezTo>
                    <a:pt x="499" y="2617"/>
                    <a:pt x="1006" y="1812"/>
                    <a:pt x="1227" y="1401"/>
                  </a:cubicBezTo>
                  <a:cubicBezTo>
                    <a:pt x="1437" y="1008"/>
                    <a:pt x="1591" y="577"/>
                    <a:pt x="1687" y="136"/>
                  </a:cubicBezTo>
                  <a:cubicBezTo>
                    <a:pt x="1696" y="69"/>
                    <a:pt x="1648" y="11"/>
                    <a:pt x="1591" y="2"/>
                  </a:cubicBezTo>
                  <a:cubicBezTo>
                    <a:pt x="1584" y="1"/>
                    <a:pt x="1577" y="0"/>
                    <a:pt x="1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7676499" y="1529285"/>
              <a:ext cx="510176" cy="561012"/>
            </a:xfrm>
            <a:custGeom>
              <a:avLst/>
              <a:gdLst/>
              <a:ahLst/>
              <a:cxnLst/>
              <a:rect l="l" t="t" r="r" b="b"/>
              <a:pathLst>
                <a:path w="5048" h="5551" extrusionOk="0">
                  <a:moveTo>
                    <a:pt x="3319" y="1"/>
                  </a:moveTo>
                  <a:cubicBezTo>
                    <a:pt x="3229" y="1"/>
                    <a:pt x="3143" y="113"/>
                    <a:pt x="3227" y="204"/>
                  </a:cubicBezTo>
                  <a:cubicBezTo>
                    <a:pt x="3381" y="396"/>
                    <a:pt x="3563" y="578"/>
                    <a:pt x="3764" y="731"/>
                  </a:cubicBezTo>
                  <a:cubicBezTo>
                    <a:pt x="3984" y="904"/>
                    <a:pt x="4214" y="1067"/>
                    <a:pt x="4444" y="1210"/>
                  </a:cubicBezTo>
                  <a:cubicBezTo>
                    <a:pt x="4569" y="1287"/>
                    <a:pt x="4684" y="1363"/>
                    <a:pt x="4789" y="1459"/>
                  </a:cubicBezTo>
                  <a:cubicBezTo>
                    <a:pt x="4636" y="1632"/>
                    <a:pt x="3716" y="2082"/>
                    <a:pt x="3017" y="2111"/>
                  </a:cubicBezTo>
                  <a:cubicBezTo>
                    <a:pt x="2978" y="2111"/>
                    <a:pt x="2940" y="2130"/>
                    <a:pt x="2921" y="2159"/>
                  </a:cubicBezTo>
                  <a:cubicBezTo>
                    <a:pt x="2902" y="2187"/>
                    <a:pt x="2892" y="2226"/>
                    <a:pt x="2902" y="2264"/>
                  </a:cubicBezTo>
                  <a:cubicBezTo>
                    <a:pt x="3256" y="3433"/>
                    <a:pt x="3160" y="4889"/>
                    <a:pt x="3112" y="5263"/>
                  </a:cubicBezTo>
                  <a:cubicBezTo>
                    <a:pt x="2902" y="5100"/>
                    <a:pt x="2710" y="4899"/>
                    <a:pt x="2547" y="4678"/>
                  </a:cubicBezTo>
                  <a:cubicBezTo>
                    <a:pt x="2531" y="4647"/>
                    <a:pt x="2496" y="4628"/>
                    <a:pt x="2462" y="4628"/>
                  </a:cubicBezTo>
                  <a:cubicBezTo>
                    <a:pt x="2455" y="4628"/>
                    <a:pt x="2448" y="4629"/>
                    <a:pt x="2442" y="4630"/>
                  </a:cubicBezTo>
                  <a:cubicBezTo>
                    <a:pt x="2404" y="4630"/>
                    <a:pt x="2365" y="4650"/>
                    <a:pt x="2346" y="4688"/>
                  </a:cubicBezTo>
                  <a:cubicBezTo>
                    <a:pt x="2250" y="4870"/>
                    <a:pt x="2145" y="5033"/>
                    <a:pt x="2030" y="5186"/>
                  </a:cubicBezTo>
                  <a:cubicBezTo>
                    <a:pt x="1944" y="4937"/>
                    <a:pt x="1762" y="4726"/>
                    <a:pt x="1532" y="4592"/>
                  </a:cubicBezTo>
                  <a:cubicBezTo>
                    <a:pt x="1361" y="4497"/>
                    <a:pt x="1163" y="4450"/>
                    <a:pt x="934" y="4450"/>
                  </a:cubicBezTo>
                  <a:cubicBezTo>
                    <a:pt x="700" y="4450"/>
                    <a:pt x="434" y="4500"/>
                    <a:pt x="133" y="4602"/>
                  </a:cubicBezTo>
                  <a:cubicBezTo>
                    <a:pt x="1" y="4646"/>
                    <a:pt x="47" y="4836"/>
                    <a:pt x="175" y="4836"/>
                  </a:cubicBezTo>
                  <a:cubicBezTo>
                    <a:pt x="186" y="4836"/>
                    <a:pt x="197" y="4835"/>
                    <a:pt x="210" y="4832"/>
                  </a:cubicBezTo>
                  <a:cubicBezTo>
                    <a:pt x="484" y="4737"/>
                    <a:pt x="725" y="4691"/>
                    <a:pt x="932" y="4691"/>
                  </a:cubicBezTo>
                  <a:cubicBezTo>
                    <a:pt x="1122" y="4691"/>
                    <a:pt x="1284" y="4729"/>
                    <a:pt x="1417" y="4803"/>
                  </a:cubicBezTo>
                  <a:cubicBezTo>
                    <a:pt x="1647" y="4937"/>
                    <a:pt x="1800" y="5176"/>
                    <a:pt x="1857" y="5435"/>
                  </a:cubicBezTo>
                  <a:cubicBezTo>
                    <a:pt x="1867" y="5473"/>
                    <a:pt x="1886" y="5502"/>
                    <a:pt x="1925" y="5521"/>
                  </a:cubicBezTo>
                  <a:cubicBezTo>
                    <a:pt x="1939" y="5525"/>
                    <a:pt x="1953" y="5527"/>
                    <a:pt x="1967" y="5527"/>
                  </a:cubicBezTo>
                  <a:cubicBezTo>
                    <a:pt x="1991" y="5527"/>
                    <a:pt x="2015" y="5520"/>
                    <a:pt x="2039" y="5502"/>
                  </a:cubicBezTo>
                  <a:cubicBezTo>
                    <a:pt x="2212" y="5349"/>
                    <a:pt x="2356" y="5167"/>
                    <a:pt x="2461" y="4956"/>
                  </a:cubicBezTo>
                  <a:cubicBezTo>
                    <a:pt x="2662" y="5196"/>
                    <a:pt x="2997" y="5541"/>
                    <a:pt x="3170" y="5541"/>
                  </a:cubicBezTo>
                  <a:lnTo>
                    <a:pt x="3180" y="5550"/>
                  </a:lnTo>
                  <a:cubicBezTo>
                    <a:pt x="3227" y="5550"/>
                    <a:pt x="3275" y="5521"/>
                    <a:pt x="3304" y="5483"/>
                  </a:cubicBezTo>
                  <a:cubicBezTo>
                    <a:pt x="3390" y="5339"/>
                    <a:pt x="3534" y="3672"/>
                    <a:pt x="3170" y="2341"/>
                  </a:cubicBezTo>
                  <a:cubicBezTo>
                    <a:pt x="3936" y="2254"/>
                    <a:pt x="5048" y="1756"/>
                    <a:pt x="5048" y="1469"/>
                  </a:cubicBezTo>
                  <a:cubicBezTo>
                    <a:pt x="5048" y="1325"/>
                    <a:pt x="4885" y="1220"/>
                    <a:pt x="4578" y="1019"/>
                  </a:cubicBezTo>
                  <a:cubicBezTo>
                    <a:pt x="4348" y="875"/>
                    <a:pt x="4128" y="722"/>
                    <a:pt x="3917" y="549"/>
                  </a:cubicBezTo>
                  <a:cubicBezTo>
                    <a:pt x="3726" y="405"/>
                    <a:pt x="3563" y="233"/>
                    <a:pt x="3409" y="51"/>
                  </a:cubicBezTo>
                  <a:cubicBezTo>
                    <a:pt x="3384" y="15"/>
                    <a:pt x="3351" y="1"/>
                    <a:pt x="3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6198871" y="1395074"/>
              <a:ext cx="272673" cy="379499"/>
            </a:xfrm>
            <a:custGeom>
              <a:avLst/>
              <a:gdLst/>
              <a:ahLst/>
              <a:cxnLst/>
              <a:rect l="l" t="t" r="r" b="b"/>
              <a:pathLst>
                <a:path w="2698" h="3755" extrusionOk="0">
                  <a:moveTo>
                    <a:pt x="226" y="0"/>
                  </a:moveTo>
                  <a:cubicBezTo>
                    <a:pt x="172" y="0"/>
                    <a:pt x="119" y="33"/>
                    <a:pt x="106" y="105"/>
                  </a:cubicBezTo>
                  <a:cubicBezTo>
                    <a:pt x="0" y="919"/>
                    <a:pt x="58" y="1753"/>
                    <a:pt x="278" y="2548"/>
                  </a:cubicBezTo>
                  <a:cubicBezTo>
                    <a:pt x="355" y="2797"/>
                    <a:pt x="681" y="3755"/>
                    <a:pt x="920" y="3755"/>
                  </a:cubicBezTo>
                  <a:cubicBezTo>
                    <a:pt x="1026" y="3745"/>
                    <a:pt x="1035" y="3745"/>
                    <a:pt x="1399" y="2864"/>
                  </a:cubicBezTo>
                  <a:cubicBezTo>
                    <a:pt x="1744" y="2069"/>
                    <a:pt x="2252" y="871"/>
                    <a:pt x="2616" y="373"/>
                  </a:cubicBezTo>
                  <a:cubicBezTo>
                    <a:pt x="2698" y="277"/>
                    <a:pt x="2614" y="172"/>
                    <a:pt x="2524" y="172"/>
                  </a:cubicBezTo>
                  <a:cubicBezTo>
                    <a:pt x="2488" y="172"/>
                    <a:pt x="2452" y="188"/>
                    <a:pt x="2424" y="229"/>
                  </a:cubicBezTo>
                  <a:cubicBezTo>
                    <a:pt x="2041" y="747"/>
                    <a:pt x="1524" y="1963"/>
                    <a:pt x="1188" y="2778"/>
                  </a:cubicBezTo>
                  <a:cubicBezTo>
                    <a:pt x="1083" y="3027"/>
                    <a:pt x="968" y="3276"/>
                    <a:pt x="901" y="3429"/>
                  </a:cubicBezTo>
                  <a:cubicBezTo>
                    <a:pt x="738" y="3132"/>
                    <a:pt x="604" y="2806"/>
                    <a:pt x="518" y="2481"/>
                  </a:cubicBezTo>
                  <a:cubicBezTo>
                    <a:pt x="297" y="1714"/>
                    <a:pt x="240" y="919"/>
                    <a:pt x="345" y="143"/>
                  </a:cubicBezTo>
                  <a:cubicBezTo>
                    <a:pt x="361" y="52"/>
                    <a:pt x="294" y="0"/>
                    <a:pt x="226"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5934594" y="588089"/>
              <a:ext cx="1532752" cy="1219450"/>
            </a:xfrm>
            <a:custGeom>
              <a:avLst/>
              <a:gdLst/>
              <a:ahLst/>
              <a:cxnLst/>
              <a:rect l="l" t="t" r="r" b="b"/>
              <a:pathLst>
                <a:path w="15166" h="12066" extrusionOk="0">
                  <a:moveTo>
                    <a:pt x="8180" y="1"/>
                  </a:moveTo>
                  <a:cubicBezTo>
                    <a:pt x="8092" y="1"/>
                    <a:pt x="7927" y="110"/>
                    <a:pt x="7425" y="655"/>
                  </a:cubicBezTo>
                  <a:cubicBezTo>
                    <a:pt x="7041" y="1067"/>
                    <a:pt x="6610" y="1594"/>
                    <a:pt x="6227" y="2102"/>
                  </a:cubicBezTo>
                  <a:cubicBezTo>
                    <a:pt x="6004" y="2060"/>
                    <a:pt x="5785" y="2041"/>
                    <a:pt x="5572" y="2041"/>
                  </a:cubicBezTo>
                  <a:cubicBezTo>
                    <a:pt x="4427" y="2041"/>
                    <a:pt x="3437" y="2579"/>
                    <a:pt x="2807" y="2926"/>
                  </a:cubicBezTo>
                  <a:cubicBezTo>
                    <a:pt x="2606" y="3031"/>
                    <a:pt x="2433" y="3127"/>
                    <a:pt x="2309" y="3175"/>
                  </a:cubicBezTo>
                  <a:cubicBezTo>
                    <a:pt x="1983" y="3290"/>
                    <a:pt x="1638" y="3357"/>
                    <a:pt x="1293" y="3367"/>
                  </a:cubicBezTo>
                  <a:cubicBezTo>
                    <a:pt x="958" y="3395"/>
                    <a:pt x="766" y="3424"/>
                    <a:pt x="738" y="3577"/>
                  </a:cubicBezTo>
                  <a:cubicBezTo>
                    <a:pt x="709" y="3721"/>
                    <a:pt x="910" y="4143"/>
                    <a:pt x="1159" y="4459"/>
                  </a:cubicBezTo>
                  <a:cubicBezTo>
                    <a:pt x="1341" y="4708"/>
                    <a:pt x="1600" y="4909"/>
                    <a:pt x="1887" y="5024"/>
                  </a:cubicBezTo>
                  <a:cubicBezTo>
                    <a:pt x="469" y="6020"/>
                    <a:pt x="460" y="7898"/>
                    <a:pt x="460" y="8827"/>
                  </a:cubicBezTo>
                  <a:lnTo>
                    <a:pt x="460" y="8981"/>
                  </a:lnTo>
                  <a:cubicBezTo>
                    <a:pt x="441" y="9479"/>
                    <a:pt x="307" y="9968"/>
                    <a:pt x="86" y="10408"/>
                  </a:cubicBezTo>
                  <a:cubicBezTo>
                    <a:pt x="48" y="10466"/>
                    <a:pt x="29" y="10533"/>
                    <a:pt x="10" y="10600"/>
                  </a:cubicBezTo>
                  <a:cubicBezTo>
                    <a:pt x="0" y="10648"/>
                    <a:pt x="19" y="10705"/>
                    <a:pt x="67" y="10734"/>
                  </a:cubicBezTo>
                  <a:cubicBezTo>
                    <a:pt x="99" y="10760"/>
                    <a:pt x="150" y="10771"/>
                    <a:pt x="213" y="10771"/>
                  </a:cubicBezTo>
                  <a:cubicBezTo>
                    <a:pt x="452" y="10771"/>
                    <a:pt x="865" y="10614"/>
                    <a:pt x="1092" y="10523"/>
                  </a:cubicBezTo>
                  <a:cubicBezTo>
                    <a:pt x="1130" y="11021"/>
                    <a:pt x="1226" y="11520"/>
                    <a:pt x="1389" y="11989"/>
                  </a:cubicBezTo>
                  <a:cubicBezTo>
                    <a:pt x="1408" y="12037"/>
                    <a:pt x="1447" y="12066"/>
                    <a:pt x="1495" y="12066"/>
                  </a:cubicBezTo>
                  <a:lnTo>
                    <a:pt x="1504" y="12066"/>
                  </a:lnTo>
                  <a:cubicBezTo>
                    <a:pt x="1753" y="12066"/>
                    <a:pt x="2721" y="11098"/>
                    <a:pt x="3123" y="10581"/>
                  </a:cubicBezTo>
                  <a:cubicBezTo>
                    <a:pt x="3185" y="10484"/>
                    <a:pt x="3103" y="10388"/>
                    <a:pt x="3017" y="10388"/>
                  </a:cubicBezTo>
                  <a:cubicBezTo>
                    <a:pt x="2983" y="10388"/>
                    <a:pt x="2949" y="10402"/>
                    <a:pt x="2922" y="10437"/>
                  </a:cubicBezTo>
                  <a:cubicBezTo>
                    <a:pt x="2539" y="10945"/>
                    <a:pt x="2079" y="11405"/>
                    <a:pt x="1581" y="11797"/>
                  </a:cubicBezTo>
                  <a:cubicBezTo>
                    <a:pt x="1447" y="11328"/>
                    <a:pt x="1360" y="10839"/>
                    <a:pt x="1341" y="10351"/>
                  </a:cubicBezTo>
                  <a:cubicBezTo>
                    <a:pt x="1341" y="10312"/>
                    <a:pt x="1322" y="10274"/>
                    <a:pt x="1284" y="10255"/>
                  </a:cubicBezTo>
                  <a:cubicBezTo>
                    <a:pt x="1263" y="10239"/>
                    <a:pt x="1242" y="10232"/>
                    <a:pt x="1220" y="10232"/>
                  </a:cubicBezTo>
                  <a:cubicBezTo>
                    <a:pt x="1203" y="10232"/>
                    <a:pt x="1186" y="10237"/>
                    <a:pt x="1169" y="10245"/>
                  </a:cubicBezTo>
                  <a:cubicBezTo>
                    <a:pt x="891" y="10380"/>
                    <a:pt x="604" y="10475"/>
                    <a:pt x="307" y="10542"/>
                  </a:cubicBezTo>
                  <a:lnTo>
                    <a:pt x="307" y="10523"/>
                  </a:lnTo>
                  <a:cubicBezTo>
                    <a:pt x="546" y="10054"/>
                    <a:pt x="680" y="9527"/>
                    <a:pt x="709" y="9000"/>
                  </a:cubicBezTo>
                  <a:lnTo>
                    <a:pt x="709" y="8847"/>
                  </a:lnTo>
                  <a:cubicBezTo>
                    <a:pt x="709" y="7908"/>
                    <a:pt x="709" y="5953"/>
                    <a:pt x="2271" y="5082"/>
                  </a:cubicBezTo>
                  <a:cubicBezTo>
                    <a:pt x="2376" y="5024"/>
                    <a:pt x="2338" y="4861"/>
                    <a:pt x="2213" y="4852"/>
                  </a:cubicBezTo>
                  <a:cubicBezTo>
                    <a:pt x="1533" y="4823"/>
                    <a:pt x="1044" y="3884"/>
                    <a:pt x="987" y="3654"/>
                  </a:cubicBezTo>
                  <a:cubicBezTo>
                    <a:pt x="1092" y="3635"/>
                    <a:pt x="1207" y="3625"/>
                    <a:pt x="1322" y="3616"/>
                  </a:cubicBezTo>
                  <a:cubicBezTo>
                    <a:pt x="1686" y="3597"/>
                    <a:pt x="2050" y="3530"/>
                    <a:pt x="2405" y="3405"/>
                  </a:cubicBezTo>
                  <a:cubicBezTo>
                    <a:pt x="2577" y="3328"/>
                    <a:pt x="2750" y="3242"/>
                    <a:pt x="2922" y="3146"/>
                  </a:cubicBezTo>
                  <a:cubicBezTo>
                    <a:pt x="3572" y="2790"/>
                    <a:pt x="4490" y="2289"/>
                    <a:pt x="5563" y="2289"/>
                  </a:cubicBezTo>
                  <a:cubicBezTo>
                    <a:pt x="5788" y="2289"/>
                    <a:pt x="6019" y="2311"/>
                    <a:pt x="6256" y="2361"/>
                  </a:cubicBezTo>
                  <a:cubicBezTo>
                    <a:pt x="6263" y="2362"/>
                    <a:pt x="6270" y="2363"/>
                    <a:pt x="6277" y="2363"/>
                  </a:cubicBezTo>
                  <a:cubicBezTo>
                    <a:pt x="6311" y="2363"/>
                    <a:pt x="6347" y="2346"/>
                    <a:pt x="6371" y="2322"/>
                  </a:cubicBezTo>
                  <a:cubicBezTo>
                    <a:pt x="7109" y="1326"/>
                    <a:pt x="7875" y="483"/>
                    <a:pt x="8134" y="282"/>
                  </a:cubicBezTo>
                  <a:cubicBezTo>
                    <a:pt x="8210" y="569"/>
                    <a:pt x="8306" y="1479"/>
                    <a:pt x="8201" y="1987"/>
                  </a:cubicBezTo>
                  <a:cubicBezTo>
                    <a:pt x="8193" y="2069"/>
                    <a:pt x="8255" y="2127"/>
                    <a:pt x="8323" y="2127"/>
                  </a:cubicBezTo>
                  <a:cubicBezTo>
                    <a:pt x="8343" y="2127"/>
                    <a:pt x="8363" y="2122"/>
                    <a:pt x="8383" y="2112"/>
                  </a:cubicBezTo>
                  <a:cubicBezTo>
                    <a:pt x="8849" y="1812"/>
                    <a:pt x="9663" y="1481"/>
                    <a:pt x="10936" y="1481"/>
                  </a:cubicBezTo>
                  <a:cubicBezTo>
                    <a:pt x="11049" y="1481"/>
                    <a:pt x="11165" y="1484"/>
                    <a:pt x="11286" y="1489"/>
                  </a:cubicBezTo>
                  <a:cubicBezTo>
                    <a:pt x="11532" y="1502"/>
                    <a:pt x="11799" y="1507"/>
                    <a:pt x="12074" y="1507"/>
                  </a:cubicBezTo>
                  <a:cubicBezTo>
                    <a:pt x="12814" y="1507"/>
                    <a:pt x="13608" y="1469"/>
                    <a:pt x="14188" y="1441"/>
                  </a:cubicBezTo>
                  <a:cubicBezTo>
                    <a:pt x="14476" y="1432"/>
                    <a:pt x="14744" y="1412"/>
                    <a:pt x="14888" y="1412"/>
                  </a:cubicBezTo>
                  <a:cubicBezTo>
                    <a:pt x="14792" y="1700"/>
                    <a:pt x="14639" y="1958"/>
                    <a:pt x="14428" y="2179"/>
                  </a:cubicBezTo>
                  <a:cubicBezTo>
                    <a:pt x="14121" y="2485"/>
                    <a:pt x="13729" y="2687"/>
                    <a:pt x="13307" y="2754"/>
                  </a:cubicBezTo>
                  <a:cubicBezTo>
                    <a:pt x="13240" y="2763"/>
                    <a:pt x="13192" y="2821"/>
                    <a:pt x="13202" y="2888"/>
                  </a:cubicBezTo>
                  <a:cubicBezTo>
                    <a:pt x="13210" y="2948"/>
                    <a:pt x="13265" y="2985"/>
                    <a:pt x="13325" y="2985"/>
                  </a:cubicBezTo>
                  <a:cubicBezTo>
                    <a:pt x="13332" y="2985"/>
                    <a:pt x="13338" y="2984"/>
                    <a:pt x="13345" y="2984"/>
                  </a:cubicBezTo>
                  <a:cubicBezTo>
                    <a:pt x="13815" y="2916"/>
                    <a:pt x="14265" y="2687"/>
                    <a:pt x="14600" y="2342"/>
                  </a:cubicBezTo>
                  <a:cubicBezTo>
                    <a:pt x="14974" y="1949"/>
                    <a:pt x="15166" y="1460"/>
                    <a:pt x="15127" y="1297"/>
                  </a:cubicBezTo>
                  <a:cubicBezTo>
                    <a:pt x="15118" y="1249"/>
                    <a:pt x="15089" y="1211"/>
                    <a:pt x="15041" y="1192"/>
                  </a:cubicBezTo>
                  <a:cubicBezTo>
                    <a:pt x="15015" y="1183"/>
                    <a:pt x="14980" y="1179"/>
                    <a:pt x="14885" y="1179"/>
                  </a:cubicBezTo>
                  <a:cubicBezTo>
                    <a:pt x="14769" y="1179"/>
                    <a:pt x="14564" y="1186"/>
                    <a:pt x="14179" y="1202"/>
                  </a:cubicBezTo>
                  <a:cubicBezTo>
                    <a:pt x="13599" y="1230"/>
                    <a:pt x="12805" y="1268"/>
                    <a:pt x="12075" y="1268"/>
                  </a:cubicBezTo>
                  <a:cubicBezTo>
                    <a:pt x="11805" y="1268"/>
                    <a:pt x="11543" y="1262"/>
                    <a:pt x="11305" y="1249"/>
                  </a:cubicBezTo>
                  <a:cubicBezTo>
                    <a:pt x="11173" y="1243"/>
                    <a:pt x="11046" y="1240"/>
                    <a:pt x="10923" y="1240"/>
                  </a:cubicBezTo>
                  <a:cubicBezTo>
                    <a:pt x="9772" y="1240"/>
                    <a:pt x="8980" y="1509"/>
                    <a:pt x="8469" y="1786"/>
                  </a:cubicBezTo>
                  <a:cubicBezTo>
                    <a:pt x="8517" y="1163"/>
                    <a:pt x="8440" y="119"/>
                    <a:pt x="8249" y="23"/>
                  </a:cubicBezTo>
                  <a:cubicBezTo>
                    <a:pt x="8228" y="12"/>
                    <a:pt x="8208" y="1"/>
                    <a:pt x="8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7382307" y="804363"/>
              <a:ext cx="695024" cy="800839"/>
            </a:xfrm>
            <a:custGeom>
              <a:avLst/>
              <a:gdLst/>
              <a:ahLst/>
              <a:cxnLst/>
              <a:rect l="l" t="t" r="r" b="b"/>
              <a:pathLst>
                <a:path w="6877" h="7924" extrusionOk="0">
                  <a:moveTo>
                    <a:pt x="170" y="0"/>
                  </a:moveTo>
                  <a:cubicBezTo>
                    <a:pt x="16" y="0"/>
                    <a:pt x="1" y="231"/>
                    <a:pt x="160" y="240"/>
                  </a:cubicBezTo>
                  <a:cubicBezTo>
                    <a:pt x="812" y="355"/>
                    <a:pt x="1549" y="652"/>
                    <a:pt x="2211" y="911"/>
                  </a:cubicBezTo>
                  <a:cubicBezTo>
                    <a:pt x="2632" y="1093"/>
                    <a:pt x="3054" y="1246"/>
                    <a:pt x="3494" y="1361"/>
                  </a:cubicBezTo>
                  <a:cubicBezTo>
                    <a:pt x="3935" y="1447"/>
                    <a:pt x="4376" y="1485"/>
                    <a:pt x="4826" y="1485"/>
                  </a:cubicBezTo>
                  <a:cubicBezTo>
                    <a:pt x="5056" y="1485"/>
                    <a:pt x="5286" y="1505"/>
                    <a:pt x="5516" y="1533"/>
                  </a:cubicBezTo>
                  <a:cubicBezTo>
                    <a:pt x="5429" y="1763"/>
                    <a:pt x="4826" y="2539"/>
                    <a:pt x="4462" y="2693"/>
                  </a:cubicBezTo>
                  <a:cubicBezTo>
                    <a:pt x="4433" y="2712"/>
                    <a:pt x="4404" y="2740"/>
                    <a:pt x="4395" y="2769"/>
                  </a:cubicBezTo>
                  <a:cubicBezTo>
                    <a:pt x="4385" y="2807"/>
                    <a:pt x="4395" y="2846"/>
                    <a:pt x="4414" y="2875"/>
                  </a:cubicBezTo>
                  <a:cubicBezTo>
                    <a:pt x="5046" y="3727"/>
                    <a:pt x="6119" y="5270"/>
                    <a:pt x="6273" y="5950"/>
                  </a:cubicBezTo>
                  <a:cubicBezTo>
                    <a:pt x="6416" y="6640"/>
                    <a:pt x="6627" y="7808"/>
                    <a:pt x="6627" y="7828"/>
                  </a:cubicBezTo>
                  <a:cubicBezTo>
                    <a:pt x="6637" y="7885"/>
                    <a:pt x="6694" y="7923"/>
                    <a:pt x="6752" y="7923"/>
                  </a:cubicBezTo>
                  <a:lnTo>
                    <a:pt x="6771" y="7923"/>
                  </a:lnTo>
                  <a:cubicBezTo>
                    <a:pt x="6828" y="7914"/>
                    <a:pt x="6876" y="7847"/>
                    <a:pt x="6867" y="7789"/>
                  </a:cubicBezTo>
                  <a:cubicBezTo>
                    <a:pt x="6867" y="7770"/>
                    <a:pt x="6656" y="6592"/>
                    <a:pt x="6502" y="5902"/>
                  </a:cubicBezTo>
                  <a:cubicBezTo>
                    <a:pt x="6359" y="5222"/>
                    <a:pt x="5458" y="3880"/>
                    <a:pt x="4692" y="2846"/>
                  </a:cubicBezTo>
                  <a:cubicBezTo>
                    <a:pt x="5132" y="2549"/>
                    <a:pt x="5841" y="1696"/>
                    <a:pt x="5755" y="1437"/>
                  </a:cubicBezTo>
                  <a:cubicBezTo>
                    <a:pt x="5698" y="1284"/>
                    <a:pt x="5477" y="1265"/>
                    <a:pt x="4826" y="1246"/>
                  </a:cubicBezTo>
                  <a:cubicBezTo>
                    <a:pt x="4404" y="1246"/>
                    <a:pt x="3973" y="1208"/>
                    <a:pt x="3552" y="1131"/>
                  </a:cubicBezTo>
                  <a:cubicBezTo>
                    <a:pt x="3121" y="1006"/>
                    <a:pt x="2709" y="863"/>
                    <a:pt x="2297" y="690"/>
                  </a:cubicBezTo>
                  <a:cubicBezTo>
                    <a:pt x="1636" y="422"/>
                    <a:pt x="879" y="115"/>
                    <a:pt x="199" y="0"/>
                  </a:cubicBezTo>
                  <a:lnTo>
                    <a:pt x="180" y="0"/>
                  </a:lnTo>
                  <a:cubicBezTo>
                    <a:pt x="176" y="0"/>
                    <a:pt x="173"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6401198" y="507138"/>
              <a:ext cx="298344" cy="625592"/>
            </a:xfrm>
            <a:custGeom>
              <a:avLst/>
              <a:gdLst/>
              <a:ahLst/>
              <a:cxnLst/>
              <a:rect l="l" t="t" r="r" b="b"/>
              <a:pathLst>
                <a:path w="2952" h="6190" extrusionOk="0">
                  <a:moveTo>
                    <a:pt x="2520" y="0"/>
                  </a:moveTo>
                  <a:lnTo>
                    <a:pt x="2520" y="0"/>
                  </a:lnTo>
                  <a:cubicBezTo>
                    <a:pt x="1591" y="288"/>
                    <a:pt x="422" y="1801"/>
                    <a:pt x="211" y="3056"/>
                  </a:cubicBezTo>
                  <a:cubicBezTo>
                    <a:pt x="1" y="4321"/>
                    <a:pt x="374" y="5154"/>
                    <a:pt x="518" y="5317"/>
                  </a:cubicBezTo>
                  <a:cubicBezTo>
                    <a:pt x="662" y="5480"/>
                    <a:pt x="1141" y="6036"/>
                    <a:pt x="2377" y="6189"/>
                  </a:cubicBezTo>
                  <a:lnTo>
                    <a:pt x="2951" y="5931"/>
                  </a:lnTo>
                  <a:cubicBezTo>
                    <a:pt x="2453" y="5231"/>
                    <a:pt x="1831" y="2520"/>
                    <a:pt x="2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6389575" y="495213"/>
              <a:ext cx="327552" cy="649140"/>
            </a:xfrm>
            <a:custGeom>
              <a:avLst/>
              <a:gdLst/>
              <a:ahLst/>
              <a:cxnLst/>
              <a:rect l="l" t="t" r="r" b="b"/>
              <a:pathLst>
                <a:path w="3241" h="6423" extrusionOk="0">
                  <a:moveTo>
                    <a:pt x="2633" y="0"/>
                  </a:moveTo>
                  <a:cubicBezTo>
                    <a:pt x="2625" y="0"/>
                    <a:pt x="2616" y="1"/>
                    <a:pt x="2607" y="3"/>
                  </a:cubicBezTo>
                  <a:cubicBezTo>
                    <a:pt x="1601" y="310"/>
                    <a:pt x="422" y="1871"/>
                    <a:pt x="211" y="3155"/>
                  </a:cubicBezTo>
                  <a:cubicBezTo>
                    <a:pt x="1" y="4410"/>
                    <a:pt x="346" y="5292"/>
                    <a:pt x="547" y="5512"/>
                  </a:cubicBezTo>
                  <a:cubicBezTo>
                    <a:pt x="978" y="6020"/>
                    <a:pt x="1629" y="6317"/>
                    <a:pt x="2482" y="6422"/>
                  </a:cubicBezTo>
                  <a:lnTo>
                    <a:pt x="2501" y="6422"/>
                  </a:lnTo>
                  <a:lnTo>
                    <a:pt x="2501" y="6413"/>
                  </a:lnTo>
                  <a:cubicBezTo>
                    <a:pt x="2504" y="6413"/>
                    <a:pt x="2507" y="6413"/>
                    <a:pt x="2511" y="6413"/>
                  </a:cubicBezTo>
                  <a:cubicBezTo>
                    <a:pt x="2664" y="6413"/>
                    <a:pt x="2671" y="6182"/>
                    <a:pt x="2520" y="6173"/>
                  </a:cubicBezTo>
                  <a:cubicBezTo>
                    <a:pt x="1725" y="6087"/>
                    <a:pt x="1122" y="5809"/>
                    <a:pt x="729" y="5349"/>
                  </a:cubicBezTo>
                  <a:cubicBezTo>
                    <a:pt x="585" y="5186"/>
                    <a:pt x="259" y="4372"/>
                    <a:pt x="451" y="3194"/>
                  </a:cubicBezTo>
                  <a:cubicBezTo>
                    <a:pt x="633" y="2101"/>
                    <a:pt x="1601" y="741"/>
                    <a:pt x="2463" y="319"/>
                  </a:cubicBezTo>
                  <a:lnTo>
                    <a:pt x="2463" y="319"/>
                  </a:lnTo>
                  <a:cubicBezTo>
                    <a:pt x="1859" y="2801"/>
                    <a:pt x="2463" y="5387"/>
                    <a:pt x="2980" y="6116"/>
                  </a:cubicBezTo>
                  <a:cubicBezTo>
                    <a:pt x="3005" y="6154"/>
                    <a:pt x="3039" y="6169"/>
                    <a:pt x="3072" y="6169"/>
                  </a:cubicBezTo>
                  <a:cubicBezTo>
                    <a:pt x="3157" y="6169"/>
                    <a:pt x="3240" y="6071"/>
                    <a:pt x="3172" y="5981"/>
                  </a:cubicBezTo>
                  <a:cubicBezTo>
                    <a:pt x="2683" y="5282"/>
                    <a:pt x="2089" y="2590"/>
                    <a:pt x="2750" y="157"/>
                  </a:cubicBezTo>
                  <a:cubicBezTo>
                    <a:pt x="2776" y="71"/>
                    <a:pt x="2710" y="0"/>
                    <a:pt x="2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6860120" y="2414492"/>
              <a:ext cx="747578" cy="389201"/>
            </a:xfrm>
            <a:custGeom>
              <a:avLst/>
              <a:gdLst/>
              <a:ahLst/>
              <a:cxnLst/>
              <a:rect l="l" t="t" r="r" b="b"/>
              <a:pathLst>
                <a:path w="7397" h="3851" extrusionOk="0">
                  <a:moveTo>
                    <a:pt x="4906" y="0"/>
                  </a:moveTo>
                  <a:cubicBezTo>
                    <a:pt x="4899" y="0"/>
                    <a:pt x="4893" y="0"/>
                    <a:pt x="4887" y="0"/>
                  </a:cubicBezTo>
                  <a:cubicBezTo>
                    <a:pt x="4456" y="10"/>
                    <a:pt x="2616" y="1361"/>
                    <a:pt x="2252" y="2108"/>
                  </a:cubicBezTo>
                  <a:cubicBezTo>
                    <a:pt x="978" y="2223"/>
                    <a:pt x="336" y="3229"/>
                    <a:pt x="173" y="3401"/>
                  </a:cubicBezTo>
                  <a:cubicBezTo>
                    <a:pt x="1" y="3574"/>
                    <a:pt x="173" y="3804"/>
                    <a:pt x="355" y="3804"/>
                  </a:cubicBezTo>
                  <a:cubicBezTo>
                    <a:pt x="615" y="3835"/>
                    <a:pt x="848" y="3850"/>
                    <a:pt x="1064" y="3850"/>
                  </a:cubicBezTo>
                  <a:cubicBezTo>
                    <a:pt x="1772" y="3850"/>
                    <a:pt x="2295" y="3688"/>
                    <a:pt x="2971" y="3401"/>
                  </a:cubicBezTo>
                  <a:cubicBezTo>
                    <a:pt x="3430" y="3354"/>
                    <a:pt x="5672" y="2827"/>
                    <a:pt x="5672" y="2827"/>
                  </a:cubicBezTo>
                  <a:cubicBezTo>
                    <a:pt x="5672" y="2827"/>
                    <a:pt x="6697" y="2817"/>
                    <a:pt x="6975" y="2740"/>
                  </a:cubicBezTo>
                  <a:cubicBezTo>
                    <a:pt x="7368" y="2214"/>
                    <a:pt x="7397" y="1102"/>
                    <a:pt x="7215" y="872"/>
                  </a:cubicBezTo>
                  <a:cubicBezTo>
                    <a:pt x="7026" y="646"/>
                    <a:pt x="5375" y="0"/>
                    <a:pt x="4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7154514" y="2688068"/>
              <a:ext cx="296120" cy="76001"/>
            </a:xfrm>
            <a:custGeom>
              <a:avLst/>
              <a:gdLst/>
              <a:ahLst/>
              <a:cxnLst/>
              <a:rect l="l" t="t" r="r" b="b"/>
              <a:pathLst>
                <a:path w="2930" h="752" extrusionOk="0">
                  <a:moveTo>
                    <a:pt x="2764" y="0"/>
                  </a:moveTo>
                  <a:cubicBezTo>
                    <a:pt x="2753" y="0"/>
                    <a:pt x="2742" y="2"/>
                    <a:pt x="2730" y="5"/>
                  </a:cubicBezTo>
                  <a:lnTo>
                    <a:pt x="1389" y="340"/>
                  </a:lnTo>
                  <a:lnTo>
                    <a:pt x="719" y="503"/>
                  </a:lnTo>
                  <a:cubicBezTo>
                    <a:pt x="498" y="551"/>
                    <a:pt x="268" y="608"/>
                    <a:pt x="48" y="647"/>
                  </a:cubicBezTo>
                  <a:cubicBezTo>
                    <a:pt x="19" y="647"/>
                    <a:pt x="0" y="675"/>
                    <a:pt x="10" y="704"/>
                  </a:cubicBezTo>
                  <a:cubicBezTo>
                    <a:pt x="10" y="733"/>
                    <a:pt x="38" y="752"/>
                    <a:pt x="67" y="752"/>
                  </a:cubicBezTo>
                  <a:cubicBezTo>
                    <a:pt x="297" y="723"/>
                    <a:pt x="517" y="675"/>
                    <a:pt x="747" y="637"/>
                  </a:cubicBezTo>
                  <a:lnTo>
                    <a:pt x="1428" y="512"/>
                  </a:lnTo>
                  <a:lnTo>
                    <a:pt x="2788" y="235"/>
                  </a:lnTo>
                  <a:cubicBezTo>
                    <a:pt x="2930" y="199"/>
                    <a:pt x="2891" y="0"/>
                    <a:pt x="2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6856280" y="2402870"/>
              <a:ext cx="763041" cy="408707"/>
            </a:xfrm>
            <a:custGeom>
              <a:avLst/>
              <a:gdLst/>
              <a:ahLst/>
              <a:cxnLst/>
              <a:rect l="l" t="t" r="r" b="b"/>
              <a:pathLst>
                <a:path w="7550" h="4044" extrusionOk="0">
                  <a:moveTo>
                    <a:pt x="4934" y="1"/>
                  </a:moveTo>
                  <a:cubicBezTo>
                    <a:pt x="4436" y="20"/>
                    <a:pt x="2645" y="1361"/>
                    <a:pt x="2213" y="2118"/>
                  </a:cubicBezTo>
                  <a:cubicBezTo>
                    <a:pt x="1102" y="2252"/>
                    <a:pt x="451" y="3047"/>
                    <a:pt x="202" y="3354"/>
                  </a:cubicBezTo>
                  <a:cubicBezTo>
                    <a:pt x="173" y="3392"/>
                    <a:pt x="144" y="3421"/>
                    <a:pt x="125" y="3440"/>
                  </a:cubicBezTo>
                  <a:cubicBezTo>
                    <a:pt x="29" y="3536"/>
                    <a:pt x="0" y="3679"/>
                    <a:pt x="48" y="3804"/>
                  </a:cubicBezTo>
                  <a:cubicBezTo>
                    <a:pt x="106" y="3938"/>
                    <a:pt x="240" y="4034"/>
                    <a:pt x="393" y="4043"/>
                  </a:cubicBezTo>
                  <a:cubicBezTo>
                    <a:pt x="556" y="4043"/>
                    <a:pt x="556" y="3804"/>
                    <a:pt x="393" y="3804"/>
                  </a:cubicBezTo>
                  <a:cubicBezTo>
                    <a:pt x="336" y="3804"/>
                    <a:pt x="288" y="3766"/>
                    <a:pt x="259" y="3718"/>
                  </a:cubicBezTo>
                  <a:cubicBezTo>
                    <a:pt x="249" y="3679"/>
                    <a:pt x="259" y="3631"/>
                    <a:pt x="288" y="3603"/>
                  </a:cubicBezTo>
                  <a:cubicBezTo>
                    <a:pt x="317" y="3584"/>
                    <a:pt x="345" y="3545"/>
                    <a:pt x="384" y="3497"/>
                  </a:cubicBezTo>
                  <a:cubicBezTo>
                    <a:pt x="642" y="3181"/>
                    <a:pt x="1246" y="2444"/>
                    <a:pt x="2300" y="2348"/>
                  </a:cubicBezTo>
                  <a:lnTo>
                    <a:pt x="2367" y="2348"/>
                  </a:lnTo>
                  <a:lnTo>
                    <a:pt x="2395" y="2281"/>
                  </a:lnTo>
                  <a:cubicBezTo>
                    <a:pt x="2769" y="1533"/>
                    <a:pt x="4580" y="259"/>
                    <a:pt x="4934" y="240"/>
                  </a:cubicBezTo>
                  <a:cubicBezTo>
                    <a:pt x="5337" y="240"/>
                    <a:pt x="7004" y="882"/>
                    <a:pt x="7157" y="1074"/>
                  </a:cubicBezTo>
                  <a:cubicBezTo>
                    <a:pt x="7291" y="1236"/>
                    <a:pt x="7301" y="2242"/>
                    <a:pt x="6946" y="2760"/>
                  </a:cubicBezTo>
                  <a:cubicBezTo>
                    <a:pt x="6534" y="2808"/>
                    <a:pt x="6132" y="2836"/>
                    <a:pt x="5720" y="2836"/>
                  </a:cubicBezTo>
                  <a:cubicBezTo>
                    <a:pt x="5557" y="2836"/>
                    <a:pt x="5557" y="3076"/>
                    <a:pt x="5720" y="3076"/>
                  </a:cubicBezTo>
                  <a:cubicBezTo>
                    <a:pt x="5825" y="3066"/>
                    <a:pt x="6754" y="3066"/>
                    <a:pt x="7051" y="2980"/>
                  </a:cubicBezTo>
                  <a:lnTo>
                    <a:pt x="7090" y="2970"/>
                  </a:lnTo>
                  <a:lnTo>
                    <a:pt x="7109" y="2932"/>
                  </a:lnTo>
                  <a:cubicBezTo>
                    <a:pt x="7530" y="2376"/>
                    <a:pt x="7550" y="1198"/>
                    <a:pt x="7339" y="920"/>
                  </a:cubicBezTo>
                  <a:cubicBezTo>
                    <a:pt x="7128" y="652"/>
                    <a:pt x="5423" y="1"/>
                    <a:pt x="4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6981192" y="2717073"/>
              <a:ext cx="121076" cy="315020"/>
            </a:xfrm>
            <a:custGeom>
              <a:avLst/>
              <a:gdLst/>
              <a:ahLst/>
              <a:cxnLst/>
              <a:rect l="l" t="t" r="r" b="b"/>
              <a:pathLst>
                <a:path w="1198" h="3117" extrusionOk="0">
                  <a:moveTo>
                    <a:pt x="350" y="1"/>
                  </a:moveTo>
                  <a:cubicBezTo>
                    <a:pt x="333" y="1"/>
                    <a:pt x="315" y="2"/>
                    <a:pt x="297" y="5"/>
                  </a:cubicBezTo>
                  <a:cubicBezTo>
                    <a:pt x="115" y="43"/>
                    <a:pt x="0" y="216"/>
                    <a:pt x="39" y="398"/>
                  </a:cubicBezTo>
                  <a:lnTo>
                    <a:pt x="518" y="2850"/>
                  </a:lnTo>
                  <a:cubicBezTo>
                    <a:pt x="543" y="3009"/>
                    <a:pt x="676" y="3117"/>
                    <a:pt x="831" y="3117"/>
                  </a:cubicBezTo>
                  <a:cubicBezTo>
                    <a:pt x="854" y="3117"/>
                    <a:pt x="877" y="3114"/>
                    <a:pt x="901" y="3109"/>
                  </a:cubicBezTo>
                  <a:cubicBezTo>
                    <a:pt x="1083" y="3080"/>
                    <a:pt x="1198" y="2898"/>
                    <a:pt x="1159" y="2726"/>
                  </a:cubicBezTo>
                  <a:lnTo>
                    <a:pt x="680" y="264"/>
                  </a:lnTo>
                  <a:cubicBezTo>
                    <a:pt x="646" y="109"/>
                    <a:pt x="504"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6965831" y="2705451"/>
              <a:ext cx="147151" cy="338871"/>
            </a:xfrm>
            <a:custGeom>
              <a:avLst/>
              <a:gdLst/>
              <a:ahLst/>
              <a:cxnLst/>
              <a:rect l="l" t="t" r="r" b="b"/>
              <a:pathLst>
                <a:path w="1456" h="3353" extrusionOk="0">
                  <a:moveTo>
                    <a:pt x="507" y="235"/>
                  </a:moveTo>
                  <a:cubicBezTo>
                    <a:pt x="603" y="235"/>
                    <a:pt x="698" y="302"/>
                    <a:pt x="717" y="408"/>
                  </a:cubicBezTo>
                  <a:lnTo>
                    <a:pt x="1197" y="2860"/>
                  </a:lnTo>
                  <a:cubicBezTo>
                    <a:pt x="1226" y="3000"/>
                    <a:pt x="1108" y="3112"/>
                    <a:pt x="982" y="3112"/>
                  </a:cubicBezTo>
                  <a:cubicBezTo>
                    <a:pt x="944" y="3112"/>
                    <a:pt x="906" y="3102"/>
                    <a:pt x="871" y="3080"/>
                  </a:cubicBezTo>
                  <a:cubicBezTo>
                    <a:pt x="823" y="3042"/>
                    <a:pt x="794" y="2994"/>
                    <a:pt x="785" y="2946"/>
                  </a:cubicBezTo>
                  <a:lnTo>
                    <a:pt x="306" y="484"/>
                  </a:lnTo>
                  <a:cubicBezTo>
                    <a:pt x="286" y="369"/>
                    <a:pt x="353" y="264"/>
                    <a:pt x="468" y="235"/>
                  </a:cubicBezTo>
                  <a:close/>
                  <a:moveTo>
                    <a:pt x="516" y="1"/>
                  </a:moveTo>
                  <a:cubicBezTo>
                    <a:pt x="260" y="1"/>
                    <a:pt x="0" y="202"/>
                    <a:pt x="66" y="542"/>
                  </a:cubicBezTo>
                  <a:lnTo>
                    <a:pt x="545" y="2994"/>
                  </a:lnTo>
                  <a:cubicBezTo>
                    <a:pt x="574" y="3109"/>
                    <a:pt x="641" y="3215"/>
                    <a:pt x="737" y="3282"/>
                  </a:cubicBezTo>
                  <a:cubicBezTo>
                    <a:pt x="813" y="3330"/>
                    <a:pt x="900" y="3349"/>
                    <a:pt x="986" y="3349"/>
                  </a:cubicBezTo>
                  <a:cubicBezTo>
                    <a:pt x="995" y="3352"/>
                    <a:pt x="1005" y="3353"/>
                    <a:pt x="1014" y="3353"/>
                  </a:cubicBezTo>
                  <a:cubicBezTo>
                    <a:pt x="1034" y="3353"/>
                    <a:pt x="1053" y="3349"/>
                    <a:pt x="1072" y="3349"/>
                  </a:cubicBezTo>
                  <a:cubicBezTo>
                    <a:pt x="1197" y="3330"/>
                    <a:pt x="1302" y="3262"/>
                    <a:pt x="1359" y="3157"/>
                  </a:cubicBezTo>
                  <a:cubicBezTo>
                    <a:pt x="1426" y="3061"/>
                    <a:pt x="1455" y="2937"/>
                    <a:pt x="1426" y="2822"/>
                  </a:cubicBezTo>
                  <a:lnTo>
                    <a:pt x="947" y="369"/>
                  </a:lnTo>
                  <a:cubicBezTo>
                    <a:pt x="898" y="114"/>
                    <a:pt x="708" y="1"/>
                    <a:pt x="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6647182" y="2699994"/>
              <a:ext cx="198593" cy="288945"/>
            </a:xfrm>
            <a:custGeom>
              <a:avLst/>
              <a:gdLst/>
              <a:ahLst/>
              <a:cxnLst/>
              <a:rect l="l" t="t" r="r" b="b"/>
              <a:pathLst>
                <a:path w="1965" h="2859" extrusionOk="0">
                  <a:moveTo>
                    <a:pt x="1594" y="0"/>
                  </a:moveTo>
                  <a:cubicBezTo>
                    <a:pt x="1476" y="0"/>
                    <a:pt x="1362" y="62"/>
                    <a:pt x="1303" y="174"/>
                  </a:cubicBezTo>
                  <a:lnTo>
                    <a:pt x="96" y="2368"/>
                  </a:lnTo>
                  <a:cubicBezTo>
                    <a:pt x="0" y="2521"/>
                    <a:pt x="67" y="2722"/>
                    <a:pt x="220" y="2818"/>
                  </a:cubicBezTo>
                  <a:cubicBezTo>
                    <a:pt x="271" y="2845"/>
                    <a:pt x="326" y="2858"/>
                    <a:pt x="380" y="2858"/>
                  </a:cubicBezTo>
                  <a:cubicBezTo>
                    <a:pt x="498" y="2858"/>
                    <a:pt x="611" y="2796"/>
                    <a:pt x="671" y="2684"/>
                  </a:cubicBezTo>
                  <a:lnTo>
                    <a:pt x="1878" y="490"/>
                  </a:lnTo>
                  <a:cubicBezTo>
                    <a:pt x="1964" y="327"/>
                    <a:pt x="1907" y="126"/>
                    <a:pt x="1753" y="40"/>
                  </a:cubicBezTo>
                  <a:cubicBezTo>
                    <a:pt x="1702" y="13"/>
                    <a:pt x="1648" y="0"/>
                    <a:pt x="1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6638390" y="2687765"/>
              <a:ext cx="216077" cy="313605"/>
            </a:xfrm>
            <a:custGeom>
              <a:avLst/>
              <a:gdLst/>
              <a:ahLst/>
              <a:cxnLst/>
              <a:rect l="l" t="t" r="r" b="b"/>
              <a:pathLst>
                <a:path w="2138" h="3103" extrusionOk="0">
                  <a:moveTo>
                    <a:pt x="1658" y="243"/>
                  </a:moveTo>
                  <a:cubicBezTo>
                    <a:pt x="1665" y="243"/>
                    <a:pt x="1671" y="244"/>
                    <a:pt x="1677" y="247"/>
                  </a:cubicBezTo>
                  <a:cubicBezTo>
                    <a:pt x="1688" y="245"/>
                    <a:pt x="1697" y="243"/>
                    <a:pt x="1707" y="243"/>
                  </a:cubicBezTo>
                  <a:cubicBezTo>
                    <a:pt x="1732" y="243"/>
                    <a:pt x="1755" y="252"/>
                    <a:pt x="1783" y="266"/>
                  </a:cubicBezTo>
                  <a:cubicBezTo>
                    <a:pt x="1888" y="314"/>
                    <a:pt x="1917" y="448"/>
                    <a:pt x="1859" y="544"/>
                  </a:cubicBezTo>
                  <a:lnTo>
                    <a:pt x="652" y="2738"/>
                  </a:lnTo>
                  <a:cubicBezTo>
                    <a:pt x="619" y="2810"/>
                    <a:pt x="546" y="2851"/>
                    <a:pt x="472" y="2851"/>
                  </a:cubicBezTo>
                  <a:cubicBezTo>
                    <a:pt x="439" y="2851"/>
                    <a:pt x="405" y="2842"/>
                    <a:pt x="374" y="2824"/>
                  </a:cubicBezTo>
                  <a:cubicBezTo>
                    <a:pt x="327" y="2796"/>
                    <a:pt x="288" y="2757"/>
                    <a:pt x="269" y="2709"/>
                  </a:cubicBezTo>
                  <a:cubicBezTo>
                    <a:pt x="260" y="2652"/>
                    <a:pt x="260" y="2594"/>
                    <a:pt x="288" y="2546"/>
                  </a:cubicBezTo>
                  <a:lnTo>
                    <a:pt x="1495" y="353"/>
                  </a:lnTo>
                  <a:cubicBezTo>
                    <a:pt x="1524" y="305"/>
                    <a:pt x="1562" y="266"/>
                    <a:pt x="1620" y="247"/>
                  </a:cubicBezTo>
                  <a:cubicBezTo>
                    <a:pt x="1633" y="247"/>
                    <a:pt x="1645" y="243"/>
                    <a:pt x="1658" y="243"/>
                  </a:cubicBezTo>
                  <a:close/>
                  <a:moveTo>
                    <a:pt x="1678" y="0"/>
                  </a:moveTo>
                  <a:cubicBezTo>
                    <a:pt x="1636" y="0"/>
                    <a:pt x="1594" y="6"/>
                    <a:pt x="1553" y="17"/>
                  </a:cubicBezTo>
                  <a:cubicBezTo>
                    <a:pt x="1438" y="56"/>
                    <a:pt x="1342" y="132"/>
                    <a:pt x="1285" y="238"/>
                  </a:cubicBezTo>
                  <a:lnTo>
                    <a:pt x="77" y="2432"/>
                  </a:lnTo>
                  <a:cubicBezTo>
                    <a:pt x="20" y="2537"/>
                    <a:pt x="1" y="2652"/>
                    <a:pt x="39" y="2767"/>
                  </a:cubicBezTo>
                  <a:cubicBezTo>
                    <a:pt x="68" y="2882"/>
                    <a:pt x="145" y="2978"/>
                    <a:pt x="250" y="3035"/>
                  </a:cubicBezTo>
                  <a:cubicBezTo>
                    <a:pt x="317" y="3073"/>
                    <a:pt x="394" y="3093"/>
                    <a:pt x="470" y="3093"/>
                  </a:cubicBezTo>
                  <a:lnTo>
                    <a:pt x="470" y="3102"/>
                  </a:lnTo>
                  <a:cubicBezTo>
                    <a:pt x="633" y="3102"/>
                    <a:pt x="777" y="3016"/>
                    <a:pt x="863" y="2872"/>
                  </a:cubicBezTo>
                  <a:lnTo>
                    <a:pt x="2070" y="669"/>
                  </a:lnTo>
                  <a:cubicBezTo>
                    <a:pt x="2128" y="563"/>
                    <a:pt x="2137" y="439"/>
                    <a:pt x="2109" y="324"/>
                  </a:cubicBezTo>
                  <a:cubicBezTo>
                    <a:pt x="2053" y="126"/>
                    <a:pt x="187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35"/>
          <p:cNvSpPr/>
          <p:nvPr/>
        </p:nvSpPr>
        <p:spPr>
          <a:xfrm rot="-775568">
            <a:off x="3636676" y="383622"/>
            <a:ext cx="2355772" cy="681643"/>
          </a:xfrm>
          <a:prstGeom prst="rect">
            <a:avLst/>
          </a:prstGeom>
        </p:spPr>
        <p:txBody>
          <a:bodyPr>
            <a:prstTxWarp prst="textPlain">
              <a:avLst/>
            </a:prstTxWarp>
          </a:bodyPr>
          <a:lstStyle/>
          <a:p>
            <a:pPr lvl="0" algn="ctr"/>
            <a:r>
              <a:rPr b="0" i="0">
                <a:ln>
                  <a:noFill/>
                </a:ln>
                <a:solidFill>
                  <a:schemeClr val="lt1"/>
                </a:solidFill>
                <a:latin typeface="Hachi Maru Pop"/>
              </a:rPr>
              <a:t>ゲーム</a:t>
            </a:r>
          </a:p>
        </p:txBody>
      </p:sp>
      <p:sp>
        <p:nvSpPr>
          <p:cNvPr id="629" name="Google Shape;629;p35"/>
          <p:cNvSpPr/>
          <p:nvPr/>
        </p:nvSpPr>
        <p:spPr>
          <a:xfrm>
            <a:off x="5859621" y="3238715"/>
            <a:ext cx="502248" cy="48420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5889207" y="1943726"/>
            <a:ext cx="154800" cy="1548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5443550" y="858266"/>
            <a:ext cx="322074" cy="31052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 name="Google Shape;632;p35"/>
          <p:cNvGrpSpPr/>
          <p:nvPr/>
        </p:nvGrpSpPr>
        <p:grpSpPr>
          <a:xfrm>
            <a:off x="7126184" y="2614280"/>
            <a:ext cx="3637081" cy="3123395"/>
            <a:chOff x="7126184" y="2614280"/>
            <a:chExt cx="3637081" cy="3123395"/>
          </a:xfrm>
        </p:grpSpPr>
        <p:sp>
          <p:nvSpPr>
            <p:cNvPr id="633" name="Google Shape;633;p35"/>
            <p:cNvSpPr/>
            <p:nvPr/>
          </p:nvSpPr>
          <p:spPr>
            <a:xfrm rot="9783615" flipH="1">
              <a:off x="7413104" y="3136675"/>
              <a:ext cx="2314080" cy="2314080"/>
            </a:xfrm>
            <a:prstGeom prst="lightningBolt">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rot="9783615" flipH="1">
              <a:off x="7775973" y="3027983"/>
              <a:ext cx="2314080" cy="2314080"/>
            </a:xfrm>
            <a:prstGeom prst="lightningBolt">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rot="9783615" flipH="1">
              <a:off x="8162264" y="2901200"/>
              <a:ext cx="2314080" cy="2314080"/>
            </a:xfrm>
            <a:prstGeom prst="lightningBolt">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sp>
        <p:nvSpPr>
          <p:cNvPr id="1619" name="Google Shape;1619;p55"/>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MATCH GAME</a:t>
            </a:r>
            <a:endParaRPr/>
          </a:p>
        </p:txBody>
      </p:sp>
      <p:grpSp>
        <p:nvGrpSpPr>
          <p:cNvPr id="1620" name="Google Shape;1620;p55"/>
          <p:cNvGrpSpPr/>
          <p:nvPr/>
        </p:nvGrpSpPr>
        <p:grpSpPr>
          <a:xfrm>
            <a:off x="713213" y="1428288"/>
            <a:ext cx="1049400" cy="991900"/>
            <a:chOff x="1569513" y="1052100"/>
            <a:chExt cx="1049400" cy="991900"/>
          </a:xfrm>
        </p:grpSpPr>
        <p:sp>
          <p:nvSpPr>
            <p:cNvPr id="1621" name="Google Shape;1621;p55"/>
            <p:cNvSpPr/>
            <p:nvPr/>
          </p:nvSpPr>
          <p:spPr>
            <a:xfrm>
              <a:off x="1796613" y="1774625"/>
              <a:ext cx="600" cy="3450"/>
            </a:xfrm>
            <a:custGeom>
              <a:avLst/>
              <a:gdLst/>
              <a:ahLst/>
              <a:cxnLst/>
              <a:rect l="l" t="t" r="r" b="b"/>
              <a:pathLst>
                <a:path w="24" h="138" extrusionOk="0">
                  <a:moveTo>
                    <a:pt x="0" y="1"/>
                  </a:moveTo>
                  <a:cubicBezTo>
                    <a:pt x="0" y="46"/>
                    <a:pt x="0" y="92"/>
                    <a:pt x="0" y="138"/>
                  </a:cubicBezTo>
                  <a:lnTo>
                    <a:pt x="23" y="138"/>
                  </a:lnTo>
                  <a:cubicBezTo>
                    <a:pt x="0" y="92"/>
                    <a:pt x="0" y="46"/>
                    <a:pt x="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5"/>
            <p:cNvSpPr/>
            <p:nvPr/>
          </p:nvSpPr>
          <p:spPr>
            <a:xfrm>
              <a:off x="2206888" y="1189725"/>
              <a:ext cx="385200" cy="507900"/>
            </a:xfrm>
            <a:custGeom>
              <a:avLst/>
              <a:gdLst/>
              <a:ahLst/>
              <a:cxnLst/>
              <a:rect l="l" t="t" r="r" b="b"/>
              <a:pathLst>
                <a:path w="15408" h="20316" extrusionOk="0">
                  <a:moveTo>
                    <a:pt x="3333" y="1"/>
                  </a:moveTo>
                  <a:cubicBezTo>
                    <a:pt x="2192" y="982"/>
                    <a:pt x="1074" y="2032"/>
                    <a:pt x="1" y="3059"/>
                  </a:cubicBezTo>
                  <a:lnTo>
                    <a:pt x="5456" y="20315"/>
                  </a:lnTo>
                  <a:cubicBezTo>
                    <a:pt x="9473" y="17964"/>
                    <a:pt x="12692" y="14267"/>
                    <a:pt x="14518" y="9975"/>
                  </a:cubicBezTo>
                  <a:cubicBezTo>
                    <a:pt x="14860" y="9108"/>
                    <a:pt x="15180" y="8218"/>
                    <a:pt x="15408" y="7328"/>
                  </a:cubicBezTo>
                  <a:cubicBezTo>
                    <a:pt x="12349" y="6871"/>
                    <a:pt x="10455" y="3082"/>
                    <a:pt x="7328" y="2466"/>
                  </a:cubicBezTo>
                  <a:cubicBezTo>
                    <a:pt x="6392" y="2283"/>
                    <a:pt x="5319" y="2397"/>
                    <a:pt x="4497" y="1895"/>
                  </a:cubicBezTo>
                  <a:cubicBezTo>
                    <a:pt x="3858" y="1484"/>
                    <a:pt x="3470" y="754"/>
                    <a:pt x="3333"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5"/>
            <p:cNvSpPr/>
            <p:nvPr/>
          </p:nvSpPr>
          <p:spPr>
            <a:xfrm>
              <a:off x="2290213" y="1052100"/>
              <a:ext cx="328700" cy="320825"/>
            </a:xfrm>
            <a:custGeom>
              <a:avLst/>
              <a:gdLst/>
              <a:ahLst/>
              <a:cxnLst/>
              <a:rect l="l" t="t" r="r" b="b"/>
              <a:pathLst>
                <a:path w="13148" h="12833" extrusionOk="0">
                  <a:moveTo>
                    <a:pt x="10521" y="1"/>
                  </a:moveTo>
                  <a:cubicBezTo>
                    <a:pt x="10258" y="1"/>
                    <a:pt x="9986" y="44"/>
                    <a:pt x="9724" y="96"/>
                  </a:cubicBezTo>
                  <a:cubicBezTo>
                    <a:pt x="6026" y="827"/>
                    <a:pt x="2876" y="2995"/>
                    <a:pt x="0" y="5506"/>
                  </a:cubicBezTo>
                  <a:cubicBezTo>
                    <a:pt x="137" y="6259"/>
                    <a:pt x="525" y="6989"/>
                    <a:pt x="1164" y="7400"/>
                  </a:cubicBezTo>
                  <a:cubicBezTo>
                    <a:pt x="1986" y="7902"/>
                    <a:pt x="3059" y="7788"/>
                    <a:pt x="3995" y="7971"/>
                  </a:cubicBezTo>
                  <a:cubicBezTo>
                    <a:pt x="7122" y="8587"/>
                    <a:pt x="9016" y="12376"/>
                    <a:pt x="12075" y="12833"/>
                  </a:cubicBezTo>
                  <a:cubicBezTo>
                    <a:pt x="13079" y="9226"/>
                    <a:pt x="13148" y="5369"/>
                    <a:pt x="12258" y="1762"/>
                  </a:cubicBezTo>
                  <a:cubicBezTo>
                    <a:pt x="12098" y="1169"/>
                    <a:pt x="11892" y="553"/>
                    <a:pt x="11390" y="233"/>
                  </a:cubicBezTo>
                  <a:cubicBezTo>
                    <a:pt x="11131" y="60"/>
                    <a:pt x="10832" y="1"/>
                    <a:pt x="10521"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5"/>
            <p:cNvSpPr/>
            <p:nvPr/>
          </p:nvSpPr>
          <p:spPr>
            <a:xfrm>
              <a:off x="2289638" y="1172450"/>
              <a:ext cx="236275" cy="364825"/>
            </a:xfrm>
            <a:custGeom>
              <a:avLst/>
              <a:gdLst/>
              <a:ahLst/>
              <a:cxnLst/>
              <a:rect l="l" t="t" r="r" b="b"/>
              <a:pathLst>
                <a:path w="9451" h="14593" extrusionOk="0">
                  <a:moveTo>
                    <a:pt x="7818" y="0"/>
                  </a:moveTo>
                  <a:cubicBezTo>
                    <a:pt x="7669" y="0"/>
                    <a:pt x="7516" y="22"/>
                    <a:pt x="7373" y="53"/>
                  </a:cubicBezTo>
                  <a:cubicBezTo>
                    <a:pt x="4474" y="646"/>
                    <a:pt x="2146" y="2792"/>
                    <a:pt x="1" y="4846"/>
                  </a:cubicBezTo>
                  <a:lnTo>
                    <a:pt x="3082" y="14592"/>
                  </a:lnTo>
                  <a:cubicBezTo>
                    <a:pt x="5364" y="13246"/>
                    <a:pt x="7191" y="11169"/>
                    <a:pt x="8195" y="8749"/>
                  </a:cubicBezTo>
                  <a:cubicBezTo>
                    <a:pt x="9222" y="6307"/>
                    <a:pt x="9450" y="3545"/>
                    <a:pt x="8811" y="988"/>
                  </a:cubicBezTo>
                  <a:cubicBezTo>
                    <a:pt x="8720" y="669"/>
                    <a:pt x="8606" y="304"/>
                    <a:pt x="8332" y="121"/>
                  </a:cubicBezTo>
                  <a:cubicBezTo>
                    <a:pt x="8181" y="33"/>
                    <a:pt x="8002" y="0"/>
                    <a:pt x="7818" y="0"/>
                  </a:cubicBez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5"/>
            <p:cNvSpPr/>
            <p:nvPr/>
          </p:nvSpPr>
          <p:spPr>
            <a:xfrm>
              <a:off x="1595738" y="1189725"/>
              <a:ext cx="385225" cy="507900"/>
            </a:xfrm>
            <a:custGeom>
              <a:avLst/>
              <a:gdLst/>
              <a:ahLst/>
              <a:cxnLst/>
              <a:rect l="l" t="t" r="r" b="b"/>
              <a:pathLst>
                <a:path w="15409" h="20316" extrusionOk="0">
                  <a:moveTo>
                    <a:pt x="12098" y="1"/>
                  </a:moveTo>
                  <a:cubicBezTo>
                    <a:pt x="11961" y="754"/>
                    <a:pt x="11573" y="1484"/>
                    <a:pt x="10911" y="1895"/>
                  </a:cubicBezTo>
                  <a:cubicBezTo>
                    <a:pt x="10090" y="2397"/>
                    <a:pt x="9040" y="2283"/>
                    <a:pt x="8081" y="2466"/>
                  </a:cubicBezTo>
                  <a:cubicBezTo>
                    <a:pt x="4954" y="3082"/>
                    <a:pt x="3060" y="6871"/>
                    <a:pt x="1" y="7328"/>
                  </a:cubicBezTo>
                  <a:cubicBezTo>
                    <a:pt x="252" y="8218"/>
                    <a:pt x="549" y="9108"/>
                    <a:pt x="914" y="9975"/>
                  </a:cubicBezTo>
                  <a:cubicBezTo>
                    <a:pt x="2717" y="14267"/>
                    <a:pt x="5936" y="17964"/>
                    <a:pt x="9976" y="20315"/>
                  </a:cubicBezTo>
                  <a:lnTo>
                    <a:pt x="15408" y="3059"/>
                  </a:lnTo>
                  <a:cubicBezTo>
                    <a:pt x="14335" y="2032"/>
                    <a:pt x="13240" y="982"/>
                    <a:pt x="1209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5"/>
            <p:cNvSpPr/>
            <p:nvPr/>
          </p:nvSpPr>
          <p:spPr>
            <a:xfrm>
              <a:off x="1569513" y="1052100"/>
              <a:ext cx="328700" cy="320825"/>
            </a:xfrm>
            <a:custGeom>
              <a:avLst/>
              <a:gdLst/>
              <a:ahLst/>
              <a:cxnLst/>
              <a:rect l="l" t="t" r="r" b="b"/>
              <a:pathLst>
                <a:path w="13148" h="12833" extrusionOk="0">
                  <a:moveTo>
                    <a:pt x="2616" y="1"/>
                  </a:moveTo>
                  <a:cubicBezTo>
                    <a:pt x="2300" y="1"/>
                    <a:pt x="1994" y="60"/>
                    <a:pt x="1735" y="233"/>
                  </a:cubicBezTo>
                  <a:cubicBezTo>
                    <a:pt x="1233" y="553"/>
                    <a:pt x="1027" y="1169"/>
                    <a:pt x="890" y="1762"/>
                  </a:cubicBezTo>
                  <a:cubicBezTo>
                    <a:pt x="0" y="5369"/>
                    <a:pt x="68" y="9226"/>
                    <a:pt x="1050" y="12833"/>
                  </a:cubicBezTo>
                  <a:cubicBezTo>
                    <a:pt x="4109" y="12376"/>
                    <a:pt x="6003" y="8587"/>
                    <a:pt x="9130" y="7971"/>
                  </a:cubicBezTo>
                  <a:cubicBezTo>
                    <a:pt x="10089" y="7788"/>
                    <a:pt x="11139" y="7902"/>
                    <a:pt x="11960" y="7400"/>
                  </a:cubicBezTo>
                  <a:cubicBezTo>
                    <a:pt x="12622" y="6989"/>
                    <a:pt x="13010" y="6259"/>
                    <a:pt x="13147" y="5506"/>
                  </a:cubicBezTo>
                  <a:cubicBezTo>
                    <a:pt x="10271" y="2995"/>
                    <a:pt x="7122" y="827"/>
                    <a:pt x="3424" y="96"/>
                  </a:cubicBezTo>
                  <a:cubicBezTo>
                    <a:pt x="3162" y="44"/>
                    <a:pt x="2885" y="1"/>
                    <a:pt x="2616"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5"/>
            <p:cNvSpPr/>
            <p:nvPr/>
          </p:nvSpPr>
          <p:spPr>
            <a:xfrm>
              <a:off x="1662513" y="1172450"/>
              <a:ext cx="235700" cy="364825"/>
            </a:xfrm>
            <a:custGeom>
              <a:avLst/>
              <a:gdLst/>
              <a:ahLst/>
              <a:cxnLst/>
              <a:rect l="l" t="t" r="r" b="b"/>
              <a:pathLst>
                <a:path w="9428" h="14593" extrusionOk="0">
                  <a:moveTo>
                    <a:pt x="1619" y="0"/>
                  </a:moveTo>
                  <a:cubicBezTo>
                    <a:pt x="1442" y="0"/>
                    <a:pt x="1270" y="33"/>
                    <a:pt x="1119" y="121"/>
                  </a:cubicBezTo>
                  <a:cubicBezTo>
                    <a:pt x="822" y="304"/>
                    <a:pt x="708" y="669"/>
                    <a:pt x="640" y="988"/>
                  </a:cubicBezTo>
                  <a:cubicBezTo>
                    <a:pt x="1" y="3545"/>
                    <a:pt x="206" y="6307"/>
                    <a:pt x="1233" y="8749"/>
                  </a:cubicBezTo>
                  <a:cubicBezTo>
                    <a:pt x="2260" y="11169"/>
                    <a:pt x="4086" y="13246"/>
                    <a:pt x="6346" y="14592"/>
                  </a:cubicBezTo>
                  <a:lnTo>
                    <a:pt x="9427" y="4846"/>
                  </a:lnTo>
                  <a:cubicBezTo>
                    <a:pt x="7282" y="2792"/>
                    <a:pt x="4976" y="646"/>
                    <a:pt x="2055" y="53"/>
                  </a:cubicBezTo>
                  <a:cubicBezTo>
                    <a:pt x="1912" y="22"/>
                    <a:pt x="1764" y="0"/>
                    <a:pt x="1619" y="0"/>
                  </a:cubicBez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5"/>
            <p:cNvSpPr/>
            <p:nvPr/>
          </p:nvSpPr>
          <p:spPr>
            <a:xfrm>
              <a:off x="1677913" y="1173750"/>
              <a:ext cx="45125" cy="24000"/>
            </a:xfrm>
            <a:custGeom>
              <a:avLst/>
              <a:gdLst/>
              <a:ahLst/>
              <a:cxnLst/>
              <a:rect l="l" t="t" r="r" b="b"/>
              <a:pathLst>
                <a:path w="1805" h="960" extrusionOk="0">
                  <a:moveTo>
                    <a:pt x="1" y="959"/>
                  </a:moveTo>
                  <a:cubicBezTo>
                    <a:pt x="1" y="959"/>
                    <a:pt x="1" y="959"/>
                    <a:pt x="1" y="959"/>
                  </a:cubicBezTo>
                  <a:cubicBezTo>
                    <a:pt x="1" y="959"/>
                    <a:pt x="1" y="959"/>
                    <a:pt x="1" y="959"/>
                  </a:cubicBezTo>
                  <a:close/>
                  <a:moveTo>
                    <a:pt x="1804" y="92"/>
                  </a:moveTo>
                  <a:cubicBezTo>
                    <a:pt x="1804" y="92"/>
                    <a:pt x="1804" y="92"/>
                    <a:pt x="1804" y="92"/>
                  </a:cubicBezTo>
                  <a:cubicBezTo>
                    <a:pt x="1804" y="92"/>
                    <a:pt x="1804" y="92"/>
                    <a:pt x="1804" y="92"/>
                  </a:cubicBezTo>
                  <a:close/>
                  <a:moveTo>
                    <a:pt x="1804" y="92"/>
                  </a:moveTo>
                  <a:cubicBezTo>
                    <a:pt x="1804" y="92"/>
                    <a:pt x="1781" y="92"/>
                    <a:pt x="1781" y="92"/>
                  </a:cubicBezTo>
                  <a:cubicBezTo>
                    <a:pt x="1781" y="92"/>
                    <a:pt x="1804" y="92"/>
                    <a:pt x="1804" y="92"/>
                  </a:cubicBezTo>
                  <a:close/>
                  <a:moveTo>
                    <a:pt x="1781" y="69"/>
                  </a:moveTo>
                  <a:cubicBezTo>
                    <a:pt x="1781" y="69"/>
                    <a:pt x="1781" y="69"/>
                    <a:pt x="1781" y="69"/>
                  </a:cubicBezTo>
                  <a:cubicBezTo>
                    <a:pt x="1781" y="69"/>
                    <a:pt x="1781" y="69"/>
                    <a:pt x="1781" y="69"/>
                  </a:cubicBezTo>
                  <a:close/>
                  <a:moveTo>
                    <a:pt x="503" y="69"/>
                  </a:moveTo>
                  <a:cubicBezTo>
                    <a:pt x="503" y="69"/>
                    <a:pt x="503" y="69"/>
                    <a:pt x="503" y="69"/>
                  </a:cubicBezTo>
                  <a:cubicBezTo>
                    <a:pt x="503" y="69"/>
                    <a:pt x="503" y="69"/>
                    <a:pt x="503" y="69"/>
                  </a:cubicBezTo>
                  <a:close/>
                  <a:moveTo>
                    <a:pt x="1758" y="69"/>
                  </a:moveTo>
                  <a:cubicBezTo>
                    <a:pt x="1758" y="69"/>
                    <a:pt x="1758" y="69"/>
                    <a:pt x="1758" y="69"/>
                  </a:cubicBezTo>
                  <a:cubicBezTo>
                    <a:pt x="1758" y="69"/>
                    <a:pt x="1758" y="69"/>
                    <a:pt x="1758" y="69"/>
                  </a:cubicBezTo>
                  <a:close/>
                  <a:moveTo>
                    <a:pt x="1736" y="69"/>
                  </a:moveTo>
                  <a:lnTo>
                    <a:pt x="1736" y="69"/>
                  </a:lnTo>
                  <a:lnTo>
                    <a:pt x="1736" y="69"/>
                  </a:lnTo>
                  <a:close/>
                  <a:moveTo>
                    <a:pt x="1713" y="69"/>
                  </a:moveTo>
                  <a:cubicBezTo>
                    <a:pt x="1713" y="69"/>
                    <a:pt x="1713" y="69"/>
                    <a:pt x="1713" y="69"/>
                  </a:cubicBezTo>
                  <a:cubicBezTo>
                    <a:pt x="1713" y="69"/>
                    <a:pt x="1713" y="69"/>
                    <a:pt x="1713" y="69"/>
                  </a:cubicBezTo>
                  <a:close/>
                  <a:moveTo>
                    <a:pt x="1690" y="69"/>
                  </a:moveTo>
                  <a:cubicBezTo>
                    <a:pt x="1690" y="69"/>
                    <a:pt x="1690" y="46"/>
                    <a:pt x="1690" y="46"/>
                  </a:cubicBezTo>
                  <a:cubicBezTo>
                    <a:pt x="1690" y="46"/>
                    <a:pt x="1690" y="69"/>
                    <a:pt x="1690" y="69"/>
                  </a:cubicBezTo>
                  <a:close/>
                  <a:moveTo>
                    <a:pt x="1690" y="46"/>
                  </a:moveTo>
                  <a:cubicBezTo>
                    <a:pt x="1667" y="46"/>
                    <a:pt x="1667" y="46"/>
                    <a:pt x="1667" y="46"/>
                  </a:cubicBezTo>
                  <a:cubicBezTo>
                    <a:pt x="1667" y="46"/>
                    <a:pt x="1667" y="46"/>
                    <a:pt x="1690" y="46"/>
                  </a:cubicBezTo>
                  <a:close/>
                  <a:moveTo>
                    <a:pt x="1667" y="46"/>
                  </a:moveTo>
                  <a:cubicBezTo>
                    <a:pt x="1667" y="46"/>
                    <a:pt x="1644" y="46"/>
                    <a:pt x="1644" y="46"/>
                  </a:cubicBezTo>
                  <a:cubicBezTo>
                    <a:pt x="1644" y="46"/>
                    <a:pt x="1667" y="46"/>
                    <a:pt x="1667" y="46"/>
                  </a:cubicBezTo>
                  <a:close/>
                  <a:moveTo>
                    <a:pt x="1644" y="46"/>
                  </a:moveTo>
                  <a:cubicBezTo>
                    <a:pt x="1644" y="46"/>
                    <a:pt x="1644" y="46"/>
                    <a:pt x="1644" y="46"/>
                  </a:cubicBezTo>
                  <a:cubicBezTo>
                    <a:pt x="1644" y="46"/>
                    <a:pt x="1644" y="46"/>
                    <a:pt x="1644" y="46"/>
                  </a:cubicBezTo>
                  <a:close/>
                  <a:moveTo>
                    <a:pt x="1621" y="46"/>
                  </a:moveTo>
                  <a:cubicBezTo>
                    <a:pt x="1621" y="46"/>
                    <a:pt x="1621" y="46"/>
                    <a:pt x="1621" y="46"/>
                  </a:cubicBezTo>
                  <a:cubicBezTo>
                    <a:pt x="1621" y="46"/>
                    <a:pt x="1621" y="46"/>
                    <a:pt x="1621" y="46"/>
                  </a:cubicBezTo>
                  <a:close/>
                  <a:moveTo>
                    <a:pt x="1599" y="46"/>
                  </a:moveTo>
                  <a:cubicBezTo>
                    <a:pt x="1599" y="46"/>
                    <a:pt x="1599" y="46"/>
                    <a:pt x="1599" y="46"/>
                  </a:cubicBezTo>
                  <a:cubicBezTo>
                    <a:pt x="1599" y="46"/>
                    <a:pt x="1599" y="46"/>
                    <a:pt x="1599" y="46"/>
                  </a:cubicBezTo>
                  <a:close/>
                  <a:moveTo>
                    <a:pt x="1599" y="46"/>
                  </a:moveTo>
                  <a:cubicBezTo>
                    <a:pt x="1576" y="23"/>
                    <a:pt x="1576" y="23"/>
                    <a:pt x="1576" y="23"/>
                  </a:cubicBezTo>
                  <a:cubicBezTo>
                    <a:pt x="1576" y="23"/>
                    <a:pt x="1576" y="23"/>
                    <a:pt x="1599" y="46"/>
                  </a:cubicBezTo>
                  <a:close/>
                  <a:moveTo>
                    <a:pt x="1553" y="23"/>
                  </a:moveTo>
                  <a:cubicBezTo>
                    <a:pt x="1553" y="23"/>
                    <a:pt x="1553" y="23"/>
                    <a:pt x="1553" y="23"/>
                  </a:cubicBezTo>
                  <a:cubicBezTo>
                    <a:pt x="1553" y="23"/>
                    <a:pt x="1553" y="23"/>
                    <a:pt x="1553" y="23"/>
                  </a:cubicBezTo>
                  <a:close/>
                  <a:moveTo>
                    <a:pt x="1553" y="23"/>
                  </a:moveTo>
                  <a:cubicBezTo>
                    <a:pt x="1530" y="23"/>
                    <a:pt x="1530" y="23"/>
                    <a:pt x="1530" y="23"/>
                  </a:cubicBezTo>
                  <a:cubicBezTo>
                    <a:pt x="1530" y="23"/>
                    <a:pt x="1530" y="23"/>
                    <a:pt x="1553" y="23"/>
                  </a:cubicBezTo>
                  <a:close/>
                  <a:moveTo>
                    <a:pt x="1530" y="23"/>
                  </a:moveTo>
                  <a:cubicBezTo>
                    <a:pt x="1530" y="23"/>
                    <a:pt x="1530" y="23"/>
                    <a:pt x="1507" y="23"/>
                  </a:cubicBezTo>
                  <a:cubicBezTo>
                    <a:pt x="1530" y="23"/>
                    <a:pt x="1530" y="23"/>
                    <a:pt x="1530" y="23"/>
                  </a:cubicBezTo>
                  <a:close/>
                  <a:moveTo>
                    <a:pt x="1507" y="23"/>
                  </a:moveTo>
                  <a:cubicBezTo>
                    <a:pt x="1507" y="23"/>
                    <a:pt x="1507" y="23"/>
                    <a:pt x="1507" y="23"/>
                  </a:cubicBezTo>
                  <a:cubicBezTo>
                    <a:pt x="1507" y="23"/>
                    <a:pt x="1507" y="23"/>
                    <a:pt x="1507" y="23"/>
                  </a:cubicBezTo>
                  <a:close/>
                  <a:moveTo>
                    <a:pt x="1484" y="23"/>
                  </a:moveTo>
                  <a:cubicBezTo>
                    <a:pt x="1484" y="23"/>
                    <a:pt x="1484" y="1"/>
                    <a:pt x="1484" y="1"/>
                  </a:cubicBezTo>
                  <a:cubicBezTo>
                    <a:pt x="1484" y="1"/>
                    <a:pt x="1484" y="23"/>
                    <a:pt x="1484" y="23"/>
                  </a:cubicBezTo>
                  <a:close/>
                  <a:moveTo>
                    <a:pt x="1462" y="1"/>
                  </a:moveTo>
                  <a:cubicBezTo>
                    <a:pt x="1462" y="1"/>
                    <a:pt x="1462" y="1"/>
                    <a:pt x="1462" y="1"/>
                  </a:cubicBezTo>
                  <a:cubicBezTo>
                    <a:pt x="1462" y="1"/>
                    <a:pt x="1462" y="1"/>
                    <a:pt x="1462"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5"/>
            <p:cNvSpPr/>
            <p:nvPr/>
          </p:nvSpPr>
          <p:spPr>
            <a:xfrm>
              <a:off x="1659088" y="1249375"/>
              <a:ext cx="918175" cy="794625"/>
            </a:xfrm>
            <a:custGeom>
              <a:avLst/>
              <a:gdLst/>
              <a:ahLst/>
              <a:cxnLst/>
              <a:rect l="l" t="t" r="r" b="b"/>
              <a:pathLst>
                <a:path w="36727" h="31785" extrusionOk="0">
                  <a:moveTo>
                    <a:pt x="18247" y="1"/>
                  </a:moveTo>
                  <a:cubicBezTo>
                    <a:pt x="17232" y="1"/>
                    <a:pt x="16272" y="56"/>
                    <a:pt x="15339" y="148"/>
                  </a:cubicBezTo>
                  <a:cubicBezTo>
                    <a:pt x="3379" y="1655"/>
                    <a:pt x="2968" y="11995"/>
                    <a:pt x="2854" y="14756"/>
                  </a:cubicBezTo>
                  <a:cubicBezTo>
                    <a:pt x="2740" y="17747"/>
                    <a:pt x="1" y="20257"/>
                    <a:pt x="3333" y="25621"/>
                  </a:cubicBezTo>
                  <a:cubicBezTo>
                    <a:pt x="5832" y="29730"/>
                    <a:pt x="12092" y="31784"/>
                    <a:pt x="18355" y="31784"/>
                  </a:cubicBezTo>
                  <a:cubicBezTo>
                    <a:pt x="24618" y="31784"/>
                    <a:pt x="30883" y="29730"/>
                    <a:pt x="33394" y="25621"/>
                  </a:cubicBezTo>
                  <a:cubicBezTo>
                    <a:pt x="36726" y="20257"/>
                    <a:pt x="33987" y="17747"/>
                    <a:pt x="33873" y="14756"/>
                  </a:cubicBezTo>
                  <a:cubicBezTo>
                    <a:pt x="33759" y="12063"/>
                    <a:pt x="33348" y="2157"/>
                    <a:pt x="22278" y="285"/>
                  </a:cubicBezTo>
                  <a:cubicBezTo>
                    <a:pt x="20819" y="84"/>
                    <a:pt x="19492" y="1"/>
                    <a:pt x="18247"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5"/>
            <p:cNvSpPr/>
            <p:nvPr/>
          </p:nvSpPr>
          <p:spPr>
            <a:xfrm>
              <a:off x="2003763" y="1194300"/>
              <a:ext cx="50225" cy="183775"/>
            </a:xfrm>
            <a:custGeom>
              <a:avLst/>
              <a:gdLst/>
              <a:ahLst/>
              <a:cxnLst/>
              <a:rect l="l" t="t" r="r" b="b"/>
              <a:pathLst>
                <a:path w="2009" h="7351" extrusionOk="0">
                  <a:moveTo>
                    <a:pt x="1758" y="0"/>
                  </a:moveTo>
                  <a:lnTo>
                    <a:pt x="0" y="1644"/>
                  </a:lnTo>
                  <a:cubicBezTo>
                    <a:pt x="23" y="3310"/>
                    <a:pt x="365" y="4976"/>
                    <a:pt x="1004" y="6528"/>
                  </a:cubicBezTo>
                  <a:cubicBezTo>
                    <a:pt x="1164" y="6894"/>
                    <a:pt x="1415" y="7327"/>
                    <a:pt x="1826" y="7350"/>
                  </a:cubicBezTo>
                  <a:cubicBezTo>
                    <a:pt x="2009" y="4908"/>
                    <a:pt x="1415" y="2420"/>
                    <a:pt x="1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5"/>
            <p:cNvSpPr/>
            <p:nvPr/>
          </p:nvSpPr>
          <p:spPr>
            <a:xfrm>
              <a:off x="2089913" y="1160050"/>
              <a:ext cx="79925" cy="246025"/>
            </a:xfrm>
            <a:custGeom>
              <a:avLst/>
              <a:gdLst/>
              <a:ahLst/>
              <a:cxnLst/>
              <a:rect l="l" t="t" r="r" b="b"/>
              <a:pathLst>
                <a:path w="3197" h="9841" extrusionOk="0">
                  <a:moveTo>
                    <a:pt x="3196" y="1"/>
                  </a:moveTo>
                  <a:lnTo>
                    <a:pt x="206" y="2192"/>
                  </a:lnTo>
                  <a:cubicBezTo>
                    <a:pt x="92" y="4087"/>
                    <a:pt x="1" y="6004"/>
                    <a:pt x="229" y="7898"/>
                  </a:cubicBezTo>
                  <a:cubicBezTo>
                    <a:pt x="297" y="8515"/>
                    <a:pt x="434" y="9177"/>
                    <a:pt x="868" y="9656"/>
                  </a:cubicBezTo>
                  <a:cubicBezTo>
                    <a:pt x="914" y="9747"/>
                    <a:pt x="1005" y="9816"/>
                    <a:pt x="1096" y="9838"/>
                  </a:cubicBezTo>
                  <a:cubicBezTo>
                    <a:pt x="1108" y="9840"/>
                    <a:pt x="1120" y="9841"/>
                    <a:pt x="1131" y="9841"/>
                  </a:cubicBezTo>
                  <a:cubicBezTo>
                    <a:pt x="1299" y="9841"/>
                    <a:pt x="1446" y="9691"/>
                    <a:pt x="1553" y="9542"/>
                  </a:cubicBezTo>
                  <a:cubicBezTo>
                    <a:pt x="1964" y="8857"/>
                    <a:pt x="2101" y="8035"/>
                    <a:pt x="2192" y="7259"/>
                  </a:cubicBezTo>
                  <a:cubicBezTo>
                    <a:pt x="2375" y="5616"/>
                    <a:pt x="2375" y="3972"/>
                    <a:pt x="2489" y="2329"/>
                  </a:cubicBezTo>
                  <a:cubicBezTo>
                    <a:pt x="2534" y="1507"/>
                    <a:pt x="2626" y="617"/>
                    <a:pt x="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5"/>
            <p:cNvSpPr/>
            <p:nvPr/>
          </p:nvSpPr>
          <p:spPr>
            <a:xfrm>
              <a:off x="2201763" y="1173750"/>
              <a:ext cx="53100" cy="174650"/>
            </a:xfrm>
            <a:custGeom>
              <a:avLst/>
              <a:gdLst/>
              <a:ahLst/>
              <a:cxnLst/>
              <a:rect l="l" t="t" r="r" b="b"/>
              <a:pathLst>
                <a:path w="2124" h="6986" extrusionOk="0">
                  <a:moveTo>
                    <a:pt x="1826" y="1"/>
                  </a:moveTo>
                  <a:lnTo>
                    <a:pt x="115" y="1735"/>
                  </a:lnTo>
                  <a:cubicBezTo>
                    <a:pt x="69" y="3493"/>
                    <a:pt x="23" y="5250"/>
                    <a:pt x="0" y="6985"/>
                  </a:cubicBezTo>
                  <a:cubicBezTo>
                    <a:pt x="343" y="6757"/>
                    <a:pt x="503" y="6369"/>
                    <a:pt x="640" y="5981"/>
                  </a:cubicBezTo>
                  <a:cubicBezTo>
                    <a:pt x="1165" y="4520"/>
                    <a:pt x="1598" y="3036"/>
                    <a:pt x="1941" y="1507"/>
                  </a:cubicBezTo>
                  <a:cubicBezTo>
                    <a:pt x="2055" y="1005"/>
                    <a:pt x="2123" y="434"/>
                    <a:pt x="1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5"/>
            <p:cNvSpPr/>
            <p:nvPr/>
          </p:nvSpPr>
          <p:spPr>
            <a:xfrm>
              <a:off x="2113899" y="1275900"/>
              <a:ext cx="425719" cy="570075"/>
            </a:xfrm>
            <a:custGeom>
              <a:avLst/>
              <a:gdLst/>
              <a:ahLst/>
              <a:cxnLst/>
              <a:rect l="l" t="t" r="r" b="b"/>
              <a:pathLst>
                <a:path w="17942" h="22803" extrusionOk="0">
                  <a:moveTo>
                    <a:pt x="7053" y="0"/>
                  </a:moveTo>
                  <a:cubicBezTo>
                    <a:pt x="6003" y="480"/>
                    <a:pt x="5182" y="1438"/>
                    <a:pt x="4976" y="2580"/>
                  </a:cubicBezTo>
                  <a:cubicBezTo>
                    <a:pt x="4862" y="3287"/>
                    <a:pt x="4953" y="4040"/>
                    <a:pt x="4657" y="4702"/>
                  </a:cubicBezTo>
                  <a:cubicBezTo>
                    <a:pt x="4269" y="5524"/>
                    <a:pt x="3378" y="5958"/>
                    <a:pt x="2694" y="6551"/>
                  </a:cubicBezTo>
                  <a:cubicBezTo>
                    <a:pt x="1712" y="7396"/>
                    <a:pt x="1142" y="8674"/>
                    <a:pt x="1119" y="9952"/>
                  </a:cubicBezTo>
                  <a:cubicBezTo>
                    <a:pt x="1119" y="10614"/>
                    <a:pt x="1256" y="11299"/>
                    <a:pt x="1164" y="11961"/>
                  </a:cubicBezTo>
                  <a:cubicBezTo>
                    <a:pt x="982" y="13193"/>
                    <a:pt x="0" y="14403"/>
                    <a:pt x="480" y="15567"/>
                  </a:cubicBezTo>
                  <a:cubicBezTo>
                    <a:pt x="685" y="16046"/>
                    <a:pt x="1119" y="16412"/>
                    <a:pt x="1301" y="16891"/>
                  </a:cubicBezTo>
                  <a:cubicBezTo>
                    <a:pt x="1667" y="17758"/>
                    <a:pt x="1164" y="18831"/>
                    <a:pt x="1621" y="19653"/>
                  </a:cubicBezTo>
                  <a:cubicBezTo>
                    <a:pt x="1758" y="19927"/>
                    <a:pt x="1986" y="20155"/>
                    <a:pt x="2237" y="20338"/>
                  </a:cubicBezTo>
                  <a:cubicBezTo>
                    <a:pt x="3311" y="21179"/>
                    <a:pt x="4680" y="21627"/>
                    <a:pt x="6047" y="21627"/>
                  </a:cubicBezTo>
                  <a:cubicBezTo>
                    <a:pt x="6423" y="21627"/>
                    <a:pt x="6798" y="21593"/>
                    <a:pt x="7167" y="21525"/>
                  </a:cubicBezTo>
                  <a:cubicBezTo>
                    <a:pt x="7963" y="21359"/>
                    <a:pt x="8808" y="21056"/>
                    <a:pt x="9586" y="21056"/>
                  </a:cubicBezTo>
                  <a:cubicBezTo>
                    <a:pt x="9990" y="21056"/>
                    <a:pt x="10377" y="21138"/>
                    <a:pt x="10728" y="21365"/>
                  </a:cubicBezTo>
                  <a:cubicBezTo>
                    <a:pt x="11116" y="21616"/>
                    <a:pt x="11390" y="21981"/>
                    <a:pt x="11801" y="22164"/>
                  </a:cubicBezTo>
                  <a:cubicBezTo>
                    <a:pt x="12020" y="22268"/>
                    <a:pt x="12250" y="22301"/>
                    <a:pt x="12486" y="22301"/>
                  </a:cubicBezTo>
                  <a:cubicBezTo>
                    <a:pt x="12816" y="22301"/>
                    <a:pt x="13157" y="22236"/>
                    <a:pt x="13490" y="22209"/>
                  </a:cubicBezTo>
                  <a:cubicBezTo>
                    <a:pt x="13605" y="22201"/>
                    <a:pt x="13720" y="22196"/>
                    <a:pt x="13835" y="22196"/>
                  </a:cubicBezTo>
                  <a:cubicBezTo>
                    <a:pt x="14636" y="22196"/>
                    <a:pt x="15436" y="22404"/>
                    <a:pt x="16115" y="22803"/>
                  </a:cubicBezTo>
                  <a:cubicBezTo>
                    <a:pt x="17941" y="18603"/>
                    <a:pt x="15773" y="16343"/>
                    <a:pt x="15681" y="13695"/>
                  </a:cubicBezTo>
                  <a:cubicBezTo>
                    <a:pt x="15567" y="11276"/>
                    <a:pt x="15248" y="2990"/>
                    <a:pt x="7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5"/>
            <p:cNvSpPr/>
            <p:nvPr/>
          </p:nvSpPr>
          <p:spPr>
            <a:xfrm>
              <a:off x="1696750" y="1275900"/>
              <a:ext cx="425740" cy="570075"/>
            </a:xfrm>
            <a:custGeom>
              <a:avLst/>
              <a:gdLst/>
              <a:ahLst/>
              <a:cxnLst/>
              <a:rect l="l" t="t" r="r" b="b"/>
              <a:pathLst>
                <a:path w="17941" h="22803" extrusionOk="0">
                  <a:moveTo>
                    <a:pt x="10888" y="0"/>
                  </a:moveTo>
                  <a:cubicBezTo>
                    <a:pt x="2693" y="2990"/>
                    <a:pt x="2351" y="11276"/>
                    <a:pt x="2260" y="13695"/>
                  </a:cubicBezTo>
                  <a:cubicBezTo>
                    <a:pt x="2146" y="16343"/>
                    <a:pt x="0" y="18603"/>
                    <a:pt x="1803" y="22803"/>
                  </a:cubicBezTo>
                  <a:cubicBezTo>
                    <a:pt x="2502" y="22404"/>
                    <a:pt x="3305" y="22196"/>
                    <a:pt x="4091" y="22196"/>
                  </a:cubicBezTo>
                  <a:cubicBezTo>
                    <a:pt x="4204" y="22196"/>
                    <a:pt x="4316" y="22201"/>
                    <a:pt x="4428" y="22209"/>
                  </a:cubicBezTo>
                  <a:cubicBezTo>
                    <a:pt x="4761" y="22236"/>
                    <a:pt x="5110" y="22301"/>
                    <a:pt x="5447" y="22301"/>
                  </a:cubicBezTo>
                  <a:cubicBezTo>
                    <a:pt x="5687" y="22301"/>
                    <a:pt x="5922" y="22268"/>
                    <a:pt x="6140" y="22164"/>
                  </a:cubicBezTo>
                  <a:cubicBezTo>
                    <a:pt x="6551" y="21981"/>
                    <a:pt x="6825" y="21616"/>
                    <a:pt x="7190" y="21365"/>
                  </a:cubicBezTo>
                  <a:cubicBezTo>
                    <a:pt x="7542" y="21138"/>
                    <a:pt x="7931" y="21056"/>
                    <a:pt x="8338" y="21056"/>
                  </a:cubicBezTo>
                  <a:cubicBezTo>
                    <a:pt x="9120" y="21056"/>
                    <a:pt x="9970" y="21359"/>
                    <a:pt x="10751" y="21525"/>
                  </a:cubicBezTo>
                  <a:cubicBezTo>
                    <a:pt x="11120" y="21593"/>
                    <a:pt x="11495" y="21627"/>
                    <a:pt x="11871" y="21627"/>
                  </a:cubicBezTo>
                  <a:cubicBezTo>
                    <a:pt x="13239" y="21627"/>
                    <a:pt x="14612" y="21179"/>
                    <a:pt x="15704" y="20338"/>
                  </a:cubicBezTo>
                  <a:cubicBezTo>
                    <a:pt x="15932" y="20155"/>
                    <a:pt x="16183" y="19927"/>
                    <a:pt x="16320" y="19653"/>
                  </a:cubicBezTo>
                  <a:cubicBezTo>
                    <a:pt x="16754" y="18831"/>
                    <a:pt x="16274" y="17758"/>
                    <a:pt x="16617" y="16891"/>
                  </a:cubicBezTo>
                  <a:cubicBezTo>
                    <a:pt x="16822" y="16412"/>
                    <a:pt x="17256" y="16046"/>
                    <a:pt x="17439" y="15567"/>
                  </a:cubicBezTo>
                  <a:cubicBezTo>
                    <a:pt x="17941" y="14403"/>
                    <a:pt x="16959" y="13193"/>
                    <a:pt x="16777" y="11961"/>
                  </a:cubicBezTo>
                  <a:cubicBezTo>
                    <a:pt x="16685" y="11299"/>
                    <a:pt x="16822" y="10614"/>
                    <a:pt x="16822" y="9952"/>
                  </a:cubicBezTo>
                  <a:cubicBezTo>
                    <a:pt x="16799" y="8674"/>
                    <a:pt x="16206" y="7396"/>
                    <a:pt x="15247" y="6551"/>
                  </a:cubicBezTo>
                  <a:cubicBezTo>
                    <a:pt x="14563" y="5958"/>
                    <a:pt x="13672" y="5524"/>
                    <a:pt x="13284" y="4702"/>
                  </a:cubicBezTo>
                  <a:cubicBezTo>
                    <a:pt x="12988" y="4040"/>
                    <a:pt x="13079" y="3287"/>
                    <a:pt x="12942" y="2580"/>
                  </a:cubicBezTo>
                  <a:cubicBezTo>
                    <a:pt x="12759" y="1438"/>
                    <a:pt x="11915" y="480"/>
                    <a:pt x="10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5"/>
            <p:cNvSpPr/>
            <p:nvPr/>
          </p:nvSpPr>
          <p:spPr>
            <a:xfrm>
              <a:off x="1743588" y="1493925"/>
              <a:ext cx="316100" cy="283425"/>
            </a:xfrm>
            <a:custGeom>
              <a:avLst/>
              <a:gdLst/>
              <a:ahLst/>
              <a:cxnLst/>
              <a:rect l="l" t="t" r="r" b="b"/>
              <a:pathLst>
                <a:path w="12644" h="11337" extrusionOk="0">
                  <a:moveTo>
                    <a:pt x="6510" y="0"/>
                  </a:moveTo>
                  <a:cubicBezTo>
                    <a:pt x="2879" y="0"/>
                    <a:pt x="1" y="4707"/>
                    <a:pt x="752" y="7257"/>
                  </a:cubicBezTo>
                  <a:cubicBezTo>
                    <a:pt x="1707" y="10509"/>
                    <a:pt x="4826" y="11336"/>
                    <a:pt x="7322" y="11336"/>
                  </a:cubicBezTo>
                  <a:cubicBezTo>
                    <a:pt x="8944" y="11336"/>
                    <a:pt x="10303" y="10987"/>
                    <a:pt x="10635" y="10726"/>
                  </a:cubicBezTo>
                  <a:cubicBezTo>
                    <a:pt x="11480" y="10065"/>
                    <a:pt x="12644" y="2258"/>
                    <a:pt x="8239" y="364"/>
                  </a:cubicBezTo>
                  <a:cubicBezTo>
                    <a:pt x="7651" y="113"/>
                    <a:pt x="7072" y="0"/>
                    <a:pt x="6510"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5"/>
            <p:cNvSpPr/>
            <p:nvPr/>
          </p:nvSpPr>
          <p:spPr>
            <a:xfrm>
              <a:off x="1921588" y="1578325"/>
              <a:ext cx="65650" cy="164950"/>
            </a:xfrm>
            <a:custGeom>
              <a:avLst/>
              <a:gdLst/>
              <a:ahLst/>
              <a:cxnLst/>
              <a:rect l="l" t="t" r="r" b="b"/>
              <a:pathLst>
                <a:path w="2626" h="6598" extrusionOk="0">
                  <a:moveTo>
                    <a:pt x="1301" y="1"/>
                  </a:moveTo>
                  <a:cubicBezTo>
                    <a:pt x="594" y="1"/>
                    <a:pt x="0" y="1484"/>
                    <a:pt x="0" y="3310"/>
                  </a:cubicBezTo>
                  <a:cubicBezTo>
                    <a:pt x="0" y="5136"/>
                    <a:pt x="594" y="6597"/>
                    <a:pt x="1301" y="6597"/>
                  </a:cubicBezTo>
                  <a:cubicBezTo>
                    <a:pt x="2032" y="6597"/>
                    <a:pt x="2625" y="5136"/>
                    <a:pt x="2625" y="3310"/>
                  </a:cubicBezTo>
                  <a:cubicBezTo>
                    <a:pt x="2625" y="1484"/>
                    <a:pt x="2032"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5"/>
            <p:cNvSpPr/>
            <p:nvPr/>
          </p:nvSpPr>
          <p:spPr>
            <a:xfrm>
              <a:off x="1872513" y="1556050"/>
              <a:ext cx="74650" cy="57275"/>
            </a:xfrm>
            <a:custGeom>
              <a:avLst/>
              <a:gdLst/>
              <a:ahLst/>
              <a:cxnLst/>
              <a:rect l="l" t="t" r="r" b="b"/>
              <a:pathLst>
                <a:path w="2986" h="2291" extrusionOk="0">
                  <a:moveTo>
                    <a:pt x="1125" y="0"/>
                  </a:moveTo>
                  <a:cubicBezTo>
                    <a:pt x="1032" y="0"/>
                    <a:pt x="946" y="22"/>
                    <a:pt x="868" y="70"/>
                  </a:cubicBezTo>
                  <a:cubicBezTo>
                    <a:pt x="0" y="618"/>
                    <a:pt x="69" y="1531"/>
                    <a:pt x="411" y="1919"/>
                  </a:cubicBezTo>
                  <a:cubicBezTo>
                    <a:pt x="600" y="2133"/>
                    <a:pt x="1335" y="2291"/>
                    <a:pt x="1965" y="2291"/>
                  </a:cubicBezTo>
                  <a:cubicBezTo>
                    <a:pt x="2480" y="2291"/>
                    <a:pt x="2924" y="2185"/>
                    <a:pt x="2945" y="1919"/>
                  </a:cubicBezTo>
                  <a:cubicBezTo>
                    <a:pt x="2985" y="1411"/>
                    <a:pt x="1870" y="0"/>
                    <a:pt x="1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5"/>
            <p:cNvSpPr/>
            <p:nvPr/>
          </p:nvSpPr>
          <p:spPr>
            <a:xfrm>
              <a:off x="1950113" y="1503000"/>
              <a:ext cx="12575" cy="6300"/>
            </a:xfrm>
            <a:custGeom>
              <a:avLst/>
              <a:gdLst/>
              <a:ahLst/>
              <a:cxnLst/>
              <a:rect l="l" t="t" r="r" b="b"/>
              <a:pathLst>
                <a:path w="503" h="252" extrusionOk="0">
                  <a:moveTo>
                    <a:pt x="503" y="252"/>
                  </a:moveTo>
                  <a:lnTo>
                    <a:pt x="503" y="252"/>
                  </a:lnTo>
                  <a:lnTo>
                    <a:pt x="503" y="252"/>
                  </a:lnTo>
                  <a:close/>
                  <a:moveTo>
                    <a:pt x="480" y="252"/>
                  </a:moveTo>
                  <a:cubicBezTo>
                    <a:pt x="480" y="252"/>
                    <a:pt x="480" y="252"/>
                    <a:pt x="480" y="252"/>
                  </a:cubicBezTo>
                  <a:cubicBezTo>
                    <a:pt x="480" y="252"/>
                    <a:pt x="480" y="252"/>
                    <a:pt x="480" y="252"/>
                  </a:cubicBezTo>
                  <a:close/>
                  <a:moveTo>
                    <a:pt x="480" y="252"/>
                  </a:moveTo>
                  <a:cubicBezTo>
                    <a:pt x="480" y="252"/>
                    <a:pt x="480" y="252"/>
                    <a:pt x="457" y="252"/>
                  </a:cubicBezTo>
                  <a:cubicBezTo>
                    <a:pt x="480" y="252"/>
                    <a:pt x="480" y="252"/>
                    <a:pt x="480" y="252"/>
                  </a:cubicBezTo>
                  <a:close/>
                  <a:moveTo>
                    <a:pt x="457" y="252"/>
                  </a:moveTo>
                  <a:lnTo>
                    <a:pt x="457" y="229"/>
                  </a:lnTo>
                  <a:lnTo>
                    <a:pt x="457" y="252"/>
                  </a:lnTo>
                  <a:close/>
                  <a:moveTo>
                    <a:pt x="457" y="229"/>
                  </a:moveTo>
                  <a:cubicBezTo>
                    <a:pt x="457" y="229"/>
                    <a:pt x="434" y="229"/>
                    <a:pt x="434" y="229"/>
                  </a:cubicBezTo>
                  <a:cubicBezTo>
                    <a:pt x="434" y="229"/>
                    <a:pt x="457" y="229"/>
                    <a:pt x="457" y="229"/>
                  </a:cubicBezTo>
                  <a:close/>
                  <a:moveTo>
                    <a:pt x="434" y="229"/>
                  </a:moveTo>
                  <a:cubicBezTo>
                    <a:pt x="434" y="229"/>
                    <a:pt x="434" y="229"/>
                    <a:pt x="434" y="229"/>
                  </a:cubicBezTo>
                  <a:cubicBezTo>
                    <a:pt x="434" y="229"/>
                    <a:pt x="434" y="229"/>
                    <a:pt x="434" y="229"/>
                  </a:cubicBezTo>
                  <a:close/>
                  <a:moveTo>
                    <a:pt x="434" y="229"/>
                  </a:moveTo>
                  <a:cubicBezTo>
                    <a:pt x="411" y="229"/>
                    <a:pt x="411" y="229"/>
                    <a:pt x="411" y="229"/>
                  </a:cubicBezTo>
                  <a:cubicBezTo>
                    <a:pt x="411" y="229"/>
                    <a:pt x="411" y="229"/>
                    <a:pt x="434" y="229"/>
                  </a:cubicBezTo>
                  <a:close/>
                  <a:moveTo>
                    <a:pt x="411" y="206"/>
                  </a:moveTo>
                  <a:lnTo>
                    <a:pt x="411" y="206"/>
                  </a:lnTo>
                  <a:lnTo>
                    <a:pt x="411" y="206"/>
                  </a:lnTo>
                  <a:close/>
                  <a:moveTo>
                    <a:pt x="389" y="206"/>
                  </a:moveTo>
                  <a:lnTo>
                    <a:pt x="389" y="206"/>
                  </a:lnTo>
                  <a:lnTo>
                    <a:pt x="389" y="206"/>
                  </a:lnTo>
                  <a:close/>
                  <a:moveTo>
                    <a:pt x="389" y="206"/>
                  </a:moveTo>
                  <a:cubicBezTo>
                    <a:pt x="389" y="206"/>
                    <a:pt x="389" y="206"/>
                    <a:pt x="389" y="206"/>
                  </a:cubicBezTo>
                  <a:cubicBezTo>
                    <a:pt x="389" y="206"/>
                    <a:pt x="389" y="206"/>
                    <a:pt x="389" y="206"/>
                  </a:cubicBezTo>
                  <a:close/>
                  <a:moveTo>
                    <a:pt x="366" y="183"/>
                  </a:moveTo>
                  <a:cubicBezTo>
                    <a:pt x="366" y="183"/>
                    <a:pt x="366" y="183"/>
                    <a:pt x="366" y="183"/>
                  </a:cubicBezTo>
                  <a:cubicBezTo>
                    <a:pt x="366" y="183"/>
                    <a:pt x="366" y="183"/>
                    <a:pt x="366" y="183"/>
                  </a:cubicBezTo>
                  <a:close/>
                  <a:moveTo>
                    <a:pt x="366" y="183"/>
                  </a:moveTo>
                  <a:cubicBezTo>
                    <a:pt x="366" y="183"/>
                    <a:pt x="366" y="183"/>
                    <a:pt x="366" y="183"/>
                  </a:cubicBezTo>
                  <a:cubicBezTo>
                    <a:pt x="366" y="183"/>
                    <a:pt x="366" y="183"/>
                    <a:pt x="366" y="183"/>
                  </a:cubicBezTo>
                  <a:close/>
                  <a:moveTo>
                    <a:pt x="343" y="183"/>
                  </a:moveTo>
                  <a:cubicBezTo>
                    <a:pt x="343" y="183"/>
                    <a:pt x="343" y="183"/>
                    <a:pt x="343" y="183"/>
                  </a:cubicBezTo>
                  <a:cubicBezTo>
                    <a:pt x="343" y="183"/>
                    <a:pt x="343" y="183"/>
                    <a:pt x="343" y="183"/>
                  </a:cubicBezTo>
                  <a:close/>
                  <a:moveTo>
                    <a:pt x="343" y="183"/>
                  </a:moveTo>
                  <a:cubicBezTo>
                    <a:pt x="343" y="183"/>
                    <a:pt x="343" y="161"/>
                    <a:pt x="343" y="161"/>
                  </a:cubicBezTo>
                  <a:cubicBezTo>
                    <a:pt x="343" y="161"/>
                    <a:pt x="343" y="183"/>
                    <a:pt x="343" y="183"/>
                  </a:cubicBezTo>
                  <a:close/>
                  <a:moveTo>
                    <a:pt x="320" y="161"/>
                  </a:moveTo>
                  <a:cubicBezTo>
                    <a:pt x="320" y="161"/>
                    <a:pt x="320" y="161"/>
                    <a:pt x="320" y="161"/>
                  </a:cubicBezTo>
                  <a:cubicBezTo>
                    <a:pt x="320" y="161"/>
                    <a:pt x="320" y="161"/>
                    <a:pt x="320" y="161"/>
                  </a:cubicBezTo>
                  <a:close/>
                  <a:moveTo>
                    <a:pt x="320" y="161"/>
                  </a:moveTo>
                  <a:lnTo>
                    <a:pt x="297" y="161"/>
                  </a:lnTo>
                  <a:lnTo>
                    <a:pt x="320" y="161"/>
                  </a:lnTo>
                  <a:close/>
                  <a:moveTo>
                    <a:pt x="297" y="161"/>
                  </a:moveTo>
                  <a:cubicBezTo>
                    <a:pt x="297" y="161"/>
                    <a:pt x="297" y="161"/>
                    <a:pt x="297" y="161"/>
                  </a:cubicBezTo>
                  <a:cubicBezTo>
                    <a:pt x="297" y="161"/>
                    <a:pt x="297" y="161"/>
                    <a:pt x="297" y="161"/>
                  </a:cubicBezTo>
                  <a:close/>
                  <a:moveTo>
                    <a:pt x="297" y="138"/>
                  </a:moveTo>
                  <a:cubicBezTo>
                    <a:pt x="274" y="138"/>
                    <a:pt x="274" y="138"/>
                    <a:pt x="274" y="138"/>
                  </a:cubicBezTo>
                  <a:cubicBezTo>
                    <a:pt x="274" y="138"/>
                    <a:pt x="274" y="138"/>
                    <a:pt x="297" y="138"/>
                  </a:cubicBezTo>
                  <a:close/>
                  <a:moveTo>
                    <a:pt x="252" y="138"/>
                  </a:moveTo>
                  <a:cubicBezTo>
                    <a:pt x="252" y="138"/>
                    <a:pt x="252" y="138"/>
                    <a:pt x="252" y="138"/>
                  </a:cubicBezTo>
                  <a:cubicBezTo>
                    <a:pt x="252" y="138"/>
                    <a:pt x="252" y="138"/>
                    <a:pt x="252" y="138"/>
                  </a:cubicBezTo>
                  <a:close/>
                  <a:moveTo>
                    <a:pt x="252" y="115"/>
                  </a:moveTo>
                  <a:cubicBezTo>
                    <a:pt x="252" y="115"/>
                    <a:pt x="252" y="115"/>
                    <a:pt x="252" y="115"/>
                  </a:cubicBezTo>
                  <a:cubicBezTo>
                    <a:pt x="252" y="115"/>
                    <a:pt x="252" y="115"/>
                    <a:pt x="252" y="115"/>
                  </a:cubicBezTo>
                  <a:close/>
                  <a:moveTo>
                    <a:pt x="229" y="115"/>
                  </a:moveTo>
                  <a:lnTo>
                    <a:pt x="229" y="115"/>
                  </a:lnTo>
                  <a:lnTo>
                    <a:pt x="229" y="115"/>
                  </a:lnTo>
                  <a:close/>
                  <a:moveTo>
                    <a:pt x="229" y="115"/>
                  </a:moveTo>
                  <a:cubicBezTo>
                    <a:pt x="229" y="115"/>
                    <a:pt x="229" y="115"/>
                    <a:pt x="206" y="115"/>
                  </a:cubicBezTo>
                  <a:cubicBezTo>
                    <a:pt x="229" y="115"/>
                    <a:pt x="229" y="115"/>
                    <a:pt x="229" y="115"/>
                  </a:cubicBezTo>
                  <a:close/>
                  <a:moveTo>
                    <a:pt x="206" y="115"/>
                  </a:moveTo>
                  <a:cubicBezTo>
                    <a:pt x="206" y="115"/>
                    <a:pt x="206" y="115"/>
                    <a:pt x="206" y="115"/>
                  </a:cubicBezTo>
                  <a:cubicBezTo>
                    <a:pt x="206" y="115"/>
                    <a:pt x="206" y="115"/>
                    <a:pt x="206" y="115"/>
                  </a:cubicBezTo>
                  <a:close/>
                  <a:moveTo>
                    <a:pt x="206" y="92"/>
                  </a:moveTo>
                  <a:cubicBezTo>
                    <a:pt x="183" y="92"/>
                    <a:pt x="183" y="92"/>
                    <a:pt x="183" y="92"/>
                  </a:cubicBezTo>
                  <a:cubicBezTo>
                    <a:pt x="183" y="92"/>
                    <a:pt x="183" y="92"/>
                    <a:pt x="206" y="92"/>
                  </a:cubicBezTo>
                  <a:close/>
                  <a:moveTo>
                    <a:pt x="183" y="92"/>
                  </a:moveTo>
                  <a:cubicBezTo>
                    <a:pt x="183" y="92"/>
                    <a:pt x="183" y="92"/>
                    <a:pt x="183" y="92"/>
                  </a:cubicBezTo>
                  <a:cubicBezTo>
                    <a:pt x="183" y="92"/>
                    <a:pt x="183" y="92"/>
                    <a:pt x="183" y="92"/>
                  </a:cubicBezTo>
                  <a:close/>
                  <a:moveTo>
                    <a:pt x="160" y="92"/>
                  </a:moveTo>
                  <a:cubicBezTo>
                    <a:pt x="160" y="92"/>
                    <a:pt x="160" y="92"/>
                    <a:pt x="160" y="92"/>
                  </a:cubicBezTo>
                  <a:cubicBezTo>
                    <a:pt x="160" y="92"/>
                    <a:pt x="160" y="92"/>
                    <a:pt x="160" y="92"/>
                  </a:cubicBezTo>
                  <a:close/>
                  <a:moveTo>
                    <a:pt x="160" y="92"/>
                  </a:moveTo>
                  <a:cubicBezTo>
                    <a:pt x="160" y="69"/>
                    <a:pt x="160" y="69"/>
                    <a:pt x="160" y="69"/>
                  </a:cubicBezTo>
                  <a:cubicBezTo>
                    <a:pt x="160" y="69"/>
                    <a:pt x="160" y="69"/>
                    <a:pt x="160" y="92"/>
                  </a:cubicBezTo>
                  <a:close/>
                  <a:moveTo>
                    <a:pt x="137" y="69"/>
                  </a:moveTo>
                  <a:cubicBezTo>
                    <a:pt x="137" y="69"/>
                    <a:pt x="137" y="69"/>
                    <a:pt x="137" y="69"/>
                  </a:cubicBezTo>
                  <a:cubicBezTo>
                    <a:pt x="137" y="69"/>
                    <a:pt x="137" y="69"/>
                    <a:pt x="137" y="69"/>
                  </a:cubicBezTo>
                  <a:close/>
                  <a:moveTo>
                    <a:pt x="137" y="69"/>
                  </a:moveTo>
                  <a:cubicBezTo>
                    <a:pt x="137" y="69"/>
                    <a:pt x="137" y="69"/>
                    <a:pt x="137" y="69"/>
                  </a:cubicBezTo>
                  <a:cubicBezTo>
                    <a:pt x="137" y="69"/>
                    <a:pt x="137" y="69"/>
                    <a:pt x="137" y="69"/>
                  </a:cubicBezTo>
                  <a:close/>
                  <a:moveTo>
                    <a:pt x="115" y="69"/>
                  </a:moveTo>
                  <a:cubicBezTo>
                    <a:pt x="115" y="69"/>
                    <a:pt x="115" y="69"/>
                    <a:pt x="115" y="69"/>
                  </a:cubicBezTo>
                  <a:cubicBezTo>
                    <a:pt x="115" y="69"/>
                    <a:pt x="115" y="69"/>
                    <a:pt x="115" y="69"/>
                  </a:cubicBezTo>
                  <a:close/>
                  <a:moveTo>
                    <a:pt x="115" y="46"/>
                  </a:moveTo>
                  <a:cubicBezTo>
                    <a:pt x="115" y="46"/>
                    <a:pt x="92" y="46"/>
                    <a:pt x="92" y="46"/>
                  </a:cubicBezTo>
                  <a:cubicBezTo>
                    <a:pt x="92" y="46"/>
                    <a:pt x="115" y="46"/>
                    <a:pt x="115" y="46"/>
                  </a:cubicBezTo>
                  <a:close/>
                  <a:moveTo>
                    <a:pt x="92" y="46"/>
                  </a:moveTo>
                  <a:cubicBezTo>
                    <a:pt x="92" y="46"/>
                    <a:pt x="92" y="46"/>
                    <a:pt x="92" y="46"/>
                  </a:cubicBezTo>
                  <a:cubicBezTo>
                    <a:pt x="92" y="46"/>
                    <a:pt x="92" y="46"/>
                    <a:pt x="92" y="46"/>
                  </a:cubicBezTo>
                  <a:close/>
                  <a:moveTo>
                    <a:pt x="92" y="46"/>
                  </a:moveTo>
                  <a:cubicBezTo>
                    <a:pt x="69" y="46"/>
                    <a:pt x="69" y="46"/>
                    <a:pt x="69" y="46"/>
                  </a:cubicBezTo>
                  <a:cubicBezTo>
                    <a:pt x="69" y="46"/>
                    <a:pt x="69" y="46"/>
                    <a:pt x="92" y="46"/>
                  </a:cubicBezTo>
                  <a:close/>
                  <a:moveTo>
                    <a:pt x="69" y="46"/>
                  </a:moveTo>
                  <a:cubicBezTo>
                    <a:pt x="69" y="46"/>
                    <a:pt x="69" y="46"/>
                    <a:pt x="69" y="46"/>
                  </a:cubicBezTo>
                  <a:cubicBezTo>
                    <a:pt x="69" y="46"/>
                    <a:pt x="69" y="46"/>
                    <a:pt x="69" y="46"/>
                  </a:cubicBezTo>
                  <a:close/>
                  <a:moveTo>
                    <a:pt x="46" y="24"/>
                  </a:moveTo>
                  <a:cubicBezTo>
                    <a:pt x="46" y="24"/>
                    <a:pt x="46" y="24"/>
                    <a:pt x="46" y="24"/>
                  </a:cubicBezTo>
                  <a:cubicBezTo>
                    <a:pt x="46" y="24"/>
                    <a:pt x="46" y="24"/>
                    <a:pt x="46" y="24"/>
                  </a:cubicBezTo>
                  <a:close/>
                  <a:moveTo>
                    <a:pt x="46" y="24"/>
                  </a:moveTo>
                  <a:lnTo>
                    <a:pt x="46" y="24"/>
                  </a:lnTo>
                  <a:cubicBezTo>
                    <a:pt x="46" y="24"/>
                    <a:pt x="46" y="24"/>
                    <a:pt x="46" y="24"/>
                  </a:cubicBezTo>
                  <a:close/>
                  <a:moveTo>
                    <a:pt x="23" y="24"/>
                  </a:moveTo>
                  <a:cubicBezTo>
                    <a:pt x="23" y="24"/>
                    <a:pt x="23" y="24"/>
                    <a:pt x="23" y="24"/>
                  </a:cubicBezTo>
                  <a:cubicBezTo>
                    <a:pt x="23" y="24"/>
                    <a:pt x="23" y="24"/>
                    <a:pt x="23" y="24"/>
                  </a:cubicBezTo>
                  <a:close/>
                  <a:moveTo>
                    <a:pt x="23" y="24"/>
                  </a:moveTo>
                  <a:lnTo>
                    <a:pt x="0" y="24"/>
                  </a:lnTo>
                  <a:lnTo>
                    <a:pt x="23" y="24"/>
                  </a:lnTo>
                  <a:close/>
                  <a:moveTo>
                    <a:pt x="0" y="1"/>
                  </a:moveTo>
                  <a:cubicBezTo>
                    <a:pt x="0" y="1"/>
                    <a:pt x="0" y="1"/>
                    <a:pt x="0" y="1"/>
                  </a:cubicBezTo>
                  <a:cubicBezTo>
                    <a:pt x="0" y="1"/>
                    <a:pt x="0" y="1"/>
                    <a:pt x="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5"/>
            <p:cNvSpPr/>
            <p:nvPr/>
          </p:nvSpPr>
          <p:spPr>
            <a:xfrm>
              <a:off x="1775488" y="1493875"/>
              <a:ext cx="253400" cy="158100"/>
            </a:xfrm>
            <a:custGeom>
              <a:avLst/>
              <a:gdLst/>
              <a:ahLst/>
              <a:cxnLst/>
              <a:rect l="l" t="t" r="r" b="b"/>
              <a:pathLst>
                <a:path w="10136" h="6324" extrusionOk="0">
                  <a:moveTo>
                    <a:pt x="5228" y="1"/>
                  </a:moveTo>
                  <a:cubicBezTo>
                    <a:pt x="2945" y="1"/>
                    <a:pt x="982" y="1849"/>
                    <a:pt x="1" y="3858"/>
                  </a:cubicBezTo>
                  <a:cubicBezTo>
                    <a:pt x="1005" y="3082"/>
                    <a:pt x="2147" y="2511"/>
                    <a:pt x="3356" y="2192"/>
                  </a:cubicBezTo>
                  <a:cubicBezTo>
                    <a:pt x="3836" y="2055"/>
                    <a:pt x="4338" y="1964"/>
                    <a:pt x="4817" y="1964"/>
                  </a:cubicBezTo>
                  <a:cubicBezTo>
                    <a:pt x="5068" y="1964"/>
                    <a:pt x="5319" y="1986"/>
                    <a:pt x="5547" y="2032"/>
                  </a:cubicBezTo>
                  <a:cubicBezTo>
                    <a:pt x="6255" y="2192"/>
                    <a:pt x="6894" y="2557"/>
                    <a:pt x="7465" y="3014"/>
                  </a:cubicBezTo>
                  <a:cubicBezTo>
                    <a:pt x="8606" y="3881"/>
                    <a:pt x="9519" y="5022"/>
                    <a:pt x="10135" y="6323"/>
                  </a:cubicBezTo>
                  <a:cubicBezTo>
                    <a:pt x="10044" y="4155"/>
                    <a:pt x="9382" y="1758"/>
                    <a:pt x="7488" y="617"/>
                  </a:cubicBezTo>
                  <a:lnTo>
                    <a:pt x="7442" y="617"/>
                  </a:lnTo>
                  <a:lnTo>
                    <a:pt x="7442" y="594"/>
                  </a:lnTo>
                  <a:lnTo>
                    <a:pt x="7396" y="594"/>
                  </a:lnTo>
                  <a:cubicBezTo>
                    <a:pt x="7396" y="571"/>
                    <a:pt x="7396" y="571"/>
                    <a:pt x="7396" y="571"/>
                  </a:cubicBezTo>
                  <a:lnTo>
                    <a:pt x="7374" y="571"/>
                  </a:lnTo>
                  <a:cubicBezTo>
                    <a:pt x="7374" y="571"/>
                    <a:pt x="7374" y="571"/>
                    <a:pt x="7351" y="548"/>
                  </a:cubicBezTo>
                  <a:lnTo>
                    <a:pt x="7328" y="548"/>
                  </a:lnTo>
                  <a:cubicBezTo>
                    <a:pt x="7328" y="548"/>
                    <a:pt x="7328" y="526"/>
                    <a:pt x="7328" y="526"/>
                  </a:cubicBezTo>
                  <a:lnTo>
                    <a:pt x="7282" y="526"/>
                  </a:lnTo>
                  <a:cubicBezTo>
                    <a:pt x="7282" y="526"/>
                    <a:pt x="7282" y="503"/>
                    <a:pt x="7282" y="503"/>
                  </a:cubicBezTo>
                  <a:lnTo>
                    <a:pt x="7237" y="503"/>
                  </a:lnTo>
                  <a:cubicBezTo>
                    <a:pt x="7237" y="503"/>
                    <a:pt x="7237" y="503"/>
                    <a:pt x="7237" y="480"/>
                  </a:cubicBezTo>
                  <a:lnTo>
                    <a:pt x="7191" y="480"/>
                  </a:lnTo>
                  <a:cubicBezTo>
                    <a:pt x="7191" y="457"/>
                    <a:pt x="7191" y="457"/>
                    <a:pt x="7191" y="457"/>
                  </a:cubicBezTo>
                  <a:lnTo>
                    <a:pt x="7145" y="457"/>
                  </a:lnTo>
                  <a:cubicBezTo>
                    <a:pt x="7145" y="434"/>
                    <a:pt x="7145" y="434"/>
                    <a:pt x="7145" y="434"/>
                  </a:cubicBezTo>
                  <a:lnTo>
                    <a:pt x="7100" y="434"/>
                  </a:lnTo>
                  <a:lnTo>
                    <a:pt x="7100" y="411"/>
                  </a:lnTo>
                  <a:lnTo>
                    <a:pt x="7054" y="411"/>
                  </a:lnTo>
                  <a:cubicBezTo>
                    <a:pt x="7054" y="411"/>
                    <a:pt x="7031" y="389"/>
                    <a:pt x="7031" y="389"/>
                  </a:cubicBezTo>
                  <a:lnTo>
                    <a:pt x="6985" y="389"/>
                  </a:lnTo>
                  <a:cubicBezTo>
                    <a:pt x="6985" y="389"/>
                    <a:pt x="6985" y="366"/>
                    <a:pt x="6985" y="366"/>
                  </a:cubicBezTo>
                  <a:lnTo>
                    <a:pt x="6963" y="366"/>
                  </a:lnTo>
                  <a:cubicBezTo>
                    <a:pt x="6369" y="115"/>
                    <a:pt x="5799" y="1"/>
                    <a:pt x="522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5"/>
            <p:cNvSpPr/>
            <p:nvPr/>
          </p:nvSpPr>
          <p:spPr>
            <a:xfrm>
              <a:off x="2156113" y="1493925"/>
              <a:ext cx="315525" cy="283425"/>
            </a:xfrm>
            <a:custGeom>
              <a:avLst/>
              <a:gdLst/>
              <a:ahLst/>
              <a:cxnLst/>
              <a:rect l="l" t="t" r="r" b="b"/>
              <a:pathLst>
                <a:path w="12621" h="11337" extrusionOk="0">
                  <a:moveTo>
                    <a:pt x="6119" y="0"/>
                  </a:moveTo>
                  <a:cubicBezTo>
                    <a:pt x="5555" y="0"/>
                    <a:pt x="4973" y="113"/>
                    <a:pt x="4383" y="364"/>
                  </a:cubicBezTo>
                  <a:cubicBezTo>
                    <a:pt x="0" y="2258"/>
                    <a:pt x="1165" y="10065"/>
                    <a:pt x="2009" y="10726"/>
                  </a:cubicBezTo>
                  <a:cubicBezTo>
                    <a:pt x="2333" y="10987"/>
                    <a:pt x="3686" y="11336"/>
                    <a:pt x="5304" y="11336"/>
                  </a:cubicBezTo>
                  <a:cubicBezTo>
                    <a:pt x="7796" y="11336"/>
                    <a:pt x="10915" y="10509"/>
                    <a:pt x="11870" y="7257"/>
                  </a:cubicBezTo>
                  <a:cubicBezTo>
                    <a:pt x="12621" y="4707"/>
                    <a:pt x="9760" y="0"/>
                    <a:pt x="6119"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5"/>
            <p:cNvSpPr/>
            <p:nvPr/>
          </p:nvSpPr>
          <p:spPr>
            <a:xfrm>
              <a:off x="2228588" y="1578325"/>
              <a:ext cx="65075" cy="164950"/>
            </a:xfrm>
            <a:custGeom>
              <a:avLst/>
              <a:gdLst/>
              <a:ahLst/>
              <a:cxnLst/>
              <a:rect l="l" t="t" r="r" b="b"/>
              <a:pathLst>
                <a:path w="2603" h="6598" extrusionOk="0">
                  <a:moveTo>
                    <a:pt x="1301" y="1"/>
                  </a:moveTo>
                  <a:cubicBezTo>
                    <a:pt x="594" y="1"/>
                    <a:pt x="0" y="1484"/>
                    <a:pt x="0" y="3310"/>
                  </a:cubicBezTo>
                  <a:cubicBezTo>
                    <a:pt x="0" y="5136"/>
                    <a:pt x="594" y="6597"/>
                    <a:pt x="1301" y="6597"/>
                  </a:cubicBezTo>
                  <a:cubicBezTo>
                    <a:pt x="2032" y="6597"/>
                    <a:pt x="2602" y="5136"/>
                    <a:pt x="2602" y="3310"/>
                  </a:cubicBezTo>
                  <a:cubicBezTo>
                    <a:pt x="2602" y="1484"/>
                    <a:pt x="2032" y="1"/>
                    <a:pt x="1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5"/>
            <p:cNvSpPr/>
            <p:nvPr/>
          </p:nvSpPr>
          <p:spPr>
            <a:xfrm>
              <a:off x="2268663" y="1556050"/>
              <a:ext cx="74075" cy="57275"/>
            </a:xfrm>
            <a:custGeom>
              <a:avLst/>
              <a:gdLst/>
              <a:ahLst/>
              <a:cxnLst/>
              <a:rect l="l" t="t" r="r" b="b"/>
              <a:pathLst>
                <a:path w="2963" h="2291" extrusionOk="0">
                  <a:moveTo>
                    <a:pt x="1838" y="0"/>
                  </a:moveTo>
                  <a:cubicBezTo>
                    <a:pt x="1097" y="0"/>
                    <a:pt x="0" y="1411"/>
                    <a:pt x="41" y="1919"/>
                  </a:cubicBezTo>
                  <a:cubicBezTo>
                    <a:pt x="61" y="2185"/>
                    <a:pt x="506" y="2291"/>
                    <a:pt x="1018" y="2291"/>
                  </a:cubicBezTo>
                  <a:cubicBezTo>
                    <a:pt x="1646" y="2291"/>
                    <a:pt x="2375" y="2133"/>
                    <a:pt x="2551" y="1919"/>
                  </a:cubicBezTo>
                  <a:cubicBezTo>
                    <a:pt x="2894" y="1531"/>
                    <a:pt x="2962" y="618"/>
                    <a:pt x="2095" y="70"/>
                  </a:cubicBezTo>
                  <a:cubicBezTo>
                    <a:pt x="2017" y="22"/>
                    <a:pt x="1930" y="0"/>
                    <a:pt x="1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5"/>
            <p:cNvSpPr/>
            <p:nvPr/>
          </p:nvSpPr>
          <p:spPr>
            <a:xfrm>
              <a:off x="2253113" y="1501875"/>
              <a:ext cx="15450" cy="7425"/>
            </a:xfrm>
            <a:custGeom>
              <a:avLst/>
              <a:gdLst/>
              <a:ahLst/>
              <a:cxnLst/>
              <a:rect l="l" t="t" r="r" b="b"/>
              <a:pathLst>
                <a:path w="618" h="297" extrusionOk="0">
                  <a:moveTo>
                    <a:pt x="1" y="297"/>
                  </a:moveTo>
                  <a:lnTo>
                    <a:pt x="1" y="297"/>
                  </a:lnTo>
                  <a:lnTo>
                    <a:pt x="1" y="297"/>
                  </a:lnTo>
                  <a:close/>
                  <a:moveTo>
                    <a:pt x="1" y="297"/>
                  </a:moveTo>
                  <a:cubicBezTo>
                    <a:pt x="1" y="297"/>
                    <a:pt x="1" y="297"/>
                    <a:pt x="24" y="297"/>
                  </a:cubicBezTo>
                  <a:cubicBezTo>
                    <a:pt x="1" y="297"/>
                    <a:pt x="1" y="297"/>
                    <a:pt x="1" y="297"/>
                  </a:cubicBezTo>
                  <a:close/>
                  <a:moveTo>
                    <a:pt x="24" y="297"/>
                  </a:moveTo>
                  <a:cubicBezTo>
                    <a:pt x="24" y="297"/>
                    <a:pt x="24" y="297"/>
                    <a:pt x="24" y="297"/>
                  </a:cubicBezTo>
                  <a:cubicBezTo>
                    <a:pt x="24" y="297"/>
                    <a:pt x="24" y="297"/>
                    <a:pt x="24" y="297"/>
                  </a:cubicBezTo>
                  <a:close/>
                  <a:moveTo>
                    <a:pt x="24" y="297"/>
                  </a:moveTo>
                  <a:lnTo>
                    <a:pt x="46" y="274"/>
                  </a:lnTo>
                  <a:lnTo>
                    <a:pt x="24" y="297"/>
                  </a:lnTo>
                  <a:close/>
                  <a:moveTo>
                    <a:pt x="46" y="274"/>
                  </a:moveTo>
                  <a:cubicBezTo>
                    <a:pt x="46" y="274"/>
                    <a:pt x="46" y="274"/>
                    <a:pt x="46" y="274"/>
                  </a:cubicBezTo>
                  <a:cubicBezTo>
                    <a:pt x="46" y="274"/>
                    <a:pt x="46" y="274"/>
                    <a:pt x="46" y="274"/>
                  </a:cubicBezTo>
                  <a:close/>
                  <a:moveTo>
                    <a:pt x="46" y="274"/>
                  </a:moveTo>
                  <a:cubicBezTo>
                    <a:pt x="69" y="274"/>
                    <a:pt x="69" y="274"/>
                    <a:pt x="69" y="274"/>
                  </a:cubicBezTo>
                  <a:cubicBezTo>
                    <a:pt x="69" y="274"/>
                    <a:pt x="69" y="274"/>
                    <a:pt x="46" y="274"/>
                  </a:cubicBezTo>
                  <a:close/>
                  <a:moveTo>
                    <a:pt x="69" y="274"/>
                  </a:moveTo>
                  <a:cubicBezTo>
                    <a:pt x="69" y="274"/>
                    <a:pt x="69" y="274"/>
                    <a:pt x="69" y="274"/>
                  </a:cubicBezTo>
                  <a:cubicBezTo>
                    <a:pt x="69" y="274"/>
                    <a:pt x="69" y="274"/>
                    <a:pt x="69" y="274"/>
                  </a:cubicBezTo>
                  <a:close/>
                  <a:moveTo>
                    <a:pt x="92" y="251"/>
                  </a:moveTo>
                  <a:cubicBezTo>
                    <a:pt x="92" y="251"/>
                    <a:pt x="92" y="251"/>
                    <a:pt x="92" y="251"/>
                  </a:cubicBezTo>
                  <a:cubicBezTo>
                    <a:pt x="92" y="251"/>
                    <a:pt x="92" y="251"/>
                    <a:pt x="92" y="251"/>
                  </a:cubicBezTo>
                  <a:close/>
                  <a:moveTo>
                    <a:pt x="92" y="251"/>
                  </a:moveTo>
                  <a:cubicBezTo>
                    <a:pt x="92" y="251"/>
                    <a:pt x="92" y="251"/>
                    <a:pt x="92" y="251"/>
                  </a:cubicBezTo>
                  <a:cubicBezTo>
                    <a:pt x="92" y="251"/>
                    <a:pt x="92" y="251"/>
                    <a:pt x="92" y="251"/>
                  </a:cubicBezTo>
                  <a:close/>
                  <a:moveTo>
                    <a:pt x="115" y="251"/>
                  </a:moveTo>
                  <a:cubicBezTo>
                    <a:pt x="115" y="251"/>
                    <a:pt x="115" y="251"/>
                    <a:pt x="115" y="251"/>
                  </a:cubicBezTo>
                  <a:cubicBezTo>
                    <a:pt x="115" y="251"/>
                    <a:pt x="115" y="251"/>
                    <a:pt x="115" y="251"/>
                  </a:cubicBezTo>
                  <a:close/>
                  <a:moveTo>
                    <a:pt x="115" y="228"/>
                  </a:moveTo>
                  <a:cubicBezTo>
                    <a:pt x="115" y="228"/>
                    <a:pt x="115" y="228"/>
                    <a:pt x="115" y="228"/>
                  </a:cubicBezTo>
                  <a:cubicBezTo>
                    <a:pt x="115" y="228"/>
                    <a:pt x="115" y="228"/>
                    <a:pt x="115" y="228"/>
                  </a:cubicBezTo>
                  <a:close/>
                  <a:moveTo>
                    <a:pt x="138" y="228"/>
                  </a:moveTo>
                  <a:cubicBezTo>
                    <a:pt x="138" y="228"/>
                    <a:pt x="138" y="228"/>
                    <a:pt x="138" y="228"/>
                  </a:cubicBezTo>
                  <a:cubicBezTo>
                    <a:pt x="138" y="228"/>
                    <a:pt x="138" y="228"/>
                    <a:pt x="138" y="228"/>
                  </a:cubicBezTo>
                  <a:close/>
                  <a:moveTo>
                    <a:pt x="138" y="228"/>
                  </a:moveTo>
                  <a:cubicBezTo>
                    <a:pt x="138" y="228"/>
                    <a:pt x="138" y="228"/>
                    <a:pt x="138" y="228"/>
                  </a:cubicBezTo>
                  <a:cubicBezTo>
                    <a:pt x="138" y="228"/>
                    <a:pt x="138" y="228"/>
                    <a:pt x="138" y="228"/>
                  </a:cubicBezTo>
                  <a:close/>
                  <a:moveTo>
                    <a:pt x="161" y="228"/>
                  </a:moveTo>
                  <a:cubicBezTo>
                    <a:pt x="161" y="228"/>
                    <a:pt x="161" y="206"/>
                    <a:pt x="161" y="206"/>
                  </a:cubicBezTo>
                  <a:cubicBezTo>
                    <a:pt x="161" y="206"/>
                    <a:pt x="161" y="228"/>
                    <a:pt x="161" y="228"/>
                  </a:cubicBezTo>
                  <a:close/>
                  <a:moveTo>
                    <a:pt x="161" y="206"/>
                  </a:moveTo>
                  <a:cubicBezTo>
                    <a:pt x="161" y="206"/>
                    <a:pt x="161" y="206"/>
                    <a:pt x="183" y="206"/>
                  </a:cubicBezTo>
                  <a:cubicBezTo>
                    <a:pt x="161" y="206"/>
                    <a:pt x="161" y="206"/>
                    <a:pt x="161" y="206"/>
                  </a:cubicBezTo>
                  <a:close/>
                  <a:moveTo>
                    <a:pt x="183" y="206"/>
                  </a:moveTo>
                  <a:cubicBezTo>
                    <a:pt x="183" y="206"/>
                    <a:pt x="183" y="206"/>
                    <a:pt x="183" y="206"/>
                  </a:cubicBezTo>
                  <a:cubicBezTo>
                    <a:pt x="183" y="206"/>
                    <a:pt x="183" y="206"/>
                    <a:pt x="183" y="206"/>
                  </a:cubicBezTo>
                  <a:close/>
                  <a:moveTo>
                    <a:pt x="183" y="206"/>
                  </a:moveTo>
                  <a:cubicBezTo>
                    <a:pt x="183" y="206"/>
                    <a:pt x="206" y="206"/>
                    <a:pt x="206" y="206"/>
                  </a:cubicBezTo>
                  <a:cubicBezTo>
                    <a:pt x="206" y="206"/>
                    <a:pt x="183" y="206"/>
                    <a:pt x="183" y="206"/>
                  </a:cubicBezTo>
                  <a:close/>
                  <a:moveTo>
                    <a:pt x="206" y="183"/>
                  </a:moveTo>
                  <a:cubicBezTo>
                    <a:pt x="206" y="183"/>
                    <a:pt x="206" y="183"/>
                    <a:pt x="206" y="183"/>
                  </a:cubicBezTo>
                  <a:cubicBezTo>
                    <a:pt x="206" y="183"/>
                    <a:pt x="206" y="183"/>
                    <a:pt x="206" y="183"/>
                  </a:cubicBezTo>
                  <a:close/>
                  <a:moveTo>
                    <a:pt x="229" y="183"/>
                  </a:moveTo>
                  <a:cubicBezTo>
                    <a:pt x="229" y="183"/>
                    <a:pt x="229" y="183"/>
                    <a:pt x="229" y="183"/>
                  </a:cubicBezTo>
                  <a:cubicBezTo>
                    <a:pt x="229" y="183"/>
                    <a:pt x="229" y="183"/>
                    <a:pt x="229" y="183"/>
                  </a:cubicBezTo>
                  <a:close/>
                  <a:moveTo>
                    <a:pt x="252" y="160"/>
                  </a:moveTo>
                  <a:cubicBezTo>
                    <a:pt x="252" y="160"/>
                    <a:pt x="252" y="160"/>
                    <a:pt x="252" y="160"/>
                  </a:cubicBezTo>
                  <a:cubicBezTo>
                    <a:pt x="252" y="160"/>
                    <a:pt x="252" y="160"/>
                    <a:pt x="252" y="160"/>
                  </a:cubicBezTo>
                  <a:close/>
                  <a:moveTo>
                    <a:pt x="252" y="160"/>
                  </a:moveTo>
                  <a:cubicBezTo>
                    <a:pt x="252" y="160"/>
                    <a:pt x="252" y="160"/>
                    <a:pt x="275" y="160"/>
                  </a:cubicBezTo>
                  <a:cubicBezTo>
                    <a:pt x="252" y="160"/>
                    <a:pt x="252" y="160"/>
                    <a:pt x="252" y="160"/>
                  </a:cubicBezTo>
                  <a:close/>
                  <a:moveTo>
                    <a:pt x="275" y="160"/>
                  </a:moveTo>
                  <a:cubicBezTo>
                    <a:pt x="275" y="160"/>
                    <a:pt x="275" y="160"/>
                    <a:pt x="275" y="160"/>
                  </a:cubicBezTo>
                  <a:cubicBezTo>
                    <a:pt x="275" y="160"/>
                    <a:pt x="275" y="160"/>
                    <a:pt x="275" y="160"/>
                  </a:cubicBezTo>
                  <a:close/>
                  <a:moveTo>
                    <a:pt x="275" y="160"/>
                  </a:moveTo>
                  <a:cubicBezTo>
                    <a:pt x="275" y="160"/>
                    <a:pt x="297" y="160"/>
                    <a:pt x="297" y="160"/>
                  </a:cubicBezTo>
                  <a:cubicBezTo>
                    <a:pt x="297" y="160"/>
                    <a:pt x="297" y="160"/>
                    <a:pt x="275" y="160"/>
                  </a:cubicBezTo>
                  <a:close/>
                  <a:moveTo>
                    <a:pt x="297" y="137"/>
                  </a:moveTo>
                  <a:cubicBezTo>
                    <a:pt x="297" y="137"/>
                    <a:pt x="297" y="137"/>
                    <a:pt x="297" y="137"/>
                  </a:cubicBezTo>
                  <a:cubicBezTo>
                    <a:pt x="297" y="137"/>
                    <a:pt x="297" y="137"/>
                    <a:pt x="297" y="137"/>
                  </a:cubicBezTo>
                  <a:close/>
                  <a:moveTo>
                    <a:pt x="320" y="137"/>
                  </a:moveTo>
                  <a:cubicBezTo>
                    <a:pt x="320" y="137"/>
                    <a:pt x="320" y="137"/>
                    <a:pt x="320" y="137"/>
                  </a:cubicBezTo>
                  <a:cubicBezTo>
                    <a:pt x="320" y="137"/>
                    <a:pt x="320" y="137"/>
                    <a:pt x="320" y="137"/>
                  </a:cubicBezTo>
                  <a:close/>
                  <a:moveTo>
                    <a:pt x="320" y="137"/>
                  </a:moveTo>
                  <a:cubicBezTo>
                    <a:pt x="320" y="137"/>
                    <a:pt x="320" y="137"/>
                    <a:pt x="320" y="137"/>
                  </a:cubicBezTo>
                  <a:cubicBezTo>
                    <a:pt x="320" y="137"/>
                    <a:pt x="320" y="137"/>
                    <a:pt x="320" y="137"/>
                  </a:cubicBezTo>
                  <a:close/>
                  <a:moveTo>
                    <a:pt x="343" y="137"/>
                  </a:moveTo>
                  <a:cubicBezTo>
                    <a:pt x="343" y="137"/>
                    <a:pt x="343" y="114"/>
                    <a:pt x="343" y="114"/>
                  </a:cubicBezTo>
                  <a:cubicBezTo>
                    <a:pt x="343" y="114"/>
                    <a:pt x="343" y="137"/>
                    <a:pt x="343" y="137"/>
                  </a:cubicBezTo>
                  <a:close/>
                  <a:moveTo>
                    <a:pt x="343" y="114"/>
                  </a:moveTo>
                  <a:cubicBezTo>
                    <a:pt x="343" y="114"/>
                    <a:pt x="343" y="114"/>
                    <a:pt x="343" y="114"/>
                  </a:cubicBezTo>
                  <a:cubicBezTo>
                    <a:pt x="343" y="114"/>
                    <a:pt x="343" y="114"/>
                    <a:pt x="343" y="114"/>
                  </a:cubicBezTo>
                  <a:close/>
                  <a:moveTo>
                    <a:pt x="366" y="114"/>
                  </a:moveTo>
                  <a:cubicBezTo>
                    <a:pt x="366" y="114"/>
                    <a:pt x="366" y="114"/>
                    <a:pt x="366" y="114"/>
                  </a:cubicBezTo>
                  <a:cubicBezTo>
                    <a:pt x="366" y="114"/>
                    <a:pt x="366" y="114"/>
                    <a:pt x="366" y="114"/>
                  </a:cubicBezTo>
                  <a:close/>
                  <a:moveTo>
                    <a:pt x="366" y="114"/>
                  </a:moveTo>
                  <a:cubicBezTo>
                    <a:pt x="366" y="114"/>
                    <a:pt x="366" y="114"/>
                    <a:pt x="389" y="114"/>
                  </a:cubicBezTo>
                  <a:cubicBezTo>
                    <a:pt x="366" y="114"/>
                    <a:pt x="366" y="114"/>
                    <a:pt x="366" y="114"/>
                  </a:cubicBezTo>
                  <a:close/>
                  <a:moveTo>
                    <a:pt x="389" y="91"/>
                  </a:moveTo>
                  <a:cubicBezTo>
                    <a:pt x="389" y="91"/>
                    <a:pt x="389" y="91"/>
                    <a:pt x="389" y="91"/>
                  </a:cubicBezTo>
                  <a:cubicBezTo>
                    <a:pt x="389" y="91"/>
                    <a:pt x="389" y="91"/>
                    <a:pt x="389" y="91"/>
                  </a:cubicBezTo>
                  <a:close/>
                  <a:moveTo>
                    <a:pt x="389" y="91"/>
                  </a:moveTo>
                  <a:cubicBezTo>
                    <a:pt x="412" y="91"/>
                    <a:pt x="412" y="91"/>
                    <a:pt x="412" y="91"/>
                  </a:cubicBezTo>
                  <a:cubicBezTo>
                    <a:pt x="412" y="91"/>
                    <a:pt x="412" y="91"/>
                    <a:pt x="389" y="91"/>
                  </a:cubicBezTo>
                  <a:close/>
                  <a:moveTo>
                    <a:pt x="412" y="91"/>
                  </a:moveTo>
                  <a:cubicBezTo>
                    <a:pt x="412" y="91"/>
                    <a:pt x="412" y="91"/>
                    <a:pt x="412" y="91"/>
                  </a:cubicBezTo>
                  <a:cubicBezTo>
                    <a:pt x="412" y="91"/>
                    <a:pt x="412" y="91"/>
                    <a:pt x="412" y="91"/>
                  </a:cubicBezTo>
                  <a:close/>
                  <a:moveTo>
                    <a:pt x="434" y="91"/>
                  </a:moveTo>
                  <a:cubicBezTo>
                    <a:pt x="434" y="91"/>
                    <a:pt x="434" y="91"/>
                    <a:pt x="434" y="91"/>
                  </a:cubicBezTo>
                  <a:cubicBezTo>
                    <a:pt x="434" y="91"/>
                    <a:pt x="434" y="91"/>
                    <a:pt x="434" y="91"/>
                  </a:cubicBezTo>
                  <a:close/>
                  <a:moveTo>
                    <a:pt x="434" y="69"/>
                  </a:moveTo>
                  <a:cubicBezTo>
                    <a:pt x="434" y="69"/>
                    <a:pt x="434" y="69"/>
                    <a:pt x="434" y="69"/>
                  </a:cubicBezTo>
                  <a:cubicBezTo>
                    <a:pt x="434" y="69"/>
                    <a:pt x="434" y="69"/>
                    <a:pt x="434" y="69"/>
                  </a:cubicBezTo>
                  <a:close/>
                  <a:moveTo>
                    <a:pt x="457" y="69"/>
                  </a:moveTo>
                  <a:lnTo>
                    <a:pt x="457" y="69"/>
                  </a:lnTo>
                  <a:lnTo>
                    <a:pt x="457" y="69"/>
                  </a:lnTo>
                  <a:close/>
                  <a:moveTo>
                    <a:pt x="457" y="69"/>
                  </a:moveTo>
                  <a:cubicBezTo>
                    <a:pt x="457" y="69"/>
                    <a:pt x="457" y="69"/>
                    <a:pt x="480" y="69"/>
                  </a:cubicBezTo>
                  <a:cubicBezTo>
                    <a:pt x="457" y="69"/>
                    <a:pt x="457" y="69"/>
                    <a:pt x="457" y="69"/>
                  </a:cubicBezTo>
                  <a:close/>
                  <a:moveTo>
                    <a:pt x="480" y="69"/>
                  </a:moveTo>
                  <a:lnTo>
                    <a:pt x="480" y="69"/>
                  </a:lnTo>
                  <a:cubicBezTo>
                    <a:pt x="480" y="69"/>
                    <a:pt x="480" y="69"/>
                    <a:pt x="480" y="69"/>
                  </a:cubicBezTo>
                  <a:close/>
                  <a:moveTo>
                    <a:pt x="503" y="46"/>
                  </a:moveTo>
                  <a:cubicBezTo>
                    <a:pt x="503" y="46"/>
                    <a:pt x="503" y="46"/>
                    <a:pt x="503" y="46"/>
                  </a:cubicBezTo>
                  <a:cubicBezTo>
                    <a:pt x="503" y="46"/>
                    <a:pt x="503" y="46"/>
                    <a:pt x="503" y="46"/>
                  </a:cubicBezTo>
                  <a:close/>
                  <a:moveTo>
                    <a:pt x="549" y="23"/>
                  </a:moveTo>
                  <a:cubicBezTo>
                    <a:pt x="571" y="23"/>
                    <a:pt x="571" y="23"/>
                    <a:pt x="594" y="23"/>
                  </a:cubicBezTo>
                  <a:cubicBezTo>
                    <a:pt x="571" y="23"/>
                    <a:pt x="571" y="23"/>
                    <a:pt x="549" y="23"/>
                  </a:cubicBezTo>
                  <a:close/>
                  <a:moveTo>
                    <a:pt x="594" y="0"/>
                  </a:moveTo>
                  <a:cubicBezTo>
                    <a:pt x="617" y="0"/>
                    <a:pt x="617" y="0"/>
                    <a:pt x="617" y="0"/>
                  </a:cubicBezTo>
                  <a:cubicBezTo>
                    <a:pt x="617" y="0"/>
                    <a:pt x="617" y="0"/>
                    <a:pt x="59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5"/>
            <p:cNvSpPr/>
            <p:nvPr/>
          </p:nvSpPr>
          <p:spPr>
            <a:xfrm>
              <a:off x="2186363" y="1493875"/>
              <a:ext cx="253375" cy="158100"/>
            </a:xfrm>
            <a:custGeom>
              <a:avLst/>
              <a:gdLst/>
              <a:ahLst/>
              <a:cxnLst/>
              <a:rect l="l" t="t" r="r" b="b"/>
              <a:pathLst>
                <a:path w="10135" h="6324" extrusionOk="0">
                  <a:moveTo>
                    <a:pt x="4930" y="1"/>
                  </a:moveTo>
                  <a:cubicBezTo>
                    <a:pt x="4383" y="1"/>
                    <a:pt x="3835" y="92"/>
                    <a:pt x="3287" y="320"/>
                  </a:cubicBezTo>
                  <a:lnTo>
                    <a:pt x="3264" y="320"/>
                  </a:lnTo>
                  <a:cubicBezTo>
                    <a:pt x="3264" y="320"/>
                    <a:pt x="3264" y="343"/>
                    <a:pt x="3264" y="343"/>
                  </a:cubicBezTo>
                  <a:lnTo>
                    <a:pt x="3219" y="343"/>
                  </a:lnTo>
                  <a:cubicBezTo>
                    <a:pt x="3219" y="343"/>
                    <a:pt x="3196" y="366"/>
                    <a:pt x="3173" y="366"/>
                  </a:cubicBezTo>
                  <a:cubicBezTo>
                    <a:pt x="3150" y="366"/>
                    <a:pt x="3150" y="389"/>
                    <a:pt x="3150" y="389"/>
                  </a:cubicBezTo>
                  <a:lnTo>
                    <a:pt x="3104" y="389"/>
                  </a:lnTo>
                  <a:cubicBezTo>
                    <a:pt x="3104" y="389"/>
                    <a:pt x="3104" y="411"/>
                    <a:pt x="3104" y="411"/>
                  </a:cubicBezTo>
                  <a:lnTo>
                    <a:pt x="3059" y="411"/>
                  </a:lnTo>
                  <a:cubicBezTo>
                    <a:pt x="3059" y="434"/>
                    <a:pt x="3059" y="434"/>
                    <a:pt x="3059" y="434"/>
                  </a:cubicBezTo>
                  <a:lnTo>
                    <a:pt x="3013" y="434"/>
                  </a:lnTo>
                  <a:cubicBezTo>
                    <a:pt x="3013" y="434"/>
                    <a:pt x="3013" y="457"/>
                    <a:pt x="3013" y="457"/>
                  </a:cubicBezTo>
                  <a:lnTo>
                    <a:pt x="2967" y="457"/>
                  </a:lnTo>
                  <a:cubicBezTo>
                    <a:pt x="2967" y="457"/>
                    <a:pt x="2967" y="457"/>
                    <a:pt x="2967" y="480"/>
                  </a:cubicBezTo>
                  <a:lnTo>
                    <a:pt x="2922" y="480"/>
                  </a:lnTo>
                  <a:cubicBezTo>
                    <a:pt x="2922" y="503"/>
                    <a:pt x="2899" y="503"/>
                    <a:pt x="2899" y="503"/>
                  </a:cubicBezTo>
                  <a:lnTo>
                    <a:pt x="2876" y="503"/>
                  </a:lnTo>
                  <a:cubicBezTo>
                    <a:pt x="2876" y="503"/>
                    <a:pt x="2876" y="526"/>
                    <a:pt x="2876" y="526"/>
                  </a:cubicBezTo>
                  <a:lnTo>
                    <a:pt x="2831" y="526"/>
                  </a:lnTo>
                  <a:cubicBezTo>
                    <a:pt x="2831" y="526"/>
                    <a:pt x="2831" y="548"/>
                    <a:pt x="2831" y="548"/>
                  </a:cubicBezTo>
                  <a:lnTo>
                    <a:pt x="2785" y="548"/>
                  </a:lnTo>
                  <a:cubicBezTo>
                    <a:pt x="2785" y="571"/>
                    <a:pt x="2785" y="571"/>
                    <a:pt x="2785" y="571"/>
                  </a:cubicBezTo>
                  <a:lnTo>
                    <a:pt x="2762" y="571"/>
                  </a:lnTo>
                  <a:lnTo>
                    <a:pt x="2739" y="594"/>
                  </a:lnTo>
                  <a:lnTo>
                    <a:pt x="2716" y="594"/>
                  </a:lnTo>
                  <a:lnTo>
                    <a:pt x="2694" y="617"/>
                  </a:lnTo>
                  <a:lnTo>
                    <a:pt x="2671" y="617"/>
                  </a:lnTo>
                  <a:cubicBezTo>
                    <a:pt x="776" y="1758"/>
                    <a:pt x="91" y="4155"/>
                    <a:pt x="0" y="6323"/>
                  </a:cubicBezTo>
                  <a:cubicBezTo>
                    <a:pt x="616" y="5022"/>
                    <a:pt x="1552" y="3881"/>
                    <a:pt x="2671" y="3014"/>
                  </a:cubicBezTo>
                  <a:cubicBezTo>
                    <a:pt x="3264" y="2557"/>
                    <a:pt x="3903" y="2192"/>
                    <a:pt x="4611" y="2032"/>
                  </a:cubicBezTo>
                  <a:cubicBezTo>
                    <a:pt x="4839" y="1986"/>
                    <a:pt x="5090" y="1964"/>
                    <a:pt x="5318" y="1964"/>
                  </a:cubicBezTo>
                  <a:cubicBezTo>
                    <a:pt x="5821" y="1964"/>
                    <a:pt x="6300" y="2055"/>
                    <a:pt x="6779" y="2192"/>
                  </a:cubicBezTo>
                  <a:cubicBezTo>
                    <a:pt x="8012" y="2511"/>
                    <a:pt x="9153" y="3082"/>
                    <a:pt x="10135" y="3858"/>
                  </a:cubicBezTo>
                  <a:cubicBezTo>
                    <a:pt x="9176" y="1849"/>
                    <a:pt x="7190" y="1"/>
                    <a:pt x="493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5"/>
            <p:cNvSpPr/>
            <p:nvPr/>
          </p:nvSpPr>
          <p:spPr>
            <a:xfrm>
              <a:off x="2068238" y="1744925"/>
              <a:ext cx="99875" cy="64525"/>
            </a:xfrm>
            <a:custGeom>
              <a:avLst/>
              <a:gdLst/>
              <a:ahLst/>
              <a:cxnLst/>
              <a:rect l="l" t="t" r="r" b="b"/>
              <a:pathLst>
                <a:path w="3995" h="2581" extrusionOk="0">
                  <a:moveTo>
                    <a:pt x="589" y="1"/>
                  </a:moveTo>
                  <a:cubicBezTo>
                    <a:pt x="505" y="1"/>
                    <a:pt x="436" y="28"/>
                    <a:pt x="388" y="93"/>
                  </a:cubicBezTo>
                  <a:cubicBezTo>
                    <a:pt x="46" y="527"/>
                    <a:pt x="0" y="801"/>
                    <a:pt x="114" y="1280"/>
                  </a:cubicBezTo>
                  <a:cubicBezTo>
                    <a:pt x="229" y="1759"/>
                    <a:pt x="1986" y="2581"/>
                    <a:pt x="1986" y="2581"/>
                  </a:cubicBezTo>
                  <a:cubicBezTo>
                    <a:pt x="1986" y="2581"/>
                    <a:pt x="3766" y="1759"/>
                    <a:pt x="3881" y="1280"/>
                  </a:cubicBezTo>
                  <a:cubicBezTo>
                    <a:pt x="3995" y="801"/>
                    <a:pt x="3949" y="527"/>
                    <a:pt x="3607" y="93"/>
                  </a:cubicBezTo>
                  <a:cubicBezTo>
                    <a:pt x="3556" y="28"/>
                    <a:pt x="3483" y="1"/>
                    <a:pt x="3398" y="1"/>
                  </a:cubicBezTo>
                  <a:cubicBezTo>
                    <a:pt x="2910" y="1"/>
                    <a:pt x="1986" y="892"/>
                    <a:pt x="1986" y="892"/>
                  </a:cubicBezTo>
                  <a:cubicBezTo>
                    <a:pt x="1986" y="892"/>
                    <a:pt x="1062" y="1"/>
                    <a:pt x="589"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5"/>
            <p:cNvSpPr/>
            <p:nvPr/>
          </p:nvSpPr>
          <p:spPr>
            <a:xfrm>
              <a:off x="2001463" y="1837275"/>
              <a:ext cx="233425" cy="56425"/>
            </a:xfrm>
            <a:custGeom>
              <a:avLst/>
              <a:gdLst/>
              <a:ahLst/>
              <a:cxnLst/>
              <a:rect l="l" t="t" r="r" b="b"/>
              <a:pathLst>
                <a:path w="9337" h="2257" extrusionOk="0">
                  <a:moveTo>
                    <a:pt x="262" y="1"/>
                  </a:moveTo>
                  <a:cubicBezTo>
                    <a:pt x="227" y="1"/>
                    <a:pt x="192" y="9"/>
                    <a:pt x="161" y="28"/>
                  </a:cubicBezTo>
                  <a:cubicBezTo>
                    <a:pt x="46" y="97"/>
                    <a:pt x="1" y="234"/>
                    <a:pt x="46" y="348"/>
                  </a:cubicBezTo>
                  <a:cubicBezTo>
                    <a:pt x="617" y="1512"/>
                    <a:pt x="1325" y="2128"/>
                    <a:pt x="2169" y="2242"/>
                  </a:cubicBezTo>
                  <a:cubicBezTo>
                    <a:pt x="2250" y="2252"/>
                    <a:pt x="2330" y="2257"/>
                    <a:pt x="2408" y="2257"/>
                  </a:cubicBezTo>
                  <a:cubicBezTo>
                    <a:pt x="3426" y="2257"/>
                    <a:pt x="4297" y="1484"/>
                    <a:pt x="4657" y="1124"/>
                  </a:cubicBezTo>
                  <a:cubicBezTo>
                    <a:pt x="5022" y="1489"/>
                    <a:pt x="5913" y="2242"/>
                    <a:pt x="6917" y="2242"/>
                  </a:cubicBezTo>
                  <a:lnTo>
                    <a:pt x="7168" y="2242"/>
                  </a:lnTo>
                  <a:cubicBezTo>
                    <a:pt x="8012" y="2128"/>
                    <a:pt x="8720" y="1512"/>
                    <a:pt x="9291" y="348"/>
                  </a:cubicBezTo>
                  <a:cubicBezTo>
                    <a:pt x="9336" y="234"/>
                    <a:pt x="9291" y="97"/>
                    <a:pt x="9177" y="28"/>
                  </a:cubicBezTo>
                  <a:cubicBezTo>
                    <a:pt x="9139" y="9"/>
                    <a:pt x="9101" y="1"/>
                    <a:pt x="9065" y="1"/>
                  </a:cubicBezTo>
                  <a:cubicBezTo>
                    <a:pt x="8969" y="1"/>
                    <a:pt x="8884" y="60"/>
                    <a:pt x="8834" y="142"/>
                  </a:cubicBezTo>
                  <a:cubicBezTo>
                    <a:pt x="8355" y="1124"/>
                    <a:pt x="7761" y="1672"/>
                    <a:pt x="7099" y="1740"/>
                  </a:cubicBezTo>
                  <a:cubicBezTo>
                    <a:pt x="7032" y="1750"/>
                    <a:pt x="6965" y="1754"/>
                    <a:pt x="6899" y="1754"/>
                  </a:cubicBezTo>
                  <a:cubicBezTo>
                    <a:pt x="5836" y="1754"/>
                    <a:pt x="4884" y="620"/>
                    <a:pt x="4863" y="599"/>
                  </a:cubicBezTo>
                  <a:cubicBezTo>
                    <a:pt x="4817" y="553"/>
                    <a:pt x="4743" y="530"/>
                    <a:pt x="4666" y="530"/>
                  </a:cubicBezTo>
                  <a:cubicBezTo>
                    <a:pt x="4589" y="530"/>
                    <a:pt x="4509" y="553"/>
                    <a:pt x="4452" y="599"/>
                  </a:cubicBezTo>
                  <a:cubicBezTo>
                    <a:pt x="4452" y="620"/>
                    <a:pt x="3501" y="1754"/>
                    <a:pt x="2419" y="1754"/>
                  </a:cubicBezTo>
                  <a:cubicBezTo>
                    <a:pt x="2351" y="1754"/>
                    <a:pt x="2283" y="1750"/>
                    <a:pt x="2215" y="1740"/>
                  </a:cubicBezTo>
                  <a:cubicBezTo>
                    <a:pt x="1553" y="1672"/>
                    <a:pt x="982" y="1124"/>
                    <a:pt x="480" y="142"/>
                  </a:cubicBezTo>
                  <a:cubicBezTo>
                    <a:pt x="447" y="60"/>
                    <a:pt x="354" y="1"/>
                    <a:pt x="262"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55"/>
          <p:cNvGrpSpPr/>
          <p:nvPr/>
        </p:nvGrpSpPr>
        <p:grpSpPr>
          <a:xfrm>
            <a:off x="3893263" y="1418363"/>
            <a:ext cx="981500" cy="1011750"/>
            <a:chOff x="3937063" y="1603800"/>
            <a:chExt cx="981500" cy="1011750"/>
          </a:xfrm>
        </p:grpSpPr>
        <p:sp>
          <p:nvSpPr>
            <p:cNvPr id="1648" name="Google Shape;1648;p55"/>
            <p:cNvSpPr/>
            <p:nvPr/>
          </p:nvSpPr>
          <p:spPr>
            <a:xfrm>
              <a:off x="4099113" y="1603800"/>
              <a:ext cx="657400" cy="1011750"/>
            </a:xfrm>
            <a:custGeom>
              <a:avLst/>
              <a:gdLst/>
              <a:ahLst/>
              <a:cxnLst/>
              <a:rect l="l" t="t" r="r" b="b"/>
              <a:pathLst>
                <a:path w="26296" h="40470" extrusionOk="0">
                  <a:moveTo>
                    <a:pt x="13148" y="1"/>
                  </a:moveTo>
                  <a:cubicBezTo>
                    <a:pt x="9496" y="1"/>
                    <a:pt x="6209" y="914"/>
                    <a:pt x="5296" y="1918"/>
                  </a:cubicBezTo>
                  <a:cubicBezTo>
                    <a:pt x="4383" y="2922"/>
                    <a:pt x="1" y="14335"/>
                    <a:pt x="1096" y="22917"/>
                  </a:cubicBezTo>
                  <a:cubicBezTo>
                    <a:pt x="1914" y="29320"/>
                    <a:pt x="4611" y="30133"/>
                    <a:pt x="5929" y="30133"/>
                  </a:cubicBezTo>
                  <a:cubicBezTo>
                    <a:pt x="6377" y="30133"/>
                    <a:pt x="6666" y="30039"/>
                    <a:pt x="6666" y="30039"/>
                  </a:cubicBezTo>
                  <a:lnTo>
                    <a:pt x="6666" y="30039"/>
                  </a:lnTo>
                  <a:cubicBezTo>
                    <a:pt x="6666" y="30039"/>
                    <a:pt x="5661" y="36612"/>
                    <a:pt x="8218" y="38986"/>
                  </a:cubicBezTo>
                  <a:cubicBezTo>
                    <a:pt x="9496" y="40173"/>
                    <a:pt x="10728" y="40470"/>
                    <a:pt x="11641" y="40470"/>
                  </a:cubicBezTo>
                  <a:cubicBezTo>
                    <a:pt x="12555" y="40470"/>
                    <a:pt x="13148" y="40173"/>
                    <a:pt x="13148" y="40173"/>
                  </a:cubicBezTo>
                  <a:cubicBezTo>
                    <a:pt x="13148" y="40173"/>
                    <a:pt x="13741" y="40470"/>
                    <a:pt x="14654" y="40470"/>
                  </a:cubicBezTo>
                  <a:cubicBezTo>
                    <a:pt x="15567" y="40470"/>
                    <a:pt x="16800" y="40173"/>
                    <a:pt x="18078" y="38986"/>
                  </a:cubicBezTo>
                  <a:cubicBezTo>
                    <a:pt x="20635" y="36612"/>
                    <a:pt x="19630" y="30039"/>
                    <a:pt x="19630" y="30039"/>
                  </a:cubicBezTo>
                  <a:lnTo>
                    <a:pt x="19630" y="30039"/>
                  </a:lnTo>
                  <a:cubicBezTo>
                    <a:pt x="19630" y="30039"/>
                    <a:pt x="19919" y="30133"/>
                    <a:pt x="20367" y="30133"/>
                  </a:cubicBezTo>
                  <a:cubicBezTo>
                    <a:pt x="21685" y="30133"/>
                    <a:pt x="24382" y="29320"/>
                    <a:pt x="25200" y="22917"/>
                  </a:cubicBezTo>
                  <a:cubicBezTo>
                    <a:pt x="26295" y="14335"/>
                    <a:pt x="21913" y="2922"/>
                    <a:pt x="21000" y="1918"/>
                  </a:cubicBezTo>
                  <a:cubicBezTo>
                    <a:pt x="20087" y="914"/>
                    <a:pt x="16800" y="1"/>
                    <a:pt x="1314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5"/>
            <p:cNvSpPr/>
            <p:nvPr/>
          </p:nvSpPr>
          <p:spPr>
            <a:xfrm>
              <a:off x="4473450" y="1627700"/>
              <a:ext cx="253380" cy="887422"/>
            </a:xfrm>
            <a:custGeom>
              <a:avLst/>
              <a:gdLst/>
              <a:ahLst/>
              <a:cxnLst/>
              <a:rect l="l" t="t" r="r" b="b"/>
              <a:pathLst>
                <a:path w="11323" h="36225" extrusionOk="0">
                  <a:moveTo>
                    <a:pt x="1393" y="1"/>
                  </a:moveTo>
                  <a:cubicBezTo>
                    <a:pt x="1211" y="229"/>
                    <a:pt x="1074" y="480"/>
                    <a:pt x="1028" y="754"/>
                  </a:cubicBezTo>
                  <a:cubicBezTo>
                    <a:pt x="891" y="1553"/>
                    <a:pt x="1119" y="2352"/>
                    <a:pt x="960" y="3128"/>
                  </a:cubicBezTo>
                  <a:cubicBezTo>
                    <a:pt x="800" y="4041"/>
                    <a:pt x="92" y="4863"/>
                    <a:pt x="184" y="5776"/>
                  </a:cubicBezTo>
                  <a:cubicBezTo>
                    <a:pt x="343" y="7419"/>
                    <a:pt x="2626" y="7853"/>
                    <a:pt x="3448" y="9268"/>
                  </a:cubicBezTo>
                  <a:cubicBezTo>
                    <a:pt x="3539" y="9450"/>
                    <a:pt x="3630" y="9679"/>
                    <a:pt x="3516" y="9839"/>
                  </a:cubicBezTo>
                  <a:cubicBezTo>
                    <a:pt x="3448" y="9930"/>
                    <a:pt x="3356" y="9998"/>
                    <a:pt x="3265" y="10067"/>
                  </a:cubicBezTo>
                  <a:cubicBezTo>
                    <a:pt x="2649" y="10546"/>
                    <a:pt x="3037" y="11550"/>
                    <a:pt x="3516" y="12190"/>
                  </a:cubicBezTo>
                  <a:cubicBezTo>
                    <a:pt x="4018" y="12806"/>
                    <a:pt x="4612" y="13582"/>
                    <a:pt x="4292" y="14312"/>
                  </a:cubicBezTo>
                  <a:cubicBezTo>
                    <a:pt x="4155" y="14632"/>
                    <a:pt x="3858" y="14837"/>
                    <a:pt x="3585" y="15043"/>
                  </a:cubicBezTo>
                  <a:cubicBezTo>
                    <a:pt x="2968" y="15499"/>
                    <a:pt x="2329" y="15979"/>
                    <a:pt x="1690" y="16435"/>
                  </a:cubicBezTo>
                  <a:cubicBezTo>
                    <a:pt x="1348" y="16709"/>
                    <a:pt x="960" y="16983"/>
                    <a:pt x="686" y="17348"/>
                  </a:cubicBezTo>
                  <a:cubicBezTo>
                    <a:pt x="1" y="18284"/>
                    <a:pt x="115" y="19585"/>
                    <a:pt x="412" y="20703"/>
                  </a:cubicBezTo>
                  <a:cubicBezTo>
                    <a:pt x="709" y="21822"/>
                    <a:pt x="1188" y="22940"/>
                    <a:pt x="1119" y="24104"/>
                  </a:cubicBezTo>
                  <a:cubicBezTo>
                    <a:pt x="1097" y="24766"/>
                    <a:pt x="868" y="25428"/>
                    <a:pt x="891" y="26090"/>
                  </a:cubicBezTo>
                  <a:cubicBezTo>
                    <a:pt x="891" y="27414"/>
                    <a:pt x="1713" y="28578"/>
                    <a:pt x="2010" y="29856"/>
                  </a:cubicBezTo>
                  <a:cubicBezTo>
                    <a:pt x="2147" y="30495"/>
                    <a:pt x="2147" y="31180"/>
                    <a:pt x="2375" y="31774"/>
                  </a:cubicBezTo>
                  <a:cubicBezTo>
                    <a:pt x="2740" y="32687"/>
                    <a:pt x="3539" y="33349"/>
                    <a:pt x="3950" y="34216"/>
                  </a:cubicBezTo>
                  <a:cubicBezTo>
                    <a:pt x="4246" y="34855"/>
                    <a:pt x="4315" y="35540"/>
                    <a:pt x="4452" y="36225"/>
                  </a:cubicBezTo>
                  <a:cubicBezTo>
                    <a:pt x="5205" y="33394"/>
                    <a:pt x="4657" y="29811"/>
                    <a:pt x="4657" y="29811"/>
                  </a:cubicBezTo>
                  <a:lnTo>
                    <a:pt x="4657" y="29811"/>
                  </a:lnTo>
                  <a:cubicBezTo>
                    <a:pt x="4657" y="29811"/>
                    <a:pt x="4946" y="29905"/>
                    <a:pt x="5394" y="29905"/>
                  </a:cubicBezTo>
                  <a:cubicBezTo>
                    <a:pt x="6712" y="29905"/>
                    <a:pt x="9409" y="29092"/>
                    <a:pt x="10227" y="22689"/>
                  </a:cubicBezTo>
                  <a:cubicBezTo>
                    <a:pt x="11322" y="14107"/>
                    <a:pt x="6940" y="2694"/>
                    <a:pt x="6027" y="1690"/>
                  </a:cubicBezTo>
                  <a:cubicBezTo>
                    <a:pt x="5388" y="982"/>
                    <a:pt x="3630" y="343"/>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5"/>
            <p:cNvSpPr/>
            <p:nvPr/>
          </p:nvSpPr>
          <p:spPr>
            <a:xfrm>
              <a:off x="4128800" y="1627700"/>
              <a:ext cx="253386" cy="887422"/>
            </a:xfrm>
            <a:custGeom>
              <a:avLst/>
              <a:gdLst/>
              <a:ahLst/>
              <a:cxnLst/>
              <a:rect l="l" t="t" r="r" b="b"/>
              <a:pathLst>
                <a:path w="11322" h="36225" extrusionOk="0">
                  <a:moveTo>
                    <a:pt x="9930" y="1"/>
                  </a:moveTo>
                  <a:cubicBezTo>
                    <a:pt x="7693" y="343"/>
                    <a:pt x="5935" y="982"/>
                    <a:pt x="5296" y="1690"/>
                  </a:cubicBezTo>
                  <a:cubicBezTo>
                    <a:pt x="4383" y="2694"/>
                    <a:pt x="1" y="14107"/>
                    <a:pt x="1096" y="22689"/>
                  </a:cubicBezTo>
                  <a:cubicBezTo>
                    <a:pt x="1914" y="29092"/>
                    <a:pt x="4611" y="29905"/>
                    <a:pt x="5929" y="29905"/>
                  </a:cubicBezTo>
                  <a:cubicBezTo>
                    <a:pt x="6377" y="29905"/>
                    <a:pt x="6666" y="29811"/>
                    <a:pt x="6666" y="29811"/>
                  </a:cubicBezTo>
                  <a:lnTo>
                    <a:pt x="6666" y="29811"/>
                  </a:lnTo>
                  <a:cubicBezTo>
                    <a:pt x="6666" y="29811"/>
                    <a:pt x="6118" y="33394"/>
                    <a:pt x="6871" y="36225"/>
                  </a:cubicBezTo>
                  <a:cubicBezTo>
                    <a:pt x="7008" y="35540"/>
                    <a:pt x="7076" y="34855"/>
                    <a:pt x="7373" y="34216"/>
                  </a:cubicBezTo>
                  <a:cubicBezTo>
                    <a:pt x="7784" y="33349"/>
                    <a:pt x="8583" y="32687"/>
                    <a:pt x="8948" y="31774"/>
                  </a:cubicBezTo>
                  <a:cubicBezTo>
                    <a:pt x="9176" y="31180"/>
                    <a:pt x="9176" y="30495"/>
                    <a:pt x="9313" y="29856"/>
                  </a:cubicBezTo>
                  <a:cubicBezTo>
                    <a:pt x="9610" y="28578"/>
                    <a:pt x="10432" y="27414"/>
                    <a:pt x="10432" y="26090"/>
                  </a:cubicBezTo>
                  <a:cubicBezTo>
                    <a:pt x="10455" y="25428"/>
                    <a:pt x="10226" y="24766"/>
                    <a:pt x="10204" y="24104"/>
                  </a:cubicBezTo>
                  <a:cubicBezTo>
                    <a:pt x="10135" y="22940"/>
                    <a:pt x="10614" y="21822"/>
                    <a:pt x="10911" y="20703"/>
                  </a:cubicBezTo>
                  <a:cubicBezTo>
                    <a:pt x="11208" y="19585"/>
                    <a:pt x="11322" y="18284"/>
                    <a:pt x="10614" y="17348"/>
                  </a:cubicBezTo>
                  <a:cubicBezTo>
                    <a:pt x="10363" y="16983"/>
                    <a:pt x="9975" y="16709"/>
                    <a:pt x="9610" y="16435"/>
                  </a:cubicBezTo>
                  <a:cubicBezTo>
                    <a:pt x="8994" y="15979"/>
                    <a:pt x="8355" y="15499"/>
                    <a:pt x="7738" y="15043"/>
                  </a:cubicBezTo>
                  <a:cubicBezTo>
                    <a:pt x="7464" y="14837"/>
                    <a:pt x="7168" y="14632"/>
                    <a:pt x="7031" y="14312"/>
                  </a:cubicBezTo>
                  <a:cubicBezTo>
                    <a:pt x="6711" y="13582"/>
                    <a:pt x="7305" y="12806"/>
                    <a:pt x="7807" y="12190"/>
                  </a:cubicBezTo>
                  <a:cubicBezTo>
                    <a:pt x="8286" y="11550"/>
                    <a:pt x="8674" y="10546"/>
                    <a:pt x="8058" y="10067"/>
                  </a:cubicBezTo>
                  <a:cubicBezTo>
                    <a:pt x="7967" y="9998"/>
                    <a:pt x="7875" y="9930"/>
                    <a:pt x="7807" y="9839"/>
                  </a:cubicBezTo>
                  <a:cubicBezTo>
                    <a:pt x="7693" y="9679"/>
                    <a:pt x="7784" y="9450"/>
                    <a:pt x="7875" y="9268"/>
                  </a:cubicBezTo>
                  <a:cubicBezTo>
                    <a:pt x="8697" y="7853"/>
                    <a:pt x="10980" y="7419"/>
                    <a:pt x="11139" y="5776"/>
                  </a:cubicBezTo>
                  <a:cubicBezTo>
                    <a:pt x="11231" y="4863"/>
                    <a:pt x="10523" y="4041"/>
                    <a:pt x="10363" y="3128"/>
                  </a:cubicBezTo>
                  <a:cubicBezTo>
                    <a:pt x="10204" y="2352"/>
                    <a:pt x="10432" y="1553"/>
                    <a:pt x="10295" y="754"/>
                  </a:cubicBezTo>
                  <a:cubicBezTo>
                    <a:pt x="10249" y="480"/>
                    <a:pt x="10112" y="229"/>
                    <a:pt x="9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5"/>
            <p:cNvSpPr/>
            <p:nvPr/>
          </p:nvSpPr>
          <p:spPr>
            <a:xfrm>
              <a:off x="4181863" y="2051525"/>
              <a:ext cx="179775" cy="168375"/>
            </a:xfrm>
            <a:custGeom>
              <a:avLst/>
              <a:gdLst/>
              <a:ahLst/>
              <a:cxnLst/>
              <a:rect l="l" t="t" r="r" b="b"/>
              <a:pathLst>
                <a:path w="7191" h="6735" extrusionOk="0">
                  <a:moveTo>
                    <a:pt x="3604" y="1"/>
                  </a:moveTo>
                  <a:cubicBezTo>
                    <a:pt x="1959" y="1"/>
                    <a:pt x="504" y="1213"/>
                    <a:pt x="274" y="2885"/>
                  </a:cubicBezTo>
                  <a:cubicBezTo>
                    <a:pt x="0" y="4734"/>
                    <a:pt x="1278" y="6446"/>
                    <a:pt x="3127" y="6697"/>
                  </a:cubicBezTo>
                  <a:cubicBezTo>
                    <a:pt x="3293" y="6722"/>
                    <a:pt x="3458" y="6734"/>
                    <a:pt x="3621" y="6734"/>
                  </a:cubicBezTo>
                  <a:cubicBezTo>
                    <a:pt x="5253" y="6734"/>
                    <a:pt x="6690" y="5525"/>
                    <a:pt x="6939" y="3844"/>
                  </a:cubicBezTo>
                  <a:cubicBezTo>
                    <a:pt x="7190" y="1995"/>
                    <a:pt x="5912" y="306"/>
                    <a:pt x="4063" y="32"/>
                  </a:cubicBezTo>
                  <a:cubicBezTo>
                    <a:pt x="3909" y="11"/>
                    <a:pt x="3756" y="1"/>
                    <a:pt x="3604"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5"/>
            <p:cNvSpPr/>
            <p:nvPr/>
          </p:nvSpPr>
          <p:spPr>
            <a:xfrm>
              <a:off x="4190422" y="2061550"/>
              <a:ext cx="132403" cy="116250"/>
            </a:xfrm>
            <a:custGeom>
              <a:avLst/>
              <a:gdLst/>
              <a:ahLst/>
              <a:cxnLst/>
              <a:rect l="l" t="t" r="r" b="b"/>
              <a:pathLst>
                <a:path w="6803" h="5973" extrusionOk="0">
                  <a:moveTo>
                    <a:pt x="3397" y="0"/>
                  </a:moveTo>
                  <a:cubicBezTo>
                    <a:pt x="2984" y="0"/>
                    <a:pt x="2566" y="87"/>
                    <a:pt x="2169" y="270"/>
                  </a:cubicBezTo>
                  <a:cubicBezTo>
                    <a:pt x="663" y="955"/>
                    <a:pt x="1" y="2713"/>
                    <a:pt x="685" y="4219"/>
                  </a:cubicBezTo>
                  <a:cubicBezTo>
                    <a:pt x="1187" y="5322"/>
                    <a:pt x="2264" y="5973"/>
                    <a:pt x="3396" y="5973"/>
                  </a:cubicBezTo>
                  <a:cubicBezTo>
                    <a:pt x="3810" y="5973"/>
                    <a:pt x="4231" y="5886"/>
                    <a:pt x="4634" y="5703"/>
                  </a:cubicBezTo>
                  <a:cubicBezTo>
                    <a:pt x="6141" y="5018"/>
                    <a:pt x="6803" y="3238"/>
                    <a:pt x="6118" y="1754"/>
                  </a:cubicBezTo>
                  <a:cubicBezTo>
                    <a:pt x="5616" y="651"/>
                    <a:pt x="4527" y="0"/>
                    <a:pt x="33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5"/>
            <p:cNvSpPr/>
            <p:nvPr/>
          </p:nvSpPr>
          <p:spPr>
            <a:xfrm>
              <a:off x="4499688" y="2040500"/>
              <a:ext cx="176350" cy="168025"/>
            </a:xfrm>
            <a:custGeom>
              <a:avLst/>
              <a:gdLst/>
              <a:ahLst/>
              <a:cxnLst/>
              <a:rect l="l" t="t" r="r" b="b"/>
              <a:pathLst>
                <a:path w="7054" h="6721" extrusionOk="0">
                  <a:moveTo>
                    <a:pt x="3555" y="0"/>
                  </a:moveTo>
                  <a:cubicBezTo>
                    <a:pt x="3444" y="0"/>
                    <a:pt x="3332" y="6"/>
                    <a:pt x="3219" y="17"/>
                  </a:cubicBezTo>
                  <a:cubicBezTo>
                    <a:pt x="1370" y="177"/>
                    <a:pt x="1" y="1820"/>
                    <a:pt x="184" y="3669"/>
                  </a:cubicBezTo>
                  <a:cubicBezTo>
                    <a:pt x="355" y="5407"/>
                    <a:pt x="1817" y="6721"/>
                    <a:pt x="3528" y="6721"/>
                  </a:cubicBezTo>
                  <a:cubicBezTo>
                    <a:pt x="3637" y="6721"/>
                    <a:pt x="3747" y="6716"/>
                    <a:pt x="3858" y="6705"/>
                  </a:cubicBezTo>
                  <a:cubicBezTo>
                    <a:pt x="5707" y="6522"/>
                    <a:pt x="7054" y="4879"/>
                    <a:pt x="6871" y="3030"/>
                  </a:cubicBezTo>
                  <a:cubicBezTo>
                    <a:pt x="6721" y="1294"/>
                    <a:pt x="5263" y="0"/>
                    <a:pt x="3555"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5"/>
            <p:cNvSpPr/>
            <p:nvPr/>
          </p:nvSpPr>
          <p:spPr>
            <a:xfrm>
              <a:off x="4493988" y="2051525"/>
              <a:ext cx="179775" cy="168375"/>
            </a:xfrm>
            <a:custGeom>
              <a:avLst/>
              <a:gdLst/>
              <a:ahLst/>
              <a:cxnLst/>
              <a:rect l="l" t="t" r="r" b="b"/>
              <a:pathLst>
                <a:path w="7191" h="6735" extrusionOk="0">
                  <a:moveTo>
                    <a:pt x="3569" y="1"/>
                  </a:moveTo>
                  <a:cubicBezTo>
                    <a:pt x="3416" y="1"/>
                    <a:pt x="3261" y="11"/>
                    <a:pt x="3105" y="32"/>
                  </a:cubicBezTo>
                  <a:cubicBezTo>
                    <a:pt x="1279" y="306"/>
                    <a:pt x="1" y="1995"/>
                    <a:pt x="252" y="3844"/>
                  </a:cubicBezTo>
                  <a:cubicBezTo>
                    <a:pt x="501" y="5525"/>
                    <a:pt x="1920" y="6734"/>
                    <a:pt x="3565" y="6734"/>
                  </a:cubicBezTo>
                  <a:cubicBezTo>
                    <a:pt x="3729" y="6734"/>
                    <a:pt x="3896" y="6722"/>
                    <a:pt x="4064" y="6697"/>
                  </a:cubicBezTo>
                  <a:cubicBezTo>
                    <a:pt x="5912" y="6446"/>
                    <a:pt x="7191" y="4734"/>
                    <a:pt x="6917" y="2885"/>
                  </a:cubicBezTo>
                  <a:cubicBezTo>
                    <a:pt x="6687" y="1213"/>
                    <a:pt x="5232" y="1"/>
                    <a:pt x="3569"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5"/>
            <p:cNvSpPr/>
            <p:nvPr/>
          </p:nvSpPr>
          <p:spPr>
            <a:xfrm>
              <a:off x="4532822" y="2061550"/>
              <a:ext cx="132403" cy="116250"/>
            </a:xfrm>
            <a:custGeom>
              <a:avLst/>
              <a:gdLst/>
              <a:ahLst/>
              <a:cxnLst/>
              <a:rect l="l" t="t" r="r" b="b"/>
              <a:pathLst>
                <a:path w="6803" h="5973" extrusionOk="0">
                  <a:moveTo>
                    <a:pt x="3406" y="0"/>
                  </a:moveTo>
                  <a:cubicBezTo>
                    <a:pt x="2276" y="0"/>
                    <a:pt x="1187" y="651"/>
                    <a:pt x="685" y="1754"/>
                  </a:cubicBezTo>
                  <a:cubicBezTo>
                    <a:pt x="0" y="3238"/>
                    <a:pt x="662" y="5018"/>
                    <a:pt x="2169" y="5703"/>
                  </a:cubicBezTo>
                  <a:cubicBezTo>
                    <a:pt x="2566" y="5886"/>
                    <a:pt x="2984" y="5973"/>
                    <a:pt x="3397" y="5973"/>
                  </a:cubicBezTo>
                  <a:cubicBezTo>
                    <a:pt x="4527" y="5973"/>
                    <a:pt x="5616" y="5322"/>
                    <a:pt x="6118" y="4219"/>
                  </a:cubicBezTo>
                  <a:cubicBezTo>
                    <a:pt x="6802" y="2713"/>
                    <a:pt x="6140" y="955"/>
                    <a:pt x="4634" y="270"/>
                  </a:cubicBezTo>
                  <a:cubicBezTo>
                    <a:pt x="4237" y="87"/>
                    <a:pt x="3819" y="0"/>
                    <a:pt x="3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5"/>
            <p:cNvSpPr/>
            <p:nvPr/>
          </p:nvSpPr>
          <p:spPr>
            <a:xfrm>
              <a:off x="4308188" y="2431825"/>
              <a:ext cx="239250" cy="121775"/>
            </a:xfrm>
            <a:custGeom>
              <a:avLst/>
              <a:gdLst/>
              <a:ahLst/>
              <a:cxnLst/>
              <a:rect l="l" t="t" r="r" b="b"/>
              <a:pathLst>
                <a:path w="9570" h="4871" extrusionOk="0">
                  <a:moveTo>
                    <a:pt x="3006" y="0"/>
                  </a:moveTo>
                  <a:cubicBezTo>
                    <a:pt x="2248" y="0"/>
                    <a:pt x="1434" y="271"/>
                    <a:pt x="973" y="1254"/>
                  </a:cubicBezTo>
                  <a:cubicBezTo>
                    <a:pt x="0" y="3330"/>
                    <a:pt x="1628" y="4668"/>
                    <a:pt x="2365" y="4668"/>
                  </a:cubicBezTo>
                  <a:cubicBezTo>
                    <a:pt x="2406" y="4668"/>
                    <a:pt x="2445" y="4664"/>
                    <a:pt x="2480" y="4655"/>
                  </a:cubicBezTo>
                  <a:cubicBezTo>
                    <a:pt x="3142" y="4518"/>
                    <a:pt x="2480" y="3058"/>
                    <a:pt x="2982" y="2829"/>
                  </a:cubicBezTo>
                  <a:cubicBezTo>
                    <a:pt x="3108" y="2780"/>
                    <a:pt x="3220" y="2757"/>
                    <a:pt x="3314" y="2757"/>
                  </a:cubicBezTo>
                  <a:cubicBezTo>
                    <a:pt x="3608" y="2757"/>
                    <a:pt x="3720" y="2985"/>
                    <a:pt x="3530" y="3332"/>
                  </a:cubicBezTo>
                  <a:cubicBezTo>
                    <a:pt x="3278" y="3788"/>
                    <a:pt x="3027" y="4245"/>
                    <a:pt x="3324" y="4678"/>
                  </a:cubicBezTo>
                  <a:cubicBezTo>
                    <a:pt x="3415" y="4823"/>
                    <a:pt x="3608" y="4871"/>
                    <a:pt x="3825" y="4871"/>
                  </a:cubicBezTo>
                  <a:cubicBezTo>
                    <a:pt x="4257" y="4871"/>
                    <a:pt x="4785" y="4678"/>
                    <a:pt x="4785" y="4678"/>
                  </a:cubicBezTo>
                  <a:cubicBezTo>
                    <a:pt x="4785" y="4678"/>
                    <a:pt x="5312" y="4871"/>
                    <a:pt x="5745" y="4871"/>
                  </a:cubicBezTo>
                  <a:cubicBezTo>
                    <a:pt x="5962" y="4871"/>
                    <a:pt x="6154" y="4823"/>
                    <a:pt x="6246" y="4678"/>
                  </a:cubicBezTo>
                  <a:cubicBezTo>
                    <a:pt x="6543" y="4245"/>
                    <a:pt x="6291" y="3788"/>
                    <a:pt x="6040" y="3332"/>
                  </a:cubicBezTo>
                  <a:cubicBezTo>
                    <a:pt x="5832" y="2985"/>
                    <a:pt x="5953" y="2757"/>
                    <a:pt x="6253" y="2757"/>
                  </a:cubicBezTo>
                  <a:cubicBezTo>
                    <a:pt x="6348" y="2757"/>
                    <a:pt x="6462" y="2780"/>
                    <a:pt x="6588" y="2829"/>
                  </a:cubicBezTo>
                  <a:cubicBezTo>
                    <a:pt x="7090" y="3058"/>
                    <a:pt x="6428" y="4518"/>
                    <a:pt x="7090" y="4655"/>
                  </a:cubicBezTo>
                  <a:cubicBezTo>
                    <a:pt x="7125" y="4664"/>
                    <a:pt x="7164" y="4668"/>
                    <a:pt x="7205" y="4668"/>
                  </a:cubicBezTo>
                  <a:cubicBezTo>
                    <a:pt x="7942" y="4668"/>
                    <a:pt x="9570" y="3330"/>
                    <a:pt x="8597" y="1254"/>
                  </a:cubicBezTo>
                  <a:cubicBezTo>
                    <a:pt x="8136" y="271"/>
                    <a:pt x="7322" y="0"/>
                    <a:pt x="6563" y="0"/>
                  </a:cubicBezTo>
                  <a:cubicBezTo>
                    <a:pt x="5632" y="0"/>
                    <a:pt x="4785" y="410"/>
                    <a:pt x="4785" y="410"/>
                  </a:cubicBezTo>
                  <a:cubicBezTo>
                    <a:pt x="4785" y="410"/>
                    <a:pt x="3938" y="0"/>
                    <a:pt x="3006"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5"/>
            <p:cNvSpPr/>
            <p:nvPr/>
          </p:nvSpPr>
          <p:spPr>
            <a:xfrm>
              <a:off x="3937063" y="1627200"/>
              <a:ext cx="374350" cy="787025"/>
            </a:xfrm>
            <a:custGeom>
              <a:avLst/>
              <a:gdLst/>
              <a:ahLst/>
              <a:cxnLst/>
              <a:rect l="l" t="t" r="r" b="b"/>
              <a:pathLst>
                <a:path w="14974" h="31481" extrusionOk="0">
                  <a:moveTo>
                    <a:pt x="13513" y="0"/>
                  </a:moveTo>
                  <a:cubicBezTo>
                    <a:pt x="9062" y="868"/>
                    <a:pt x="7670" y="4360"/>
                    <a:pt x="6665" y="7099"/>
                  </a:cubicBezTo>
                  <a:cubicBezTo>
                    <a:pt x="5663" y="9832"/>
                    <a:pt x="2390" y="19288"/>
                    <a:pt x="2555" y="19288"/>
                  </a:cubicBezTo>
                  <a:cubicBezTo>
                    <a:pt x="2556" y="19288"/>
                    <a:pt x="2556" y="19288"/>
                    <a:pt x="2557" y="19288"/>
                  </a:cubicBezTo>
                  <a:lnTo>
                    <a:pt x="2557" y="19288"/>
                  </a:lnTo>
                  <a:cubicBezTo>
                    <a:pt x="0" y="26752"/>
                    <a:pt x="1370" y="26820"/>
                    <a:pt x="2191" y="28464"/>
                  </a:cubicBezTo>
                  <a:cubicBezTo>
                    <a:pt x="2654" y="29388"/>
                    <a:pt x="3087" y="29590"/>
                    <a:pt x="3378" y="29590"/>
                  </a:cubicBezTo>
                  <a:cubicBezTo>
                    <a:pt x="3604" y="29590"/>
                    <a:pt x="3744" y="29468"/>
                    <a:pt x="3744" y="29468"/>
                  </a:cubicBezTo>
                  <a:cubicBezTo>
                    <a:pt x="3744" y="29468"/>
                    <a:pt x="3835" y="31294"/>
                    <a:pt x="5661" y="31476"/>
                  </a:cubicBezTo>
                  <a:cubicBezTo>
                    <a:pt x="5687" y="31479"/>
                    <a:pt x="5713" y="31480"/>
                    <a:pt x="5740" y="31480"/>
                  </a:cubicBezTo>
                  <a:cubicBezTo>
                    <a:pt x="7565" y="31480"/>
                    <a:pt x="10226" y="25359"/>
                    <a:pt x="10226" y="25359"/>
                  </a:cubicBezTo>
                  <a:cubicBezTo>
                    <a:pt x="10226" y="25359"/>
                    <a:pt x="10307" y="25724"/>
                    <a:pt x="10605" y="25724"/>
                  </a:cubicBezTo>
                  <a:cubicBezTo>
                    <a:pt x="10753" y="25724"/>
                    <a:pt x="10956" y="25633"/>
                    <a:pt x="11230" y="25359"/>
                  </a:cubicBezTo>
                  <a:cubicBezTo>
                    <a:pt x="12052" y="24538"/>
                    <a:pt x="10956" y="11390"/>
                    <a:pt x="11230" y="8560"/>
                  </a:cubicBezTo>
                  <a:cubicBezTo>
                    <a:pt x="11504" y="5730"/>
                    <a:pt x="12965" y="6460"/>
                    <a:pt x="13969" y="3904"/>
                  </a:cubicBezTo>
                  <a:cubicBezTo>
                    <a:pt x="14974" y="1347"/>
                    <a:pt x="13513" y="0"/>
                    <a:pt x="13513"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5"/>
            <p:cNvSpPr/>
            <p:nvPr/>
          </p:nvSpPr>
          <p:spPr>
            <a:xfrm>
              <a:off x="4544213" y="1627200"/>
              <a:ext cx="374350" cy="787025"/>
            </a:xfrm>
            <a:custGeom>
              <a:avLst/>
              <a:gdLst/>
              <a:ahLst/>
              <a:cxnLst/>
              <a:rect l="l" t="t" r="r" b="b"/>
              <a:pathLst>
                <a:path w="14974" h="31481" extrusionOk="0">
                  <a:moveTo>
                    <a:pt x="1461" y="0"/>
                  </a:moveTo>
                  <a:cubicBezTo>
                    <a:pt x="1461" y="0"/>
                    <a:pt x="0" y="1347"/>
                    <a:pt x="1005" y="3904"/>
                  </a:cubicBezTo>
                  <a:cubicBezTo>
                    <a:pt x="2009" y="6460"/>
                    <a:pt x="3470" y="5730"/>
                    <a:pt x="3744" y="8560"/>
                  </a:cubicBezTo>
                  <a:cubicBezTo>
                    <a:pt x="4018" y="11390"/>
                    <a:pt x="2922" y="24538"/>
                    <a:pt x="3744" y="25359"/>
                  </a:cubicBezTo>
                  <a:cubicBezTo>
                    <a:pt x="4018" y="25633"/>
                    <a:pt x="4220" y="25724"/>
                    <a:pt x="4369" y="25724"/>
                  </a:cubicBezTo>
                  <a:cubicBezTo>
                    <a:pt x="4667" y="25724"/>
                    <a:pt x="4748" y="25359"/>
                    <a:pt x="4748" y="25359"/>
                  </a:cubicBezTo>
                  <a:cubicBezTo>
                    <a:pt x="4748" y="25359"/>
                    <a:pt x="7409" y="31480"/>
                    <a:pt x="9234" y="31480"/>
                  </a:cubicBezTo>
                  <a:cubicBezTo>
                    <a:pt x="9261" y="31480"/>
                    <a:pt x="9287" y="31479"/>
                    <a:pt x="9313" y="31476"/>
                  </a:cubicBezTo>
                  <a:cubicBezTo>
                    <a:pt x="11139" y="31294"/>
                    <a:pt x="11230" y="29468"/>
                    <a:pt x="11230" y="29468"/>
                  </a:cubicBezTo>
                  <a:cubicBezTo>
                    <a:pt x="11230" y="29468"/>
                    <a:pt x="11370" y="29590"/>
                    <a:pt x="11596" y="29590"/>
                  </a:cubicBezTo>
                  <a:cubicBezTo>
                    <a:pt x="11887" y="29590"/>
                    <a:pt x="12320" y="29388"/>
                    <a:pt x="12783" y="28464"/>
                  </a:cubicBezTo>
                  <a:cubicBezTo>
                    <a:pt x="13604" y="26820"/>
                    <a:pt x="14974" y="26752"/>
                    <a:pt x="12417" y="19288"/>
                  </a:cubicBezTo>
                  <a:lnTo>
                    <a:pt x="12417" y="19288"/>
                  </a:lnTo>
                  <a:cubicBezTo>
                    <a:pt x="12418" y="19288"/>
                    <a:pt x="12418" y="19288"/>
                    <a:pt x="12419" y="19288"/>
                  </a:cubicBezTo>
                  <a:cubicBezTo>
                    <a:pt x="12584" y="19288"/>
                    <a:pt x="9311" y="9832"/>
                    <a:pt x="8309" y="7099"/>
                  </a:cubicBezTo>
                  <a:cubicBezTo>
                    <a:pt x="7304" y="4360"/>
                    <a:pt x="5912" y="868"/>
                    <a:pt x="1461"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55"/>
          <p:cNvGrpSpPr/>
          <p:nvPr/>
        </p:nvGrpSpPr>
        <p:grpSpPr>
          <a:xfrm>
            <a:off x="5372200" y="1936925"/>
            <a:ext cx="1377050" cy="961650"/>
            <a:chOff x="5177563" y="2165525"/>
            <a:chExt cx="1377050" cy="961650"/>
          </a:xfrm>
        </p:grpSpPr>
        <p:sp>
          <p:nvSpPr>
            <p:cNvPr id="1660" name="Google Shape;1660;p55"/>
            <p:cNvSpPr/>
            <p:nvPr/>
          </p:nvSpPr>
          <p:spPr>
            <a:xfrm>
              <a:off x="5177563" y="2165525"/>
              <a:ext cx="599225" cy="536350"/>
            </a:xfrm>
            <a:custGeom>
              <a:avLst/>
              <a:gdLst/>
              <a:ahLst/>
              <a:cxnLst/>
              <a:rect l="l" t="t" r="r" b="b"/>
              <a:pathLst>
                <a:path w="23969" h="21454" extrusionOk="0">
                  <a:moveTo>
                    <a:pt x="12859" y="0"/>
                  </a:moveTo>
                  <a:cubicBezTo>
                    <a:pt x="4427" y="0"/>
                    <a:pt x="1" y="12999"/>
                    <a:pt x="5777" y="18260"/>
                  </a:cubicBezTo>
                  <a:cubicBezTo>
                    <a:pt x="8392" y="20651"/>
                    <a:pt x="11471" y="21453"/>
                    <a:pt x="14204" y="21453"/>
                  </a:cubicBezTo>
                  <a:cubicBezTo>
                    <a:pt x="17888" y="21453"/>
                    <a:pt x="20944" y="19996"/>
                    <a:pt x="21390" y="19013"/>
                  </a:cubicBezTo>
                  <a:cubicBezTo>
                    <a:pt x="23467" y="14494"/>
                    <a:pt x="23969" y="2009"/>
                    <a:pt x="14496" y="160"/>
                  </a:cubicBezTo>
                  <a:cubicBezTo>
                    <a:pt x="13936" y="52"/>
                    <a:pt x="13389" y="0"/>
                    <a:pt x="12859"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5"/>
            <p:cNvSpPr/>
            <p:nvPr/>
          </p:nvSpPr>
          <p:spPr>
            <a:xfrm>
              <a:off x="5218638" y="2222500"/>
              <a:ext cx="523350" cy="467850"/>
            </a:xfrm>
            <a:custGeom>
              <a:avLst/>
              <a:gdLst/>
              <a:ahLst/>
              <a:cxnLst/>
              <a:rect l="l" t="t" r="r" b="b"/>
              <a:pathLst>
                <a:path w="20934" h="18714" extrusionOk="0">
                  <a:moveTo>
                    <a:pt x="11216" y="0"/>
                  </a:moveTo>
                  <a:cubicBezTo>
                    <a:pt x="3863" y="0"/>
                    <a:pt x="0" y="11341"/>
                    <a:pt x="5024" y="15935"/>
                  </a:cubicBezTo>
                  <a:cubicBezTo>
                    <a:pt x="7310" y="18017"/>
                    <a:pt x="10001" y="18714"/>
                    <a:pt x="12391" y="18714"/>
                  </a:cubicBezTo>
                  <a:cubicBezTo>
                    <a:pt x="15610" y="18714"/>
                    <a:pt x="18281" y="17449"/>
                    <a:pt x="18674" y="16597"/>
                  </a:cubicBezTo>
                  <a:cubicBezTo>
                    <a:pt x="20477" y="12649"/>
                    <a:pt x="20934" y="1738"/>
                    <a:pt x="12648" y="140"/>
                  </a:cubicBezTo>
                  <a:cubicBezTo>
                    <a:pt x="12158" y="46"/>
                    <a:pt x="11680" y="0"/>
                    <a:pt x="11216" y="0"/>
                  </a:cubicBezTo>
                  <a:close/>
                </a:path>
              </a:pathLst>
            </a:custGeom>
            <a:solidFill>
              <a:schemeClr val="accent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5"/>
            <p:cNvSpPr/>
            <p:nvPr/>
          </p:nvSpPr>
          <p:spPr>
            <a:xfrm>
              <a:off x="5534838" y="2226000"/>
              <a:ext cx="167200" cy="172350"/>
            </a:xfrm>
            <a:custGeom>
              <a:avLst/>
              <a:gdLst/>
              <a:ahLst/>
              <a:cxnLst/>
              <a:rect l="l" t="t" r="r" b="b"/>
              <a:pathLst>
                <a:path w="6688" h="6894" extrusionOk="0">
                  <a:moveTo>
                    <a:pt x="0" y="0"/>
                  </a:moveTo>
                  <a:cubicBezTo>
                    <a:pt x="3949" y="754"/>
                    <a:pt x="5912" y="3652"/>
                    <a:pt x="6688" y="6894"/>
                  </a:cubicBezTo>
                  <a:cubicBezTo>
                    <a:pt x="5912" y="3652"/>
                    <a:pt x="3972" y="754"/>
                    <a:pt x="0"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5"/>
            <p:cNvSpPr/>
            <p:nvPr/>
          </p:nvSpPr>
          <p:spPr>
            <a:xfrm>
              <a:off x="5954813" y="2165525"/>
              <a:ext cx="599800" cy="536350"/>
            </a:xfrm>
            <a:custGeom>
              <a:avLst/>
              <a:gdLst/>
              <a:ahLst/>
              <a:cxnLst/>
              <a:rect l="l" t="t" r="r" b="b"/>
              <a:pathLst>
                <a:path w="23992" h="21454" extrusionOk="0">
                  <a:moveTo>
                    <a:pt x="11134" y="0"/>
                  </a:moveTo>
                  <a:cubicBezTo>
                    <a:pt x="10603" y="0"/>
                    <a:pt x="10057" y="52"/>
                    <a:pt x="9496" y="160"/>
                  </a:cubicBezTo>
                  <a:cubicBezTo>
                    <a:pt x="0" y="2009"/>
                    <a:pt x="525" y="14494"/>
                    <a:pt x="2603" y="19013"/>
                  </a:cubicBezTo>
                  <a:cubicBezTo>
                    <a:pt x="3048" y="19996"/>
                    <a:pt x="6104" y="21453"/>
                    <a:pt x="9789" y="21453"/>
                  </a:cubicBezTo>
                  <a:cubicBezTo>
                    <a:pt x="12522" y="21453"/>
                    <a:pt x="15600" y="20651"/>
                    <a:pt x="18215" y="18260"/>
                  </a:cubicBezTo>
                  <a:cubicBezTo>
                    <a:pt x="23992" y="12999"/>
                    <a:pt x="19566" y="0"/>
                    <a:pt x="1113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5"/>
            <p:cNvSpPr/>
            <p:nvPr/>
          </p:nvSpPr>
          <p:spPr>
            <a:xfrm>
              <a:off x="5990188" y="2222500"/>
              <a:ext cx="523325" cy="467850"/>
            </a:xfrm>
            <a:custGeom>
              <a:avLst/>
              <a:gdLst/>
              <a:ahLst/>
              <a:cxnLst/>
              <a:rect l="l" t="t" r="r" b="b"/>
              <a:pathLst>
                <a:path w="20933" h="18714" extrusionOk="0">
                  <a:moveTo>
                    <a:pt x="9718" y="0"/>
                  </a:moveTo>
                  <a:cubicBezTo>
                    <a:pt x="9254" y="0"/>
                    <a:pt x="8777" y="46"/>
                    <a:pt x="8286" y="140"/>
                  </a:cubicBezTo>
                  <a:cubicBezTo>
                    <a:pt x="1" y="1738"/>
                    <a:pt x="457" y="12649"/>
                    <a:pt x="2260" y="16597"/>
                  </a:cubicBezTo>
                  <a:cubicBezTo>
                    <a:pt x="2653" y="17449"/>
                    <a:pt x="5317" y="18714"/>
                    <a:pt x="8529" y="18714"/>
                  </a:cubicBezTo>
                  <a:cubicBezTo>
                    <a:pt x="10914" y="18714"/>
                    <a:pt x="13602" y="18017"/>
                    <a:pt x="15887" y="15935"/>
                  </a:cubicBezTo>
                  <a:cubicBezTo>
                    <a:pt x="20933" y="11341"/>
                    <a:pt x="17072" y="0"/>
                    <a:pt x="9718" y="0"/>
                  </a:cubicBezTo>
                  <a:close/>
                </a:path>
              </a:pathLst>
            </a:custGeom>
            <a:solidFill>
              <a:schemeClr val="accent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5"/>
            <p:cNvSpPr/>
            <p:nvPr/>
          </p:nvSpPr>
          <p:spPr>
            <a:xfrm>
              <a:off x="6029563" y="2222575"/>
              <a:ext cx="241975" cy="176350"/>
            </a:xfrm>
            <a:custGeom>
              <a:avLst/>
              <a:gdLst/>
              <a:ahLst/>
              <a:cxnLst/>
              <a:rect l="l" t="t" r="r" b="b"/>
              <a:pathLst>
                <a:path w="9679" h="7054" extrusionOk="0">
                  <a:moveTo>
                    <a:pt x="1" y="7053"/>
                  </a:moveTo>
                  <a:cubicBezTo>
                    <a:pt x="1" y="7053"/>
                    <a:pt x="1" y="7053"/>
                    <a:pt x="1" y="7053"/>
                  </a:cubicBezTo>
                  <a:cubicBezTo>
                    <a:pt x="1" y="7053"/>
                    <a:pt x="1" y="7053"/>
                    <a:pt x="1" y="7053"/>
                  </a:cubicBezTo>
                  <a:close/>
                  <a:moveTo>
                    <a:pt x="1" y="7031"/>
                  </a:moveTo>
                  <a:cubicBezTo>
                    <a:pt x="777" y="3789"/>
                    <a:pt x="2740" y="891"/>
                    <a:pt x="6711" y="137"/>
                  </a:cubicBezTo>
                  <a:cubicBezTo>
                    <a:pt x="7191" y="46"/>
                    <a:pt x="7670" y="0"/>
                    <a:pt x="8126" y="0"/>
                  </a:cubicBezTo>
                  <a:cubicBezTo>
                    <a:pt x="8651" y="0"/>
                    <a:pt x="9176" y="46"/>
                    <a:pt x="9656" y="160"/>
                  </a:cubicBezTo>
                  <a:cubicBezTo>
                    <a:pt x="9176" y="46"/>
                    <a:pt x="8651" y="0"/>
                    <a:pt x="8126" y="0"/>
                  </a:cubicBezTo>
                  <a:cubicBezTo>
                    <a:pt x="7670" y="0"/>
                    <a:pt x="7191" y="46"/>
                    <a:pt x="6711" y="137"/>
                  </a:cubicBezTo>
                  <a:cubicBezTo>
                    <a:pt x="2740" y="891"/>
                    <a:pt x="777" y="3789"/>
                    <a:pt x="1" y="7031"/>
                  </a:cubicBezTo>
                  <a:moveTo>
                    <a:pt x="9679" y="160"/>
                  </a:moveTo>
                  <a:cubicBezTo>
                    <a:pt x="9679" y="160"/>
                    <a:pt x="9679" y="160"/>
                    <a:pt x="9679" y="160"/>
                  </a:cubicBezTo>
                  <a:cubicBezTo>
                    <a:pt x="9679" y="160"/>
                    <a:pt x="9679" y="160"/>
                    <a:pt x="9679" y="160"/>
                  </a:cubicBezTo>
                  <a:close/>
                  <a:moveTo>
                    <a:pt x="9679" y="160"/>
                  </a:moveTo>
                  <a:cubicBezTo>
                    <a:pt x="9656" y="160"/>
                    <a:pt x="9656" y="160"/>
                    <a:pt x="9656" y="160"/>
                  </a:cubicBezTo>
                  <a:cubicBezTo>
                    <a:pt x="9656" y="160"/>
                    <a:pt x="9656" y="160"/>
                    <a:pt x="9679" y="16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5"/>
            <p:cNvSpPr/>
            <p:nvPr/>
          </p:nvSpPr>
          <p:spPr>
            <a:xfrm>
              <a:off x="5569063" y="2456325"/>
              <a:ext cx="594625" cy="670850"/>
            </a:xfrm>
            <a:custGeom>
              <a:avLst/>
              <a:gdLst/>
              <a:ahLst/>
              <a:cxnLst/>
              <a:rect l="l" t="t" r="r" b="b"/>
              <a:pathLst>
                <a:path w="23785" h="26834" extrusionOk="0">
                  <a:moveTo>
                    <a:pt x="11389" y="0"/>
                  </a:moveTo>
                  <a:cubicBezTo>
                    <a:pt x="11199" y="0"/>
                    <a:pt x="11009" y="40"/>
                    <a:pt x="10843" y="123"/>
                  </a:cubicBezTo>
                  <a:cubicBezTo>
                    <a:pt x="10637" y="214"/>
                    <a:pt x="10477" y="351"/>
                    <a:pt x="10340" y="511"/>
                  </a:cubicBezTo>
                  <a:cubicBezTo>
                    <a:pt x="10158" y="557"/>
                    <a:pt x="9998" y="625"/>
                    <a:pt x="9838" y="739"/>
                  </a:cubicBezTo>
                  <a:cubicBezTo>
                    <a:pt x="9450" y="1082"/>
                    <a:pt x="9336" y="1721"/>
                    <a:pt x="9587" y="2177"/>
                  </a:cubicBezTo>
                  <a:cubicBezTo>
                    <a:pt x="9563" y="2175"/>
                    <a:pt x="9539" y="2174"/>
                    <a:pt x="9515" y="2174"/>
                  </a:cubicBezTo>
                  <a:cubicBezTo>
                    <a:pt x="8969" y="2174"/>
                    <a:pt x="8444" y="2658"/>
                    <a:pt x="8400" y="3204"/>
                  </a:cubicBezTo>
                  <a:cubicBezTo>
                    <a:pt x="8377" y="3433"/>
                    <a:pt x="8446" y="3684"/>
                    <a:pt x="8514" y="3912"/>
                  </a:cubicBezTo>
                  <a:cubicBezTo>
                    <a:pt x="7807" y="4072"/>
                    <a:pt x="7145" y="4277"/>
                    <a:pt x="6574" y="4528"/>
                  </a:cubicBezTo>
                  <a:cubicBezTo>
                    <a:pt x="6460" y="4574"/>
                    <a:pt x="6346" y="4620"/>
                    <a:pt x="6255" y="4665"/>
                  </a:cubicBezTo>
                  <a:cubicBezTo>
                    <a:pt x="6186" y="4688"/>
                    <a:pt x="6141" y="4711"/>
                    <a:pt x="6095" y="4734"/>
                  </a:cubicBezTo>
                  <a:cubicBezTo>
                    <a:pt x="1051" y="7130"/>
                    <a:pt x="868" y="12540"/>
                    <a:pt x="822" y="14206"/>
                  </a:cubicBezTo>
                  <a:cubicBezTo>
                    <a:pt x="799" y="14548"/>
                    <a:pt x="754" y="14868"/>
                    <a:pt x="663" y="15210"/>
                  </a:cubicBezTo>
                  <a:cubicBezTo>
                    <a:pt x="411" y="16123"/>
                    <a:pt x="1" y="17082"/>
                    <a:pt x="23" y="18246"/>
                  </a:cubicBezTo>
                  <a:cubicBezTo>
                    <a:pt x="1" y="19250"/>
                    <a:pt x="274" y="20437"/>
                    <a:pt x="1210" y="21921"/>
                  </a:cubicBezTo>
                  <a:cubicBezTo>
                    <a:pt x="3923" y="26297"/>
                    <a:pt x="8599" y="26834"/>
                    <a:pt x="10776" y="26834"/>
                  </a:cubicBezTo>
                  <a:cubicBezTo>
                    <a:pt x="11347" y="26834"/>
                    <a:pt x="11746" y="26797"/>
                    <a:pt x="11893" y="26783"/>
                  </a:cubicBezTo>
                  <a:cubicBezTo>
                    <a:pt x="12040" y="26797"/>
                    <a:pt x="12439" y="26834"/>
                    <a:pt x="13009" y="26834"/>
                  </a:cubicBezTo>
                  <a:cubicBezTo>
                    <a:pt x="15187" y="26834"/>
                    <a:pt x="19862" y="26297"/>
                    <a:pt x="22575" y="21921"/>
                  </a:cubicBezTo>
                  <a:cubicBezTo>
                    <a:pt x="23511" y="20437"/>
                    <a:pt x="23785" y="19250"/>
                    <a:pt x="23762" y="18246"/>
                  </a:cubicBezTo>
                  <a:cubicBezTo>
                    <a:pt x="23762" y="17082"/>
                    <a:pt x="23374" y="16123"/>
                    <a:pt x="23123" y="15210"/>
                  </a:cubicBezTo>
                  <a:cubicBezTo>
                    <a:pt x="23031" y="14868"/>
                    <a:pt x="22986" y="14548"/>
                    <a:pt x="22963" y="14206"/>
                  </a:cubicBezTo>
                  <a:cubicBezTo>
                    <a:pt x="22917" y="12540"/>
                    <a:pt x="22735" y="7130"/>
                    <a:pt x="17690" y="4734"/>
                  </a:cubicBezTo>
                  <a:cubicBezTo>
                    <a:pt x="17645" y="4711"/>
                    <a:pt x="17599" y="4688"/>
                    <a:pt x="17530" y="4665"/>
                  </a:cubicBezTo>
                  <a:cubicBezTo>
                    <a:pt x="17439" y="4620"/>
                    <a:pt x="17325" y="4574"/>
                    <a:pt x="17211" y="4528"/>
                  </a:cubicBezTo>
                  <a:cubicBezTo>
                    <a:pt x="16640" y="4277"/>
                    <a:pt x="15978" y="4072"/>
                    <a:pt x="15271" y="3912"/>
                  </a:cubicBezTo>
                  <a:cubicBezTo>
                    <a:pt x="15339" y="3684"/>
                    <a:pt x="15408" y="3433"/>
                    <a:pt x="15385" y="3204"/>
                  </a:cubicBezTo>
                  <a:cubicBezTo>
                    <a:pt x="15341" y="2658"/>
                    <a:pt x="14816" y="2174"/>
                    <a:pt x="14271" y="2174"/>
                  </a:cubicBezTo>
                  <a:cubicBezTo>
                    <a:pt x="14246" y="2174"/>
                    <a:pt x="14222" y="2175"/>
                    <a:pt x="14198" y="2177"/>
                  </a:cubicBezTo>
                  <a:cubicBezTo>
                    <a:pt x="14449" y="1721"/>
                    <a:pt x="14335" y="1082"/>
                    <a:pt x="13924" y="739"/>
                  </a:cubicBezTo>
                  <a:cubicBezTo>
                    <a:pt x="13787" y="625"/>
                    <a:pt x="13627" y="557"/>
                    <a:pt x="13445" y="511"/>
                  </a:cubicBezTo>
                  <a:cubicBezTo>
                    <a:pt x="13308" y="351"/>
                    <a:pt x="13148" y="214"/>
                    <a:pt x="12943" y="123"/>
                  </a:cubicBezTo>
                  <a:cubicBezTo>
                    <a:pt x="12777" y="40"/>
                    <a:pt x="12586" y="0"/>
                    <a:pt x="12396" y="0"/>
                  </a:cubicBezTo>
                  <a:cubicBezTo>
                    <a:pt x="12221" y="0"/>
                    <a:pt x="12046" y="34"/>
                    <a:pt x="11893" y="100"/>
                  </a:cubicBezTo>
                  <a:cubicBezTo>
                    <a:pt x="11739" y="34"/>
                    <a:pt x="11564" y="0"/>
                    <a:pt x="11389"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570213" y="2903650"/>
              <a:ext cx="594625" cy="223525"/>
            </a:xfrm>
            <a:custGeom>
              <a:avLst/>
              <a:gdLst/>
              <a:ahLst/>
              <a:cxnLst/>
              <a:rect l="l" t="t" r="r" b="b"/>
              <a:pathLst>
                <a:path w="23785" h="8941" extrusionOk="0">
                  <a:moveTo>
                    <a:pt x="2839" y="0"/>
                  </a:moveTo>
                  <a:cubicBezTo>
                    <a:pt x="1790" y="0"/>
                    <a:pt x="794" y="262"/>
                    <a:pt x="0" y="924"/>
                  </a:cubicBezTo>
                  <a:cubicBezTo>
                    <a:pt x="69" y="1814"/>
                    <a:pt x="388" y="2818"/>
                    <a:pt x="1164" y="4028"/>
                  </a:cubicBezTo>
                  <a:cubicBezTo>
                    <a:pt x="3877" y="8404"/>
                    <a:pt x="8553" y="8941"/>
                    <a:pt x="10730" y="8941"/>
                  </a:cubicBezTo>
                  <a:cubicBezTo>
                    <a:pt x="11301" y="8941"/>
                    <a:pt x="11700" y="8904"/>
                    <a:pt x="11847" y="8890"/>
                  </a:cubicBezTo>
                  <a:lnTo>
                    <a:pt x="11915" y="8890"/>
                  </a:lnTo>
                  <a:cubicBezTo>
                    <a:pt x="12062" y="8904"/>
                    <a:pt x="12461" y="8941"/>
                    <a:pt x="13032" y="8941"/>
                  </a:cubicBezTo>
                  <a:cubicBezTo>
                    <a:pt x="15209" y="8941"/>
                    <a:pt x="19885" y="8404"/>
                    <a:pt x="22597" y="4028"/>
                  </a:cubicBezTo>
                  <a:cubicBezTo>
                    <a:pt x="23373" y="2818"/>
                    <a:pt x="23693" y="1814"/>
                    <a:pt x="23784" y="924"/>
                  </a:cubicBezTo>
                  <a:cubicBezTo>
                    <a:pt x="22979" y="262"/>
                    <a:pt x="21976" y="0"/>
                    <a:pt x="20925" y="0"/>
                  </a:cubicBezTo>
                  <a:cubicBezTo>
                    <a:pt x="19980" y="0"/>
                    <a:pt x="18996" y="212"/>
                    <a:pt x="18078" y="536"/>
                  </a:cubicBezTo>
                  <a:cubicBezTo>
                    <a:pt x="17880" y="606"/>
                    <a:pt x="17481" y="632"/>
                    <a:pt x="16962" y="632"/>
                  </a:cubicBezTo>
                  <a:cubicBezTo>
                    <a:pt x="15622" y="632"/>
                    <a:pt x="13478" y="461"/>
                    <a:pt x="11915" y="444"/>
                  </a:cubicBezTo>
                  <a:lnTo>
                    <a:pt x="11847" y="444"/>
                  </a:lnTo>
                  <a:cubicBezTo>
                    <a:pt x="10300" y="461"/>
                    <a:pt x="8149" y="632"/>
                    <a:pt x="6803" y="632"/>
                  </a:cubicBezTo>
                  <a:cubicBezTo>
                    <a:pt x="6282" y="632"/>
                    <a:pt x="5881" y="606"/>
                    <a:pt x="5684" y="536"/>
                  </a:cubicBezTo>
                  <a:cubicBezTo>
                    <a:pt x="4766" y="212"/>
                    <a:pt x="3781" y="0"/>
                    <a:pt x="2839" y="0"/>
                  </a:cubicBezTo>
                  <a:close/>
                </a:path>
              </a:pathLst>
            </a:custGeom>
            <a:solidFill>
              <a:schemeClr val="accent6"/>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808738" y="2962675"/>
              <a:ext cx="119275" cy="87900"/>
            </a:xfrm>
            <a:custGeom>
              <a:avLst/>
              <a:gdLst/>
              <a:ahLst/>
              <a:cxnLst/>
              <a:rect l="l" t="t" r="r" b="b"/>
              <a:pathLst>
                <a:path w="4771" h="3516" extrusionOk="0">
                  <a:moveTo>
                    <a:pt x="2306" y="1"/>
                  </a:moveTo>
                  <a:cubicBezTo>
                    <a:pt x="1393" y="686"/>
                    <a:pt x="616" y="1028"/>
                    <a:pt x="0" y="1142"/>
                  </a:cubicBezTo>
                  <a:cubicBezTo>
                    <a:pt x="434" y="2329"/>
                    <a:pt x="1164" y="3516"/>
                    <a:pt x="2306" y="3516"/>
                  </a:cubicBezTo>
                  <a:cubicBezTo>
                    <a:pt x="3424" y="3516"/>
                    <a:pt x="4246" y="2352"/>
                    <a:pt x="4771" y="1165"/>
                  </a:cubicBezTo>
                  <a:cubicBezTo>
                    <a:pt x="4109" y="1074"/>
                    <a:pt x="3287" y="754"/>
                    <a:pt x="2306"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630113" y="2733125"/>
              <a:ext cx="189475" cy="190375"/>
            </a:xfrm>
            <a:custGeom>
              <a:avLst/>
              <a:gdLst/>
              <a:ahLst/>
              <a:cxnLst/>
              <a:rect l="l" t="t" r="r" b="b"/>
              <a:pathLst>
                <a:path w="7579" h="7615" extrusionOk="0">
                  <a:moveTo>
                    <a:pt x="3521" y="0"/>
                  </a:moveTo>
                  <a:cubicBezTo>
                    <a:pt x="3246" y="0"/>
                    <a:pt x="2968" y="39"/>
                    <a:pt x="2694" y="121"/>
                  </a:cubicBezTo>
                  <a:cubicBezTo>
                    <a:pt x="937" y="646"/>
                    <a:pt x="1" y="2700"/>
                    <a:pt x="617" y="4755"/>
                  </a:cubicBezTo>
                  <a:cubicBezTo>
                    <a:pt x="1137" y="6469"/>
                    <a:pt x="2584" y="7615"/>
                    <a:pt x="4066" y="7615"/>
                  </a:cubicBezTo>
                  <a:cubicBezTo>
                    <a:pt x="4340" y="7615"/>
                    <a:pt x="4615" y="7576"/>
                    <a:pt x="4886" y="7494"/>
                  </a:cubicBezTo>
                  <a:cubicBezTo>
                    <a:pt x="6643" y="6969"/>
                    <a:pt x="7579" y="4892"/>
                    <a:pt x="6963" y="2860"/>
                  </a:cubicBezTo>
                  <a:cubicBezTo>
                    <a:pt x="6442" y="1146"/>
                    <a:pt x="5012" y="0"/>
                    <a:pt x="3521"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630113" y="2720375"/>
              <a:ext cx="174650" cy="131625"/>
            </a:xfrm>
            <a:custGeom>
              <a:avLst/>
              <a:gdLst/>
              <a:ahLst/>
              <a:cxnLst/>
              <a:rect l="l" t="t" r="r" b="b"/>
              <a:pathLst>
                <a:path w="6986" h="5265" extrusionOk="0">
                  <a:moveTo>
                    <a:pt x="3432" y="0"/>
                  </a:moveTo>
                  <a:cubicBezTo>
                    <a:pt x="3131" y="0"/>
                    <a:pt x="2827" y="42"/>
                    <a:pt x="2534" y="129"/>
                  </a:cubicBezTo>
                  <a:cubicBezTo>
                    <a:pt x="2010" y="289"/>
                    <a:pt x="1530" y="586"/>
                    <a:pt x="1142" y="974"/>
                  </a:cubicBezTo>
                  <a:cubicBezTo>
                    <a:pt x="777" y="1384"/>
                    <a:pt x="480" y="1841"/>
                    <a:pt x="343" y="2343"/>
                  </a:cubicBezTo>
                  <a:cubicBezTo>
                    <a:pt x="1" y="3347"/>
                    <a:pt x="138" y="4420"/>
                    <a:pt x="594" y="5265"/>
                  </a:cubicBezTo>
                  <a:lnTo>
                    <a:pt x="640" y="5265"/>
                  </a:lnTo>
                  <a:cubicBezTo>
                    <a:pt x="389" y="4352"/>
                    <a:pt x="412" y="3370"/>
                    <a:pt x="754" y="2526"/>
                  </a:cubicBezTo>
                  <a:cubicBezTo>
                    <a:pt x="1097" y="1658"/>
                    <a:pt x="1804" y="928"/>
                    <a:pt x="2717" y="677"/>
                  </a:cubicBezTo>
                  <a:cubicBezTo>
                    <a:pt x="2976" y="595"/>
                    <a:pt x="3247" y="556"/>
                    <a:pt x="3520" y="556"/>
                  </a:cubicBezTo>
                  <a:cubicBezTo>
                    <a:pt x="4162" y="556"/>
                    <a:pt x="4814" y="772"/>
                    <a:pt x="5342" y="1156"/>
                  </a:cubicBezTo>
                  <a:cubicBezTo>
                    <a:pt x="6118" y="1681"/>
                    <a:pt x="6666" y="2480"/>
                    <a:pt x="6940" y="3370"/>
                  </a:cubicBezTo>
                  <a:lnTo>
                    <a:pt x="6985" y="3370"/>
                  </a:lnTo>
                  <a:cubicBezTo>
                    <a:pt x="6963" y="2868"/>
                    <a:pt x="6803" y="2412"/>
                    <a:pt x="6575" y="1955"/>
                  </a:cubicBezTo>
                  <a:cubicBezTo>
                    <a:pt x="6323" y="1521"/>
                    <a:pt x="6004" y="1111"/>
                    <a:pt x="5593" y="791"/>
                  </a:cubicBezTo>
                  <a:cubicBezTo>
                    <a:pt x="5029" y="293"/>
                    <a:pt x="4236" y="0"/>
                    <a:pt x="3432"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99747" y="2748125"/>
              <a:ext cx="100454" cy="116239"/>
            </a:xfrm>
            <a:custGeom>
              <a:avLst/>
              <a:gdLst/>
              <a:ahLst/>
              <a:cxnLst/>
              <a:rect l="l" t="t" r="r" b="b"/>
              <a:pathLst>
                <a:path w="5524" h="6392" extrusionOk="0">
                  <a:moveTo>
                    <a:pt x="2716" y="1"/>
                  </a:moveTo>
                  <a:cubicBezTo>
                    <a:pt x="1210" y="23"/>
                    <a:pt x="0" y="1461"/>
                    <a:pt x="23" y="3242"/>
                  </a:cubicBezTo>
                  <a:cubicBezTo>
                    <a:pt x="23" y="4985"/>
                    <a:pt x="1258" y="6392"/>
                    <a:pt x="2749" y="6392"/>
                  </a:cubicBezTo>
                  <a:cubicBezTo>
                    <a:pt x="2761" y="6392"/>
                    <a:pt x="2773" y="6392"/>
                    <a:pt x="2785" y="6392"/>
                  </a:cubicBezTo>
                  <a:cubicBezTo>
                    <a:pt x="4314" y="6392"/>
                    <a:pt x="5524" y="4954"/>
                    <a:pt x="5501" y="3173"/>
                  </a:cubicBezTo>
                  <a:cubicBezTo>
                    <a:pt x="5478" y="1416"/>
                    <a:pt x="4246" y="1"/>
                    <a:pt x="2716" y="1"/>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913163" y="2733125"/>
              <a:ext cx="188900" cy="190375"/>
            </a:xfrm>
            <a:custGeom>
              <a:avLst/>
              <a:gdLst/>
              <a:ahLst/>
              <a:cxnLst/>
              <a:rect l="l" t="t" r="r" b="b"/>
              <a:pathLst>
                <a:path w="7556" h="7615" extrusionOk="0">
                  <a:moveTo>
                    <a:pt x="4058" y="0"/>
                  </a:moveTo>
                  <a:cubicBezTo>
                    <a:pt x="2567" y="0"/>
                    <a:pt x="1137" y="1146"/>
                    <a:pt x="617" y="2860"/>
                  </a:cubicBezTo>
                  <a:cubicBezTo>
                    <a:pt x="0" y="4892"/>
                    <a:pt x="936" y="6969"/>
                    <a:pt x="2694" y="7494"/>
                  </a:cubicBezTo>
                  <a:cubicBezTo>
                    <a:pt x="2964" y="7576"/>
                    <a:pt x="3239" y="7615"/>
                    <a:pt x="3513" y="7615"/>
                  </a:cubicBezTo>
                  <a:cubicBezTo>
                    <a:pt x="4995" y="7615"/>
                    <a:pt x="6442" y="6469"/>
                    <a:pt x="6962" y="4755"/>
                  </a:cubicBezTo>
                  <a:cubicBezTo>
                    <a:pt x="7555" y="2700"/>
                    <a:pt x="6642" y="646"/>
                    <a:pt x="4885" y="121"/>
                  </a:cubicBezTo>
                  <a:cubicBezTo>
                    <a:pt x="4611" y="39"/>
                    <a:pt x="4333" y="0"/>
                    <a:pt x="4058"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932573" y="2748125"/>
              <a:ext cx="108456" cy="125475"/>
            </a:xfrm>
            <a:custGeom>
              <a:avLst/>
              <a:gdLst/>
              <a:ahLst/>
              <a:cxnLst/>
              <a:rect l="l" t="t" r="r" b="b"/>
              <a:pathLst>
                <a:path w="5525" h="6392" extrusionOk="0">
                  <a:moveTo>
                    <a:pt x="2785" y="1"/>
                  </a:moveTo>
                  <a:cubicBezTo>
                    <a:pt x="1279" y="1"/>
                    <a:pt x="46" y="1416"/>
                    <a:pt x="23" y="3173"/>
                  </a:cubicBezTo>
                  <a:cubicBezTo>
                    <a:pt x="0" y="4954"/>
                    <a:pt x="1210" y="6392"/>
                    <a:pt x="2739" y="6392"/>
                  </a:cubicBezTo>
                  <a:cubicBezTo>
                    <a:pt x="2751" y="6392"/>
                    <a:pt x="2763" y="6392"/>
                    <a:pt x="2775" y="6392"/>
                  </a:cubicBezTo>
                  <a:cubicBezTo>
                    <a:pt x="4265" y="6392"/>
                    <a:pt x="5479" y="4985"/>
                    <a:pt x="5501" y="3242"/>
                  </a:cubicBezTo>
                  <a:cubicBezTo>
                    <a:pt x="5524" y="1461"/>
                    <a:pt x="4314" y="23"/>
                    <a:pt x="2785" y="1"/>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5927988" y="2720375"/>
              <a:ext cx="174650" cy="131625"/>
            </a:xfrm>
            <a:custGeom>
              <a:avLst/>
              <a:gdLst/>
              <a:ahLst/>
              <a:cxnLst/>
              <a:rect l="l" t="t" r="r" b="b"/>
              <a:pathLst>
                <a:path w="6986" h="5265" extrusionOk="0">
                  <a:moveTo>
                    <a:pt x="3544" y="0"/>
                  </a:moveTo>
                  <a:cubicBezTo>
                    <a:pt x="2738" y="0"/>
                    <a:pt x="1957" y="293"/>
                    <a:pt x="1393" y="791"/>
                  </a:cubicBezTo>
                  <a:cubicBezTo>
                    <a:pt x="982" y="1111"/>
                    <a:pt x="663" y="1521"/>
                    <a:pt x="412" y="1955"/>
                  </a:cubicBezTo>
                  <a:cubicBezTo>
                    <a:pt x="183" y="2412"/>
                    <a:pt x="24" y="2868"/>
                    <a:pt x="1" y="3370"/>
                  </a:cubicBezTo>
                  <a:lnTo>
                    <a:pt x="46" y="3370"/>
                  </a:lnTo>
                  <a:cubicBezTo>
                    <a:pt x="320" y="2480"/>
                    <a:pt x="868" y="1681"/>
                    <a:pt x="1644" y="1156"/>
                  </a:cubicBezTo>
                  <a:cubicBezTo>
                    <a:pt x="2173" y="772"/>
                    <a:pt x="2813" y="556"/>
                    <a:pt x="3456" y="556"/>
                  </a:cubicBezTo>
                  <a:cubicBezTo>
                    <a:pt x="3730" y="556"/>
                    <a:pt x="4003" y="595"/>
                    <a:pt x="4269" y="677"/>
                  </a:cubicBezTo>
                  <a:cubicBezTo>
                    <a:pt x="5159" y="928"/>
                    <a:pt x="5890" y="1658"/>
                    <a:pt x="6232" y="2526"/>
                  </a:cubicBezTo>
                  <a:cubicBezTo>
                    <a:pt x="6574" y="3370"/>
                    <a:pt x="6597" y="4352"/>
                    <a:pt x="6346" y="5265"/>
                  </a:cubicBezTo>
                  <a:lnTo>
                    <a:pt x="6392" y="5265"/>
                  </a:lnTo>
                  <a:cubicBezTo>
                    <a:pt x="6848" y="4420"/>
                    <a:pt x="6985" y="3347"/>
                    <a:pt x="6643" y="2343"/>
                  </a:cubicBezTo>
                  <a:cubicBezTo>
                    <a:pt x="6483" y="1841"/>
                    <a:pt x="6209" y="1384"/>
                    <a:pt x="5844" y="974"/>
                  </a:cubicBezTo>
                  <a:cubicBezTo>
                    <a:pt x="5456" y="586"/>
                    <a:pt x="4977" y="289"/>
                    <a:pt x="4452" y="129"/>
                  </a:cubicBezTo>
                  <a:cubicBezTo>
                    <a:pt x="4152" y="42"/>
                    <a:pt x="3846" y="0"/>
                    <a:pt x="354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828713" y="2895875"/>
              <a:ext cx="75350" cy="42875"/>
            </a:xfrm>
            <a:custGeom>
              <a:avLst/>
              <a:gdLst/>
              <a:ahLst/>
              <a:cxnLst/>
              <a:rect l="l" t="t" r="r" b="b"/>
              <a:pathLst>
                <a:path w="3014" h="1715" extrusionOk="0">
                  <a:moveTo>
                    <a:pt x="796" y="0"/>
                  </a:moveTo>
                  <a:cubicBezTo>
                    <a:pt x="670" y="0"/>
                    <a:pt x="532" y="52"/>
                    <a:pt x="388" y="185"/>
                  </a:cubicBezTo>
                  <a:cubicBezTo>
                    <a:pt x="0" y="527"/>
                    <a:pt x="502" y="1098"/>
                    <a:pt x="959" y="1509"/>
                  </a:cubicBezTo>
                  <a:cubicBezTo>
                    <a:pt x="1119" y="1646"/>
                    <a:pt x="1313" y="1714"/>
                    <a:pt x="1507" y="1714"/>
                  </a:cubicBezTo>
                  <a:cubicBezTo>
                    <a:pt x="1701" y="1714"/>
                    <a:pt x="1895" y="1646"/>
                    <a:pt x="2054" y="1509"/>
                  </a:cubicBezTo>
                  <a:cubicBezTo>
                    <a:pt x="2511" y="1098"/>
                    <a:pt x="3013" y="527"/>
                    <a:pt x="2625" y="185"/>
                  </a:cubicBezTo>
                  <a:cubicBezTo>
                    <a:pt x="2481" y="52"/>
                    <a:pt x="2343" y="0"/>
                    <a:pt x="2217" y="0"/>
                  </a:cubicBezTo>
                  <a:cubicBezTo>
                    <a:pt x="1801" y="0"/>
                    <a:pt x="1507" y="550"/>
                    <a:pt x="1507" y="550"/>
                  </a:cubicBezTo>
                  <a:cubicBezTo>
                    <a:pt x="1507" y="550"/>
                    <a:pt x="1212" y="0"/>
                    <a:pt x="79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750538" y="2959250"/>
              <a:ext cx="231125" cy="38450"/>
            </a:xfrm>
            <a:custGeom>
              <a:avLst/>
              <a:gdLst/>
              <a:ahLst/>
              <a:cxnLst/>
              <a:rect l="l" t="t" r="r" b="b"/>
              <a:pathLst>
                <a:path w="9245" h="1538" extrusionOk="0">
                  <a:moveTo>
                    <a:pt x="4634" y="1"/>
                  </a:moveTo>
                  <a:lnTo>
                    <a:pt x="4565" y="47"/>
                  </a:lnTo>
                  <a:cubicBezTo>
                    <a:pt x="4382" y="161"/>
                    <a:pt x="4200" y="252"/>
                    <a:pt x="4017" y="366"/>
                  </a:cubicBezTo>
                  <a:cubicBezTo>
                    <a:pt x="3835" y="480"/>
                    <a:pt x="3652" y="571"/>
                    <a:pt x="3469" y="663"/>
                  </a:cubicBezTo>
                  <a:cubicBezTo>
                    <a:pt x="3287" y="754"/>
                    <a:pt x="3081" y="845"/>
                    <a:pt x="2899" y="914"/>
                  </a:cubicBezTo>
                  <a:cubicBezTo>
                    <a:pt x="2693" y="960"/>
                    <a:pt x="2511" y="1051"/>
                    <a:pt x="2305" y="1074"/>
                  </a:cubicBezTo>
                  <a:cubicBezTo>
                    <a:pt x="2080" y="1127"/>
                    <a:pt x="1848" y="1164"/>
                    <a:pt x="1616" y="1164"/>
                  </a:cubicBezTo>
                  <a:cubicBezTo>
                    <a:pt x="1449" y="1164"/>
                    <a:pt x="1282" y="1144"/>
                    <a:pt x="1118" y="1096"/>
                  </a:cubicBezTo>
                  <a:cubicBezTo>
                    <a:pt x="730" y="1005"/>
                    <a:pt x="342" y="823"/>
                    <a:pt x="46" y="526"/>
                  </a:cubicBezTo>
                  <a:lnTo>
                    <a:pt x="0" y="526"/>
                  </a:lnTo>
                  <a:cubicBezTo>
                    <a:pt x="228" y="937"/>
                    <a:pt x="593" y="1233"/>
                    <a:pt x="1027" y="1393"/>
                  </a:cubicBezTo>
                  <a:cubicBezTo>
                    <a:pt x="1294" y="1491"/>
                    <a:pt x="1578" y="1538"/>
                    <a:pt x="1863" y="1538"/>
                  </a:cubicBezTo>
                  <a:cubicBezTo>
                    <a:pt x="2042" y="1538"/>
                    <a:pt x="2221" y="1520"/>
                    <a:pt x="2397" y="1484"/>
                  </a:cubicBezTo>
                  <a:cubicBezTo>
                    <a:pt x="2602" y="1439"/>
                    <a:pt x="2830" y="1348"/>
                    <a:pt x="3036" y="1279"/>
                  </a:cubicBezTo>
                  <a:cubicBezTo>
                    <a:pt x="3241" y="1188"/>
                    <a:pt x="3447" y="1096"/>
                    <a:pt x="3629" y="982"/>
                  </a:cubicBezTo>
                  <a:cubicBezTo>
                    <a:pt x="3812" y="868"/>
                    <a:pt x="4017" y="754"/>
                    <a:pt x="4177" y="617"/>
                  </a:cubicBezTo>
                  <a:cubicBezTo>
                    <a:pt x="4339" y="516"/>
                    <a:pt x="4483" y="379"/>
                    <a:pt x="4641" y="253"/>
                  </a:cubicBezTo>
                  <a:lnTo>
                    <a:pt x="4641" y="253"/>
                  </a:lnTo>
                  <a:cubicBezTo>
                    <a:pt x="4804" y="352"/>
                    <a:pt x="4978" y="450"/>
                    <a:pt x="5136" y="549"/>
                  </a:cubicBezTo>
                  <a:lnTo>
                    <a:pt x="5684" y="891"/>
                  </a:lnTo>
                  <a:lnTo>
                    <a:pt x="6254" y="1188"/>
                  </a:lnTo>
                  <a:cubicBezTo>
                    <a:pt x="6460" y="1279"/>
                    <a:pt x="6665" y="1393"/>
                    <a:pt x="6893" y="1439"/>
                  </a:cubicBezTo>
                  <a:cubicBezTo>
                    <a:pt x="7092" y="1491"/>
                    <a:pt x="7300" y="1519"/>
                    <a:pt x="7509" y="1519"/>
                  </a:cubicBezTo>
                  <a:cubicBezTo>
                    <a:pt x="7756" y="1519"/>
                    <a:pt x="8005" y="1480"/>
                    <a:pt x="8240" y="1393"/>
                  </a:cubicBezTo>
                  <a:cubicBezTo>
                    <a:pt x="8674" y="1233"/>
                    <a:pt x="9039" y="937"/>
                    <a:pt x="9244" y="526"/>
                  </a:cubicBezTo>
                  <a:lnTo>
                    <a:pt x="9221" y="526"/>
                  </a:lnTo>
                  <a:cubicBezTo>
                    <a:pt x="8925" y="823"/>
                    <a:pt x="8537" y="1005"/>
                    <a:pt x="8149" y="1096"/>
                  </a:cubicBezTo>
                  <a:cubicBezTo>
                    <a:pt x="7955" y="1154"/>
                    <a:pt x="7755" y="1176"/>
                    <a:pt x="7552" y="1176"/>
                  </a:cubicBezTo>
                  <a:cubicBezTo>
                    <a:pt x="7350" y="1176"/>
                    <a:pt x="7144" y="1154"/>
                    <a:pt x="6939" y="1119"/>
                  </a:cubicBezTo>
                  <a:cubicBezTo>
                    <a:pt x="6551" y="1074"/>
                    <a:pt x="6140" y="960"/>
                    <a:pt x="5752" y="777"/>
                  </a:cubicBezTo>
                  <a:cubicBezTo>
                    <a:pt x="5569" y="663"/>
                    <a:pt x="5364" y="571"/>
                    <a:pt x="5204" y="435"/>
                  </a:cubicBezTo>
                  <a:cubicBezTo>
                    <a:pt x="5022" y="320"/>
                    <a:pt x="4862" y="183"/>
                    <a:pt x="4702" y="47"/>
                  </a:cubicBezTo>
                  <a:lnTo>
                    <a:pt x="4634"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866363" y="3050550"/>
              <a:ext cx="25" cy="25"/>
            </a:xfrm>
            <a:custGeom>
              <a:avLst/>
              <a:gdLst/>
              <a:ahLst/>
              <a:cxnLst/>
              <a:rect l="l" t="t" r="r" b="b"/>
              <a:pathLst>
                <a:path w="1" h="1" extrusionOk="0">
                  <a:moveTo>
                    <a:pt x="1" y="1"/>
                  </a:moveTo>
                  <a:lnTo>
                    <a:pt x="1" y="1"/>
                  </a:lnTo>
                  <a:lnTo>
                    <a:pt x="1" y="1"/>
                  </a:ln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865213" y="2962675"/>
              <a:ext cx="2325" cy="4025"/>
            </a:xfrm>
            <a:custGeom>
              <a:avLst/>
              <a:gdLst/>
              <a:ahLst/>
              <a:cxnLst/>
              <a:rect l="l" t="t" r="r" b="b"/>
              <a:pathLst>
                <a:path w="93" h="161" extrusionOk="0">
                  <a:moveTo>
                    <a:pt x="47" y="1"/>
                  </a:moveTo>
                  <a:cubicBezTo>
                    <a:pt x="24" y="46"/>
                    <a:pt x="24" y="115"/>
                    <a:pt x="1" y="161"/>
                  </a:cubicBezTo>
                  <a:cubicBezTo>
                    <a:pt x="24" y="138"/>
                    <a:pt x="47" y="138"/>
                    <a:pt x="47" y="115"/>
                  </a:cubicBezTo>
                  <a:cubicBezTo>
                    <a:pt x="69" y="115"/>
                    <a:pt x="69" y="138"/>
                    <a:pt x="92" y="138"/>
                  </a:cubicBezTo>
                  <a:cubicBezTo>
                    <a:pt x="69" y="92"/>
                    <a:pt x="69" y="46"/>
                    <a:pt x="47"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969638" y="2649975"/>
              <a:ext cx="87350" cy="40200"/>
            </a:xfrm>
            <a:custGeom>
              <a:avLst/>
              <a:gdLst/>
              <a:ahLst/>
              <a:cxnLst/>
              <a:rect l="l" t="t" r="r" b="b"/>
              <a:pathLst>
                <a:path w="3494" h="1608" extrusionOk="0">
                  <a:moveTo>
                    <a:pt x="1302" y="1"/>
                  </a:moveTo>
                  <a:cubicBezTo>
                    <a:pt x="1211" y="1"/>
                    <a:pt x="1119" y="1"/>
                    <a:pt x="1051" y="46"/>
                  </a:cubicBezTo>
                  <a:cubicBezTo>
                    <a:pt x="982" y="92"/>
                    <a:pt x="937" y="183"/>
                    <a:pt x="960" y="252"/>
                  </a:cubicBezTo>
                  <a:cubicBezTo>
                    <a:pt x="909" y="244"/>
                    <a:pt x="858" y="240"/>
                    <a:pt x="807" y="240"/>
                  </a:cubicBezTo>
                  <a:cubicBezTo>
                    <a:pt x="562" y="240"/>
                    <a:pt x="323" y="329"/>
                    <a:pt x="115" y="480"/>
                  </a:cubicBezTo>
                  <a:cubicBezTo>
                    <a:pt x="69" y="526"/>
                    <a:pt x="24" y="571"/>
                    <a:pt x="24" y="640"/>
                  </a:cubicBezTo>
                  <a:cubicBezTo>
                    <a:pt x="1" y="799"/>
                    <a:pt x="206" y="891"/>
                    <a:pt x="366" y="914"/>
                  </a:cubicBezTo>
                  <a:cubicBezTo>
                    <a:pt x="433" y="920"/>
                    <a:pt x="502" y="923"/>
                    <a:pt x="572" y="923"/>
                  </a:cubicBezTo>
                  <a:cubicBezTo>
                    <a:pt x="741" y="923"/>
                    <a:pt x="919" y="907"/>
                    <a:pt x="1097" y="891"/>
                  </a:cubicBezTo>
                  <a:cubicBezTo>
                    <a:pt x="1165" y="879"/>
                    <a:pt x="1239" y="868"/>
                    <a:pt x="1311" y="868"/>
                  </a:cubicBezTo>
                  <a:cubicBezTo>
                    <a:pt x="1382" y="868"/>
                    <a:pt x="1450" y="879"/>
                    <a:pt x="1507" y="914"/>
                  </a:cubicBezTo>
                  <a:cubicBezTo>
                    <a:pt x="1576" y="959"/>
                    <a:pt x="1599" y="1028"/>
                    <a:pt x="1644" y="1073"/>
                  </a:cubicBezTo>
                  <a:cubicBezTo>
                    <a:pt x="1827" y="1302"/>
                    <a:pt x="2055" y="1461"/>
                    <a:pt x="2329" y="1553"/>
                  </a:cubicBezTo>
                  <a:cubicBezTo>
                    <a:pt x="2396" y="1586"/>
                    <a:pt x="2475" y="1607"/>
                    <a:pt x="2557" y="1607"/>
                  </a:cubicBezTo>
                  <a:cubicBezTo>
                    <a:pt x="2588" y="1607"/>
                    <a:pt x="2618" y="1604"/>
                    <a:pt x="2649" y="1598"/>
                  </a:cubicBezTo>
                  <a:cubicBezTo>
                    <a:pt x="2740" y="1576"/>
                    <a:pt x="2854" y="1484"/>
                    <a:pt x="2831" y="1370"/>
                  </a:cubicBezTo>
                  <a:lnTo>
                    <a:pt x="2831" y="1370"/>
                  </a:lnTo>
                  <a:cubicBezTo>
                    <a:pt x="2932" y="1403"/>
                    <a:pt x="3020" y="1425"/>
                    <a:pt x="3104" y="1425"/>
                  </a:cubicBezTo>
                  <a:cubicBezTo>
                    <a:pt x="3135" y="1425"/>
                    <a:pt x="3166" y="1422"/>
                    <a:pt x="3196" y="1416"/>
                  </a:cubicBezTo>
                  <a:cubicBezTo>
                    <a:pt x="3333" y="1393"/>
                    <a:pt x="3448" y="1324"/>
                    <a:pt x="3470" y="1187"/>
                  </a:cubicBezTo>
                  <a:cubicBezTo>
                    <a:pt x="3493" y="1119"/>
                    <a:pt x="3470" y="1051"/>
                    <a:pt x="3448" y="982"/>
                  </a:cubicBezTo>
                  <a:cubicBezTo>
                    <a:pt x="3239" y="481"/>
                    <a:pt x="2686" y="152"/>
                    <a:pt x="2157" y="152"/>
                  </a:cubicBezTo>
                  <a:cubicBezTo>
                    <a:pt x="2107" y="152"/>
                    <a:pt x="2058" y="155"/>
                    <a:pt x="2010" y="160"/>
                  </a:cubicBezTo>
                  <a:cubicBezTo>
                    <a:pt x="1781" y="69"/>
                    <a:pt x="1553" y="23"/>
                    <a:pt x="1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685463" y="2649425"/>
              <a:ext cx="87350" cy="40750"/>
            </a:xfrm>
            <a:custGeom>
              <a:avLst/>
              <a:gdLst/>
              <a:ahLst/>
              <a:cxnLst/>
              <a:rect l="l" t="t" r="r" b="b"/>
              <a:pathLst>
                <a:path w="3494" h="1630" extrusionOk="0">
                  <a:moveTo>
                    <a:pt x="2192" y="0"/>
                  </a:moveTo>
                  <a:cubicBezTo>
                    <a:pt x="1941" y="23"/>
                    <a:pt x="1713" y="69"/>
                    <a:pt x="1485" y="160"/>
                  </a:cubicBezTo>
                  <a:cubicBezTo>
                    <a:pt x="1447" y="157"/>
                    <a:pt x="1409" y="156"/>
                    <a:pt x="1372" y="156"/>
                  </a:cubicBezTo>
                  <a:cubicBezTo>
                    <a:pt x="815" y="156"/>
                    <a:pt x="260" y="469"/>
                    <a:pt x="47" y="982"/>
                  </a:cubicBezTo>
                  <a:cubicBezTo>
                    <a:pt x="24" y="1050"/>
                    <a:pt x="1" y="1119"/>
                    <a:pt x="24" y="1210"/>
                  </a:cubicBezTo>
                  <a:cubicBezTo>
                    <a:pt x="47" y="1324"/>
                    <a:pt x="161" y="1415"/>
                    <a:pt x="275" y="1438"/>
                  </a:cubicBezTo>
                  <a:cubicBezTo>
                    <a:pt x="301" y="1443"/>
                    <a:pt x="326" y="1444"/>
                    <a:pt x="351" y="1444"/>
                  </a:cubicBezTo>
                  <a:cubicBezTo>
                    <a:pt x="456" y="1444"/>
                    <a:pt x="552" y="1411"/>
                    <a:pt x="663" y="1393"/>
                  </a:cubicBezTo>
                  <a:lnTo>
                    <a:pt x="663" y="1393"/>
                  </a:lnTo>
                  <a:cubicBezTo>
                    <a:pt x="640" y="1484"/>
                    <a:pt x="754" y="1598"/>
                    <a:pt x="845" y="1621"/>
                  </a:cubicBezTo>
                  <a:cubicBezTo>
                    <a:pt x="876" y="1627"/>
                    <a:pt x="907" y="1630"/>
                    <a:pt x="937" y="1630"/>
                  </a:cubicBezTo>
                  <a:cubicBezTo>
                    <a:pt x="1019" y="1630"/>
                    <a:pt x="1098" y="1609"/>
                    <a:pt x="1165" y="1575"/>
                  </a:cubicBezTo>
                  <a:cubicBezTo>
                    <a:pt x="1439" y="1484"/>
                    <a:pt x="1667" y="1301"/>
                    <a:pt x="1850" y="1096"/>
                  </a:cubicBezTo>
                  <a:cubicBezTo>
                    <a:pt x="1895" y="1027"/>
                    <a:pt x="1918" y="959"/>
                    <a:pt x="1987" y="936"/>
                  </a:cubicBezTo>
                  <a:cubicBezTo>
                    <a:pt x="2050" y="886"/>
                    <a:pt x="2127" y="870"/>
                    <a:pt x="2206" y="870"/>
                  </a:cubicBezTo>
                  <a:cubicBezTo>
                    <a:pt x="2271" y="870"/>
                    <a:pt x="2336" y="880"/>
                    <a:pt x="2398" y="890"/>
                  </a:cubicBezTo>
                  <a:cubicBezTo>
                    <a:pt x="2545" y="917"/>
                    <a:pt x="2692" y="928"/>
                    <a:pt x="2834" y="928"/>
                  </a:cubicBezTo>
                  <a:cubicBezTo>
                    <a:pt x="2935" y="928"/>
                    <a:pt x="3033" y="923"/>
                    <a:pt x="3128" y="913"/>
                  </a:cubicBezTo>
                  <a:cubicBezTo>
                    <a:pt x="3288" y="890"/>
                    <a:pt x="3493" y="822"/>
                    <a:pt x="3470" y="662"/>
                  </a:cubicBezTo>
                  <a:cubicBezTo>
                    <a:pt x="3470" y="594"/>
                    <a:pt x="3425" y="548"/>
                    <a:pt x="3379" y="502"/>
                  </a:cubicBezTo>
                  <a:cubicBezTo>
                    <a:pt x="3171" y="351"/>
                    <a:pt x="2932" y="262"/>
                    <a:pt x="2687" y="262"/>
                  </a:cubicBezTo>
                  <a:cubicBezTo>
                    <a:pt x="2636" y="262"/>
                    <a:pt x="2585" y="266"/>
                    <a:pt x="2535" y="274"/>
                  </a:cubicBezTo>
                  <a:cubicBezTo>
                    <a:pt x="2557" y="183"/>
                    <a:pt x="2512" y="91"/>
                    <a:pt x="2443" y="46"/>
                  </a:cubicBezTo>
                  <a:cubicBezTo>
                    <a:pt x="2375" y="0"/>
                    <a:pt x="2283"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55"/>
          <p:cNvGrpSpPr/>
          <p:nvPr/>
        </p:nvGrpSpPr>
        <p:grpSpPr>
          <a:xfrm>
            <a:off x="7246688" y="1429738"/>
            <a:ext cx="1184075" cy="989000"/>
            <a:chOff x="6419888" y="960325"/>
            <a:chExt cx="1184075" cy="989000"/>
          </a:xfrm>
        </p:grpSpPr>
        <p:sp>
          <p:nvSpPr>
            <p:cNvPr id="1682" name="Google Shape;1682;p55"/>
            <p:cNvSpPr/>
            <p:nvPr/>
          </p:nvSpPr>
          <p:spPr>
            <a:xfrm>
              <a:off x="7118338" y="960325"/>
              <a:ext cx="467950" cy="709900"/>
            </a:xfrm>
            <a:custGeom>
              <a:avLst/>
              <a:gdLst/>
              <a:ahLst/>
              <a:cxnLst/>
              <a:rect l="l" t="t" r="r" b="b"/>
              <a:pathLst>
                <a:path w="18718" h="28396" extrusionOk="0">
                  <a:moveTo>
                    <a:pt x="15704" y="1"/>
                  </a:moveTo>
                  <a:cubicBezTo>
                    <a:pt x="14837" y="1097"/>
                    <a:pt x="13855" y="2101"/>
                    <a:pt x="12782" y="2991"/>
                  </a:cubicBezTo>
                  <a:cubicBezTo>
                    <a:pt x="13056" y="2649"/>
                    <a:pt x="13170" y="2169"/>
                    <a:pt x="13079" y="1736"/>
                  </a:cubicBezTo>
                  <a:lnTo>
                    <a:pt x="13079" y="1736"/>
                  </a:lnTo>
                  <a:cubicBezTo>
                    <a:pt x="11002" y="3356"/>
                    <a:pt x="8377" y="4064"/>
                    <a:pt x="5935" y="5068"/>
                  </a:cubicBezTo>
                  <a:cubicBezTo>
                    <a:pt x="3493" y="6072"/>
                    <a:pt x="1027" y="7556"/>
                    <a:pt x="0" y="9998"/>
                  </a:cubicBezTo>
                  <a:lnTo>
                    <a:pt x="12235" y="28396"/>
                  </a:lnTo>
                  <a:cubicBezTo>
                    <a:pt x="13810" y="25246"/>
                    <a:pt x="13422" y="19083"/>
                    <a:pt x="15385" y="16184"/>
                  </a:cubicBezTo>
                  <a:cubicBezTo>
                    <a:pt x="17370" y="13285"/>
                    <a:pt x="18717" y="9519"/>
                    <a:pt x="17370" y="6278"/>
                  </a:cubicBezTo>
                  <a:cubicBezTo>
                    <a:pt x="17233" y="5958"/>
                    <a:pt x="17074" y="5639"/>
                    <a:pt x="17028" y="5296"/>
                  </a:cubicBezTo>
                  <a:cubicBezTo>
                    <a:pt x="16982" y="4954"/>
                    <a:pt x="17074" y="4589"/>
                    <a:pt x="17165" y="4269"/>
                  </a:cubicBezTo>
                  <a:cubicBezTo>
                    <a:pt x="17484" y="3060"/>
                    <a:pt x="17781" y="1713"/>
                    <a:pt x="17211" y="594"/>
                  </a:cubicBezTo>
                  <a:lnTo>
                    <a:pt x="17211" y="594"/>
                  </a:lnTo>
                  <a:cubicBezTo>
                    <a:pt x="16959" y="1348"/>
                    <a:pt x="16435" y="1987"/>
                    <a:pt x="15727" y="2352"/>
                  </a:cubicBezTo>
                  <a:cubicBezTo>
                    <a:pt x="15864" y="1576"/>
                    <a:pt x="15864" y="777"/>
                    <a:pt x="15704"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5"/>
            <p:cNvSpPr/>
            <p:nvPr/>
          </p:nvSpPr>
          <p:spPr>
            <a:xfrm>
              <a:off x="7205063" y="1125825"/>
              <a:ext cx="245975" cy="312725"/>
            </a:xfrm>
            <a:custGeom>
              <a:avLst/>
              <a:gdLst/>
              <a:ahLst/>
              <a:cxnLst/>
              <a:rect l="l" t="t" r="r" b="b"/>
              <a:pathLst>
                <a:path w="9839" h="12509" extrusionOk="0">
                  <a:moveTo>
                    <a:pt x="8263" y="0"/>
                  </a:moveTo>
                  <a:lnTo>
                    <a:pt x="8263" y="0"/>
                  </a:lnTo>
                  <a:cubicBezTo>
                    <a:pt x="6711" y="959"/>
                    <a:pt x="4999" y="1621"/>
                    <a:pt x="3447" y="2580"/>
                  </a:cubicBezTo>
                  <a:cubicBezTo>
                    <a:pt x="1895" y="3538"/>
                    <a:pt x="480" y="4885"/>
                    <a:pt x="1" y="6642"/>
                  </a:cubicBezTo>
                  <a:lnTo>
                    <a:pt x="7031" y="12509"/>
                  </a:lnTo>
                  <a:cubicBezTo>
                    <a:pt x="8218" y="11025"/>
                    <a:pt x="8583" y="9039"/>
                    <a:pt x="8720" y="7122"/>
                  </a:cubicBezTo>
                  <a:cubicBezTo>
                    <a:pt x="8857" y="5227"/>
                    <a:pt x="8834" y="3287"/>
                    <a:pt x="9450" y="1484"/>
                  </a:cubicBezTo>
                  <a:lnTo>
                    <a:pt x="9450" y="1484"/>
                  </a:lnTo>
                  <a:cubicBezTo>
                    <a:pt x="9154" y="1689"/>
                    <a:pt x="8880" y="1918"/>
                    <a:pt x="8606" y="2123"/>
                  </a:cubicBezTo>
                  <a:cubicBezTo>
                    <a:pt x="9108" y="1552"/>
                    <a:pt x="9519" y="913"/>
                    <a:pt x="9838" y="229"/>
                  </a:cubicBezTo>
                  <a:lnTo>
                    <a:pt x="9838" y="229"/>
                  </a:lnTo>
                  <a:cubicBezTo>
                    <a:pt x="8903" y="685"/>
                    <a:pt x="7944" y="1142"/>
                    <a:pt x="7008" y="1598"/>
                  </a:cubicBezTo>
                  <a:cubicBezTo>
                    <a:pt x="7419" y="1050"/>
                    <a:pt x="7853" y="525"/>
                    <a:pt x="8263"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5"/>
            <p:cNvSpPr/>
            <p:nvPr/>
          </p:nvSpPr>
          <p:spPr>
            <a:xfrm>
              <a:off x="6420438" y="960325"/>
              <a:ext cx="467950" cy="709900"/>
            </a:xfrm>
            <a:custGeom>
              <a:avLst/>
              <a:gdLst/>
              <a:ahLst/>
              <a:cxnLst/>
              <a:rect l="l" t="t" r="r" b="b"/>
              <a:pathLst>
                <a:path w="18718" h="28396" extrusionOk="0">
                  <a:moveTo>
                    <a:pt x="3037" y="1"/>
                  </a:moveTo>
                  <a:cubicBezTo>
                    <a:pt x="2877" y="777"/>
                    <a:pt x="2854" y="1576"/>
                    <a:pt x="2991" y="2352"/>
                  </a:cubicBezTo>
                  <a:cubicBezTo>
                    <a:pt x="2306" y="1987"/>
                    <a:pt x="1758" y="1348"/>
                    <a:pt x="1530" y="594"/>
                  </a:cubicBezTo>
                  <a:lnTo>
                    <a:pt x="1530" y="594"/>
                  </a:lnTo>
                  <a:cubicBezTo>
                    <a:pt x="937" y="1713"/>
                    <a:pt x="1234" y="3060"/>
                    <a:pt x="1553" y="4269"/>
                  </a:cubicBezTo>
                  <a:cubicBezTo>
                    <a:pt x="1644" y="4589"/>
                    <a:pt x="1736" y="4954"/>
                    <a:pt x="1690" y="5296"/>
                  </a:cubicBezTo>
                  <a:cubicBezTo>
                    <a:pt x="1667" y="5639"/>
                    <a:pt x="1507" y="5958"/>
                    <a:pt x="1370" y="6278"/>
                  </a:cubicBezTo>
                  <a:cubicBezTo>
                    <a:pt x="1" y="9519"/>
                    <a:pt x="1348" y="13285"/>
                    <a:pt x="3333" y="16184"/>
                  </a:cubicBezTo>
                  <a:cubicBezTo>
                    <a:pt x="5319" y="19083"/>
                    <a:pt x="4908" y="25246"/>
                    <a:pt x="6483" y="28396"/>
                  </a:cubicBezTo>
                  <a:lnTo>
                    <a:pt x="18718" y="9998"/>
                  </a:lnTo>
                  <a:cubicBezTo>
                    <a:pt x="17713" y="7556"/>
                    <a:pt x="15225" y="6072"/>
                    <a:pt x="12806" y="5068"/>
                  </a:cubicBezTo>
                  <a:cubicBezTo>
                    <a:pt x="10364" y="4064"/>
                    <a:pt x="7739" y="3356"/>
                    <a:pt x="5662" y="1736"/>
                  </a:cubicBezTo>
                  <a:lnTo>
                    <a:pt x="5662" y="1736"/>
                  </a:lnTo>
                  <a:cubicBezTo>
                    <a:pt x="5547" y="2169"/>
                    <a:pt x="5662" y="2649"/>
                    <a:pt x="5936" y="2991"/>
                  </a:cubicBezTo>
                  <a:cubicBezTo>
                    <a:pt x="4863" y="2101"/>
                    <a:pt x="3904" y="1097"/>
                    <a:pt x="3037"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6555688" y="1125825"/>
              <a:ext cx="245975" cy="312725"/>
            </a:xfrm>
            <a:custGeom>
              <a:avLst/>
              <a:gdLst/>
              <a:ahLst/>
              <a:cxnLst/>
              <a:rect l="l" t="t" r="r" b="b"/>
              <a:pathLst>
                <a:path w="9839" h="12509" extrusionOk="0">
                  <a:moveTo>
                    <a:pt x="1575" y="0"/>
                  </a:moveTo>
                  <a:lnTo>
                    <a:pt x="1575" y="0"/>
                  </a:lnTo>
                  <a:cubicBezTo>
                    <a:pt x="2009" y="525"/>
                    <a:pt x="2420" y="1050"/>
                    <a:pt x="2831" y="1598"/>
                  </a:cubicBezTo>
                  <a:cubicBezTo>
                    <a:pt x="1895" y="1142"/>
                    <a:pt x="959" y="685"/>
                    <a:pt x="1" y="229"/>
                  </a:cubicBezTo>
                  <a:lnTo>
                    <a:pt x="1" y="229"/>
                  </a:lnTo>
                  <a:cubicBezTo>
                    <a:pt x="320" y="913"/>
                    <a:pt x="754" y="1552"/>
                    <a:pt x="1256" y="2123"/>
                  </a:cubicBezTo>
                  <a:cubicBezTo>
                    <a:pt x="959" y="1918"/>
                    <a:pt x="685" y="1689"/>
                    <a:pt x="411" y="1484"/>
                  </a:cubicBezTo>
                  <a:lnTo>
                    <a:pt x="411" y="1484"/>
                  </a:lnTo>
                  <a:cubicBezTo>
                    <a:pt x="1028" y="3287"/>
                    <a:pt x="982" y="5227"/>
                    <a:pt x="1142" y="7122"/>
                  </a:cubicBezTo>
                  <a:cubicBezTo>
                    <a:pt x="1279" y="9039"/>
                    <a:pt x="1621" y="11025"/>
                    <a:pt x="2831" y="12509"/>
                  </a:cubicBezTo>
                  <a:lnTo>
                    <a:pt x="9838" y="6642"/>
                  </a:lnTo>
                  <a:cubicBezTo>
                    <a:pt x="9382" y="4885"/>
                    <a:pt x="7944" y="3538"/>
                    <a:pt x="6392" y="2580"/>
                  </a:cubicBezTo>
                  <a:cubicBezTo>
                    <a:pt x="4839" y="1621"/>
                    <a:pt x="3128" y="959"/>
                    <a:pt x="1575"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6419888" y="1061900"/>
              <a:ext cx="1184075" cy="887425"/>
            </a:xfrm>
            <a:custGeom>
              <a:avLst/>
              <a:gdLst/>
              <a:ahLst/>
              <a:cxnLst/>
              <a:rect l="l" t="t" r="r" b="b"/>
              <a:pathLst>
                <a:path w="47363" h="35497" extrusionOk="0">
                  <a:moveTo>
                    <a:pt x="21707" y="1"/>
                  </a:moveTo>
                  <a:cubicBezTo>
                    <a:pt x="21296" y="594"/>
                    <a:pt x="21045" y="1302"/>
                    <a:pt x="20954" y="2032"/>
                  </a:cubicBezTo>
                  <a:cubicBezTo>
                    <a:pt x="20657" y="1827"/>
                    <a:pt x="20543" y="1462"/>
                    <a:pt x="20337" y="1165"/>
                  </a:cubicBezTo>
                  <a:cubicBezTo>
                    <a:pt x="20188" y="949"/>
                    <a:pt x="19929" y="757"/>
                    <a:pt x="19694" y="757"/>
                  </a:cubicBezTo>
                  <a:cubicBezTo>
                    <a:pt x="19606" y="757"/>
                    <a:pt x="19522" y="783"/>
                    <a:pt x="19447" y="845"/>
                  </a:cubicBezTo>
                  <a:cubicBezTo>
                    <a:pt x="19333" y="937"/>
                    <a:pt x="19265" y="1074"/>
                    <a:pt x="19219" y="1211"/>
                  </a:cubicBezTo>
                  <a:cubicBezTo>
                    <a:pt x="19036" y="1758"/>
                    <a:pt x="18922" y="2329"/>
                    <a:pt x="18922" y="2900"/>
                  </a:cubicBezTo>
                  <a:cubicBezTo>
                    <a:pt x="18671" y="2786"/>
                    <a:pt x="18374" y="2671"/>
                    <a:pt x="18078" y="2603"/>
                  </a:cubicBezTo>
                  <a:cubicBezTo>
                    <a:pt x="18025" y="2585"/>
                    <a:pt x="17968" y="2574"/>
                    <a:pt x="17915" y="2574"/>
                  </a:cubicBezTo>
                  <a:cubicBezTo>
                    <a:pt x="17831" y="2574"/>
                    <a:pt x="17754" y="2602"/>
                    <a:pt x="17713" y="2671"/>
                  </a:cubicBezTo>
                  <a:cubicBezTo>
                    <a:pt x="17667" y="2717"/>
                    <a:pt x="17667" y="2808"/>
                    <a:pt x="17690" y="2877"/>
                  </a:cubicBezTo>
                  <a:cubicBezTo>
                    <a:pt x="17758" y="3379"/>
                    <a:pt x="17827" y="3858"/>
                    <a:pt x="17895" y="4360"/>
                  </a:cubicBezTo>
                  <a:cubicBezTo>
                    <a:pt x="8970" y="6757"/>
                    <a:pt x="8149" y="14951"/>
                    <a:pt x="7989" y="18010"/>
                  </a:cubicBezTo>
                  <a:cubicBezTo>
                    <a:pt x="5958" y="19060"/>
                    <a:pt x="3743" y="19768"/>
                    <a:pt x="1484" y="20087"/>
                  </a:cubicBezTo>
                  <a:cubicBezTo>
                    <a:pt x="1758" y="20612"/>
                    <a:pt x="2214" y="21023"/>
                    <a:pt x="2762" y="21228"/>
                  </a:cubicBezTo>
                  <a:cubicBezTo>
                    <a:pt x="1872" y="21571"/>
                    <a:pt x="936" y="21753"/>
                    <a:pt x="0" y="21799"/>
                  </a:cubicBezTo>
                  <a:cubicBezTo>
                    <a:pt x="936" y="23557"/>
                    <a:pt x="2351" y="25063"/>
                    <a:pt x="4063" y="26090"/>
                  </a:cubicBezTo>
                  <a:cubicBezTo>
                    <a:pt x="3104" y="26866"/>
                    <a:pt x="2169" y="27688"/>
                    <a:pt x="1278" y="28578"/>
                  </a:cubicBezTo>
                  <a:lnTo>
                    <a:pt x="5455" y="29172"/>
                  </a:lnTo>
                  <a:cubicBezTo>
                    <a:pt x="4474" y="29765"/>
                    <a:pt x="3584" y="30427"/>
                    <a:pt x="2716" y="31157"/>
                  </a:cubicBezTo>
                  <a:cubicBezTo>
                    <a:pt x="2965" y="31126"/>
                    <a:pt x="3213" y="31111"/>
                    <a:pt x="3458" y="31111"/>
                  </a:cubicBezTo>
                  <a:cubicBezTo>
                    <a:pt x="6072" y="31111"/>
                    <a:pt x="8510" y="32757"/>
                    <a:pt x="11139" y="33257"/>
                  </a:cubicBezTo>
                  <a:cubicBezTo>
                    <a:pt x="11869" y="33394"/>
                    <a:pt x="12623" y="33440"/>
                    <a:pt x="13376" y="33440"/>
                  </a:cubicBezTo>
                  <a:cubicBezTo>
                    <a:pt x="16269" y="34812"/>
                    <a:pt x="19885" y="35497"/>
                    <a:pt x="23499" y="35497"/>
                  </a:cubicBezTo>
                  <a:cubicBezTo>
                    <a:pt x="27097" y="35497"/>
                    <a:pt x="30695" y="34818"/>
                    <a:pt x="33576" y="33463"/>
                  </a:cubicBezTo>
                  <a:cubicBezTo>
                    <a:pt x="34466" y="33440"/>
                    <a:pt x="35357" y="33417"/>
                    <a:pt x="36224" y="33257"/>
                  </a:cubicBezTo>
                  <a:cubicBezTo>
                    <a:pt x="38832" y="32757"/>
                    <a:pt x="41287" y="31111"/>
                    <a:pt x="43904" y="31111"/>
                  </a:cubicBezTo>
                  <a:cubicBezTo>
                    <a:pt x="44150" y="31111"/>
                    <a:pt x="44397" y="31126"/>
                    <a:pt x="44646" y="31157"/>
                  </a:cubicBezTo>
                  <a:cubicBezTo>
                    <a:pt x="43779" y="30427"/>
                    <a:pt x="42866" y="29765"/>
                    <a:pt x="41907" y="29172"/>
                  </a:cubicBezTo>
                  <a:cubicBezTo>
                    <a:pt x="43300" y="28966"/>
                    <a:pt x="44692" y="28761"/>
                    <a:pt x="46062" y="28578"/>
                  </a:cubicBezTo>
                  <a:cubicBezTo>
                    <a:pt x="45194" y="27688"/>
                    <a:pt x="44258" y="26866"/>
                    <a:pt x="43300" y="26090"/>
                  </a:cubicBezTo>
                  <a:cubicBezTo>
                    <a:pt x="45012" y="25063"/>
                    <a:pt x="46427" y="23557"/>
                    <a:pt x="47363" y="21799"/>
                  </a:cubicBezTo>
                  <a:cubicBezTo>
                    <a:pt x="46427" y="21753"/>
                    <a:pt x="45491" y="21571"/>
                    <a:pt x="44601" y="21228"/>
                  </a:cubicBezTo>
                  <a:cubicBezTo>
                    <a:pt x="45149" y="21023"/>
                    <a:pt x="45605" y="20612"/>
                    <a:pt x="45879" y="20087"/>
                  </a:cubicBezTo>
                  <a:cubicBezTo>
                    <a:pt x="43505" y="19768"/>
                    <a:pt x="41177" y="18991"/>
                    <a:pt x="39077" y="17850"/>
                  </a:cubicBezTo>
                  <a:lnTo>
                    <a:pt x="38963" y="18010"/>
                  </a:lnTo>
                  <a:cubicBezTo>
                    <a:pt x="38826" y="14929"/>
                    <a:pt x="37981" y="6438"/>
                    <a:pt x="28486" y="4224"/>
                  </a:cubicBezTo>
                  <a:cubicBezTo>
                    <a:pt x="28577" y="3836"/>
                    <a:pt x="28600" y="3425"/>
                    <a:pt x="28577" y="3037"/>
                  </a:cubicBezTo>
                  <a:cubicBezTo>
                    <a:pt x="28577" y="2831"/>
                    <a:pt x="28555" y="2649"/>
                    <a:pt x="28418" y="2489"/>
                  </a:cubicBezTo>
                  <a:cubicBezTo>
                    <a:pt x="28316" y="2364"/>
                    <a:pt x="28180" y="2314"/>
                    <a:pt x="28029" y="2314"/>
                  </a:cubicBezTo>
                  <a:cubicBezTo>
                    <a:pt x="27739" y="2314"/>
                    <a:pt x="27395" y="2499"/>
                    <a:pt x="27139" y="2694"/>
                  </a:cubicBezTo>
                  <a:cubicBezTo>
                    <a:pt x="27208" y="2283"/>
                    <a:pt x="27254" y="1827"/>
                    <a:pt x="26980" y="1553"/>
                  </a:cubicBezTo>
                  <a:cubicBezTo>
                    <a:pt x="26828" y="1401"/>
                    <a:pt x="26628" y="1339"/>
                    <a:pt x="26420" y="1339"/>
                  </a:cubicBezTo>
                  <a:cubicBezTo>
                    <a:pt x="26222" y="1339"/>
                    <a:pt x="26017" y="1395"/>
                    <a:pt x="25838" y="1485"/>
                  </a:cubicBezTo>
                  <a:cubicBezTo>
                    <a:pt x="25473" y="1690"/>
                    <a:pt x="25199" y="1987"/>
                    <a:pt x="24857" y="2215"/>
                  </a:cubicBezTo>
                  <a:cubicBezTo>
                    <a:pt x="24811" y="1781"/>
                    <a:pt x="24788" y="1348"/>
                    <a:pt x="24743" y="937"/>
                  </a:cubicBezTo>
                  <a:cubicBezTo>
                    <a:pt x="24743" y="777"/>
                    <a:pt x="24720" y="617"/>
                    <a:pt x="24606" y="503"/>
                  </a:cubicBezTo>
                  <a:cubicBezTo>
                    <a:pt x="24537" y="435"/>
                    <a:pt x="24451" y="407"/>
                    <a:pt x="24358" y="407"/>
                  </a:cubicBezTo>
                  <a:cubicBezTo>
                    <a:pt x="24172" y="407"/>
                    <a:pt x="23959" y="518"/>
                    <a:pt x="23807" y="640"/>
                  </a:cubicBezTo>
                  <a:cubicBezTo>
                    <a:pt x="23328" y="1028"/>
                    <a:pt x="22962" y="1507"/>
                    <a:pt x="22688" y="2032"/>
                  </a:cubicBezTo>
                  <a:cubicBezTo>
                    <a:pt x="22415" y="1325"/>
                    <a:pt x="22095" y="640"/>
                    <a:pt x="21707"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7284388" y="1593175"/>
              <a:ext cx="319575" cy="283050"/>
            </a:xfrm>
            <a:custGeom>
              <a:avLst/>
              <a:gdLst/>
              <a:ahLst/>
              <a:cxnLst/>
              <a:rect l="l" t="t" r="r" b="b"/>
              <a:pathLst>
                <a:path w="12783" h="11322" extrusionOk="0">
                  <a:moveTo>
                    <a:pt x="10044" y="0"/>
                  </a:moveTo>
                  <a:cubicBezTo>
                    <a:pt x="7953" y="875"/>
                    <a:pt x="5683" y="1331"/>
                    <a:pt x="3420" y="1331"/>
                  </a:cubicBezTo>
                  <a:cubicBezTo>
                    <a:pt x="3262" y="1331"/>
                    <a:pt x="3103" y="1329"/>
                    <a:pt x="2945" y="1324"/>
                  </a:cubicBezTo>
                  <a:lnTo>
                    <a:pt x="2945" y="1324"/>
                  </a:lnTo>
                  <a:cubicBezTo>
                    <a:pt x="4083" y="1838"/>
                    <a:pt x="5340" y="2101"/>
                    <a:pt x="6596" y="2101"/>
                  </a:cubicBezTo>
                  <a:cubicBezTo>
                    <a:pt x="6901" y="2101"/>
                    <a:pt x="7207" y="2086"/>
                    <a:pt x="7510" y="2054"/>
                  </a:cubicBezTo>
                  <a:lnTo>
                    <a:pt x="7510" y="2054"/>
                  </a:lnTo>
                  <a:cubicBezTo>
                    <a:pt x="6407" y="2763"/>
                    <a:pt x="5100" y="3133"/>
                    <a:pt x="3780" y="3133"/>
                  </a:cubicBezTo>
                  <a:cubicBezTo>
                    <a:pt x="3570" y="3133"/>
                    <a:pt x="3360" y="3123"/>
                    <a:pt x="3150" y="3104"/>
                  </a:cubicBezTo>
                  <a:cubicBezTo>
                    <a:pt x="2756" y="3072"/>
                    <a:pt x="2335" y="3007"/>
                    <a:pt x="1931" y="3007"/>
                  </a:cubicBezTo>
                  <a:cubicBezTo>
                    <a:pt x="1493" y="3007"/>
                    <a:pt x="1075" y="3083"/>
                    <a:pt x="731" y="3355"/>
                  </a:cubicBezTo>
                  <a:cubicBezTo>
                    <a:pt x="2374" y="3629"/>
                    <a:pt x="3995" y="4200"/>
                    <a:pt x="5456" y="5067"/>
                  </a:cubicBezTo>
                  <a:cubicBezTo>
                    <a:pt x="4799" y="5286"/>
                    <a:pt x="4105" y="5396"/>
                    <a:pt x="3409" y="5396"/>
                  </a:cubicBezTo>
                  <a:cubicBezTo>
                    <a:pt x="2581" y="5396"/>
                    <a:pt x="1751" y="5241"/>
                    <a:pt x="982" y="4930"/>
                  </a:cubicBezTo>
                  <a:lnTo>
                    <a:pt x="982" y="4930"/>
                  </a:lnTo>
                  <a:cubicBezTo>
                    <a:pt x="2420" y="5729"/>
                    <a:pt x="3744" y="6711"/>
                    <a:pt x="4954" y="7806"/>
                  </a:cubicBezTo>
                  <a:cubicBezTo>
                    <a:pt x="3264" y="7510"/>
                    <a:pt x="1621" y="7144"/>
                    <a:pt x="0" y="6688"/>
                  </a:cubicBezTo>
                  <a:lnTo>
                    <a:pt x="0" y="6688"/>
                  </a:lnTo>
                  <a:lnTo>
                    <a:pt x="3447" y="9952"/>
                  </a:lnTo>
                  <a:cubicBezTo>
                    <a:pt x="3300" y="9999"/>
                    <a:pt x="3147" y="10021"/>
                    <a:pt x="2995" y="10021"/>
                  </a:cubicBezTo>
                  <a:cubicBezTo>
                    <a:pt x="2698" y="10021"/>
                    <a:pt x="2402" y="9935"/>
                    <a:pt x="2146" y="9769"/>
                  </a:cubicBezTo>
                  <a:lnTo>
                    <a:pt x="2146" y="9769"/>
                  </a:lnTo>
                  <a:cubicBezTo>
                    <a:pt x="2762" y="10294"/>
                    <a:pt x="3379" y="10797"/>
                    <a:pt x="3995" y="11322"/>
                  </a:cubicBezTo>
                  <a:cubicBezTo>
                    <a:pt x="5772" y="10655"/>
                    <a:pt x="7513" y="9864"/>
                    <a:pt x="9344" y="9864"/>
                  </a:cubicBezTo>
                  <a:cubicBezTo>
                    <a:pt x="9584" y="9864"/>
                    <a:pt x="9824" y="9877"/>
                    <a:pt x="10066" y="9906"/>
                  </a:cubicBezTo>
                  <a:cubicBezTo>
                    <a:pt x="9199" y="9176"/>
                    <a:pt x="8286" y="8514"/>
                    <a:pt x="7327" y="7921"/>
                  </a:cubicBezTo>
                  <a:cubicBezTo>
                    <a:pt x="8720" y="7715"/>
                    <a:pt x="10112" y="7510"/>
                    <a:pt x="11482" y="7327"/>
                  </a:cubicBezTo>
                  <a:cubicBezTo>
                    <a:pt x="10614" y="6437"/>
                    <a:pt x="9678" y="5615"/>
                    <a:pt x="8720" y="4839"/>
                  </a:cubicBezTo>
                  <a:cubicBezTo>
                    <a:pt x="10432" y="3812"/>
                    <a:pt x="11847" y="2306"/>
                    <a:pt x="12783" y="548"/>
                  </a:cubicBezTo>
                  <a:cubicBezTo>
                    <a:pt x="11847" y="502"/>
                    <a:pt x="10934" y="320"/>
                    <a:pt x="1004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7256988" y="1493300"/>
              <a:ext cx="309875" cy="101350"/>
            </a:xfrm>
            <a:custGeom>
              <a:avLst/>
              <a:gdLst/>
              <a:ahLst/>
              <a:cxnLst/>
              <a:rect l="l" t="t" r="r" b="b"/>
              <a:pathLst>
                <a:path w="12395" h="4054" extrusionOk="0">
                  <a:moveTo>
                    <a:pt x="5821" y="1"/>
                  </a:moveTo>
                  <a:cubicBezTo>
                    <a:pt x="5273" y="138"/>
                    <a:pt x="4726" y="366"/>
                    <a:pt x="4224" y="594"/>
                  </a:cubicBezTo>
                  <a:cubicBezTo>
                    <a:pt x="2948" y="1199"/>
                    <a:pt x="1673" y="1948"/>
                    <a:pt x="300" y="1948"/>
                  </a:cubicBezTo>
                  <a:cubicBezTo>
                    <a:pt x="224" y="1948"/>
                    <a:pt x="147" y="1946"/>
                    <a:pt x="69" y="1941"/>
                  </a:cubicBezTo>
                  <a:lnTo>
                    <a:pt x="69" y="1941"/>
                  </a:lnTo>
                  <a:cubicBezTo>
                    <a:pt x="1256" y="2055"/>
                    <a:pt x="2466" y="2146"/>
                    <a:pt x="3676" y="2238"/>
                  </a:cubicBezTo>
                  <a:cubicBezTo>
                    <a:pt x="2489" y="2740"/>
                    <a:pt x="1256" y="3105"/>
                    <a:pt x="1" y="3310"/>
                  </a:cubicBezTo>
                  <a:cubicBezTo>
                    <a:pt x="1020" y="3252"/>
                    <a:pt x="2050" y="3193"/>
                    <a:pt x="3078" y="3193"/>
                  </a:cubicBezTo>
                  <a:cubicBezTo>
                    <a:pt x="4053" y="3193"/>
                    <a:pt x="5025" y="3246"/>
                    <a:pt x="5981" y="3402"/>
                  </a:cubicBezTo>
                  <a:cubicBezTo>
                    <a:pt x="7291" y="3643"/>
                    <a:pt x="8691" y="4053"/>
                    <a:pt x="10007" y="4053"/>
                  </a:cubicBezTo>
                  <a:cubicBezTo>
                    <a:pt x="10433" y="4053"/>
                    <a:pt x="10851" y="4010"/>
                    <a:pt x="11254" y="3904"/>
                  </a:cubicBezTo>
                  <a:cubicBezTo>
                    <a:pt x="11733" y="3698"/>
                    <a:pt x="12144" y="3310"/>
                    <a:pt x="12395" y="2831"/>
                  </a:cubicBezTo>
                  <a:cubicBezTo>
                    <a:pt x="10112" y="2512"/>
                    <a:pt x="7898" y="1804"/>
                    <a:pt x="5867" y="754"/>
                  </a:cubicBezTo>
                  <a:cubicBezTo>
                    <a:pt x="5867" y="526"/>
                    <a:pt x="5844" y="275"/>
                    <a:pt x="5821"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6419888" y="1593175"/>
              <a:ext cx="319575" cy="283050"/>
            </a:xfrm>
            <a:custGeom>
              <a:avLst/>
              <a:gdLst/>
              <a:ahLst/>
              <a:cxnLst/>
              <a:rect l="l" t="t" r="r" b="b"/>
              <a:pathLst>
                <a:path w="12783" h="11322" extrusionOk="0">
                  <a:moveTo>
                    <a:pt x="2739" y="0"/>
                  </a:moveTo>
                  <a:cubicBezTo>
                    <a:pt x="1849" y="320"/>
                    <a:pt x="936" y="502"/>
                    <a:pt x="0" y="548"/>
                  </a:cubicBezTo>
                  <a:cubicBezTo>
                    <a:pt x="936" y="2306"/>
                    <a:pt x="2351" y="3812"/>
                    <a:pt x="4063" y="4839"/>
                  </a:cubicBezTo>
                  <a:cubicBezTo>
                    <a:pt x="3104" y="5615"/>
                    <a:pt x="2169" y="6437"/>
                    <a:pt x="1278" y="7327"/>
                  </a:cubicBezTo>
                  <a:lnTo>
                    <a:pt x="5455" y="7921"/>
                  </a:lnTo>
                  <a:cubicBezTo>
                    <a:pt x="4474" y="8514"/>
                    <a:pt x="3584" y="9176"/>
                    <a:pt x="2716" y="9906"/>
                  </a:cubicBezTo>
                  <a:cubicBezTo>
                    <a:pt x="2959" y="9877"/>
                    <a:pt x="3199" y="9864"/>
                    <a:pt x="3438" y="9864"/>
                  </a:cubicBezTo>
                  <a:cubicBezTo>
                    <a:pt x="5270" y="9864"/>
                    <a:pt x="7011" y="10655"/>
                    <a:pt x="8788" y="11322"/>
                  </a:cubicBezTo>
                  <a:cubicBezTo>
                    <a:pt x="9404" y="10797"/>
                    <a:pt x="9998" y="10294"/>
                    <a:pt x="10614" y="9769"/>
                  </a:cubicBezTo>
                  <a:lnTo>
                    <a:pt x="10614" y="9769"/>
                  </a:lnTo>
                  <a:cubicBezTo>
                    <a:pt x="10373" y="9935"/>
                    <a:pt x="10082" y="10021"/>
                    <a:pt x="9787" y="10021"/>
                  </a:cubicBezTo>
                  <a:cubicBezTo>
                    <a:pt x="9636" y="10021"/>
                    <a:pt x="9483" y="9999"/>
                    <a:pt x="9336" y="9952"/>
                  </a:cubicBezTo>
                  <a:cubicBezTo>
                    <a:pt x="10477" y="8879"/>
                    <a:pt x="11641" y="7784"/>
                    <a:pt x="12782" y="6688"/>
                  </a:cubicBezTo>
                  <a:lnTo>
                    <a:pt x="12782" y="6688"/>
                  </a:lnTo>
                  <a:cubicBezTo>
                    <a:pt x="11162" y="7144"/>
                    <a:pt x="9495" y="7510"/>
                    <a:pt x="7829" y="7806"/>
                  </a:cubicBezTo>
                  <a:cubicBezTo>
                    <a:pt x="9039" y="6711"/>
                    <a:pt x="10363" y="5729"/>
                    <a:pt x="11778" y="4930"/>
                  </a:cubicBezTo>
                  <a:lnTo>
                    <a:pt x="11778" y="4930"/>
                  </a:lnTo>
                  <a:cubicBezTo>
                    <a:pt x="11021" y="5241"/>
                    <a:pt x="10197" y="5396"/>
                    <a:pt x="9372" y="5396"/>
                  </a:cubicBezTo>
                  <a:cubicBezTo>
                    <a:pt x="8678" y="5396"/>
                    <a:pt x="7984" y="5286"/>
                    <a:pt x="7327" y="5067"/>
                  </a:cubicBezTo>
                  <a:cubicBezTo>
                    <a:pt x="8788" y="4200"/>
                    <a:pt x="10386" y="3629"/>
                    <a:pt x="12052" y="3355"/>
                  </a:cubicBezTo>
                  <a:cubicBezTo>
                    <a:pt x="11708" y="3083"/>
                    <a:pt x="11290" y="3007"/>
                    <a:pt x="10852" y="3007"/>
                  </a:cubicBezTo>
                  <a:cubicBezTo>
                    <a:pt x="10448" y="3007"/>
                    <a:pt x="10027" y="3072"/>
                    <a:pt x="9632" y="3104"/>
                  </a:cubicBezTo>
                  <a:cubicBezTo>
                    <a:pt x="9423" y="3123"/>
                    <a:pt x="9212" y="3133"/>
                    <a:pt x="9002" y="3133"/>
                  </a:cubicBezTo>
                  <a:cubicBezTo>
                    <a:pt x="7682" y="3133"/>
                    <a:pt x="6376" y="2763"/>
                    <a:pt x="5273" y="2054"/>
                  </a:cubicBezTo>
                  <a:lnTo>
                    <a:pt x="5273" y="2054"/>
                  </a:lnTo>
                  <a:cubicBezTo>
                    <a:pt x="5576" y="2086"/>
                    <a:pt x="5881" y="2101"/>
                    <a:pt x="6187" y="2101"/>
                  </a:cubicBezTo>
                  <a:cubicBezTo>
                    <a:pt x="7443" y="2101"/>
                    <a:pt x="8699" y="1838"/>
                    <a:pt x="9838" y="1324"/>
                  </a:cubicBezTo>
                  <a:lnTo>
                    <a:pt x="9838" y="1324"/>
                  </a:lnTo>
                  <a:cubicBezTo>
                    <a:pt x="9680" y="1329"/>
                    <a:pt x="9521" y="1331"/>
                    <a:pt x="9363" y="1331"/>
                  </a:cubicBezTo>
                  <a:cubicBezTo>
                    <a:pt x="7100" y="1331"/>
                    <a:pt x="4830" y="875"/>
                    <a:pt x="2739"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6456963" y="1493300"/>
              <a:ext cx="309325" cy="101350"/>
            </a:xfrm>
            <a:custGeom>
              <a:avLst/>
              <a:gdLst/>
              <a:ahLst/>
              <a:cxnLst/>
              <a:rect l="l" t="t" r="r" b="b"/>
              <a:pathLst>
                <a:path w="12373" h="4054" extrusionOk="0">
                  <a:moveTo>
                    <a:pt x="6552" y="1"/>
                  </a:moveTo>
                  <a:cubicBezTo>
                    <a:pt x="6552" y="275"/>
                    <a:pt x="6529" y="526"/>
                    <a:pt x="6506" y="754"/>
                  </a:cubicBezTo>
                  <a:cubicBezTo>
                    <a:pt x="4475" y="1804"/>
                    <a:pt x="2260" y="2512"/>
                    <a:pt x="1" y="2831"/>
                  </a:cubicBezTo>
                  <a:cubicBezTo>
                    <a:pt x="252" y="3310"/>
                    <a:pt x="663" y="3698"/>
                    <a:pt x="1142" y="3904"/>
                  </a:cubicBezTo>
                  <a:cubicBezTo>
                    <a:pt x="1539" y="4010"/>
                    <a:pt x="1954" y="4053"/>
                    <a:pt x="2380" y="4053"/>
                  </a:cubicBezTo>
                  <a:cubicBezTo>
                    <a:pt x="3691" y="4053"/>
                    <a:pt x="5105" y="3643"/>
                    <a:pt x="6415" y="3402"/>
                  </a:cubicBezTo>
                  <a:cubicBezTo>
                    <a:pt x="7371" y="3246"/>
                    <a:pt x="8337" y="3193"/>
                    <a:pt x="9307" y="3193"/>
                  </a:cubicBezTo>
                  <a:cubicBezTo>
                    <a:pt x="10329" y="3193"/>
                    <a:pt x="11353" y="3252"/>
                    <a:pt x="12372" y="3310"/>
                  </a:cubicBezTo>
                  <a:cubicBezTo>
                    <a:pt x="11117" y="3105"/>
                    <a:pt x="9884" y="2740"/>
                    <a:pt x="8720" y="2238"/>
                  </a:cubicBezTo>
                  <a:cubicBezTo>
                    <a:pt x="9930" y="2146"/>
                    <a:pt x="11117" y="2055"/>
                    <a:pt x="12326" y="1941"/>
                  </a:cubicBezTo>
                  <a:lnTo>
                    <a:pt x="12326" y="1941"/>
                  </a:lnTo>
                  <a:cubicBezTo>
                    <a:pt x="12248" y="1946"/>
                    <a:pt x="12170" y="1948"/>
                    <a:pt x="12092" y="1948"/>
                  </a:cubicBezTo>
                  <a:cubicBezTo>
                    <a:pt x="10700" y="1948"/>
                    <a:pt x="9426" y="1199"/>
                    <a:pt x="8172" y="594"/>
                  </a:cubicBezTo>
                  <a:cubicBezTo>
                    <a:pt x="7670" y="366"/>
                    <a:pt x="7122" y="138"/>
                    <a:pt x="6552"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6632788" y="1399200"/>
              <a:ext cx="315525" cy="283425"/>
            </a:xfrm>
            <a:custGeom>
              <a:avLst/>
              <a:gdLst/>
              <a:ahLst/>
              <a:cxnLst/>
              <a:rect l="l" t="t" r="r" b="b"/>
              <a:pathLst>
                <a:path w="12621" h="11337" extrusionOk="0">
                  <a:moveTo>
                    <a:pt x="6502" y="0"/>
                  </a:moveTo>
                  <a:cubicBezTo>
                    <a:pt x="2861" y="0"/>
                    <a:pt x="0" y="4707"/>
                    <a:pt x="751" y="7257"/>
                  </a:cubicBezTo>
                  <a:cubicBezTo>
                    <a:pt x="1706" y="10509"/>
                    <a:pt x="4825" y="11336"/>
                    <a:pt x="7316" y="11336"/>
                  </a:cubicBezTo>
                  <a:cubicBezTo>
                    <a:pt x="8935" y="11336"/>
                    <a:pt x="10288" y="10987"/>
                    <a:pt x="10612" y="10726"/>
                  </a:cubicBezTo>
                  <a:cubicBezTo>
                    <a:pt x="11456" y="10065"/>
                    <a:pt x="12620" y="2258"/>
                    <a:pt x="8238" y="364"/>
                  </a:cubicBezTo>
                  <a:cubicBezTo>
                    <a:pt x="7648" y="113"/>
                    <a:pt x="7066" y="0"/>
                    <a:pt x="6502"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6810763" y="1483600"/>
              <a:ext cx="65075" cy="164950"/>
            </a:xfrm>
            <a:custGeom>
              <a:avLst/>
              <a:gdLst/>
              <a:ahLst/>
              <a:cxnLst/>
              <a:rect l="l" t="t" r="r" b="b"/>
              <a:pathLst>
                <a:path w="2603" h="6598" extrusionOk="0">
                  <a:moveTo>
                    <a:pt x="1301" y="1"/>
                  </a:moveTo>
                  <a:cubicBezTo>
                    <a:pt x="571" y="1"/>
                    <a:pt x="0" y="1484"/>
                    <a:pt x="0" y="3310"/>
                  </a:cubicBezTo>
                  <a:cubicBezTo>
                    <a:pt x="0" y="5136"/>
                    <a:pt x="571" y="6597"/>
                    <a:pt x="1301" y="6597"/>
                  </a:cubicBezTo>
                  <a:cubicBezTo>
                    <a:pt x="2009" y="6597"/>
                    <a:pt x="2603" y="5136"/>
                    <a:pt x="2603" y="3310"/>
                  </a:cubicBezTo>
                  <a:cubicBezTo>
                    <a:pt x="2603" y="1484"/>
                    <a:pt x="2009" y="1"/>
                    <a:pt x="1301" y="1"/>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6761688" y="1461325"/>
              <a:ext cx="74600" cy="57275"/>
            </a:xfrm>
            <a:custGeom>
              <a:avLst/>
              <a:gdLst/>
              <a:ahLst/>
              <a:cxnLst/>
              <a:rect l="l" t="t" r="r" b="b"/>
              <a:pathLst>
                <a:path w="2984" h="2291" extrusionOk="0">
                  <a:moveTo>
                    <a:pt x="1125" y="0"/>
                  </a:moveTo>
                  <a:cubicBezTo>
                    <a:pt x="1033" y="0"/>
                    <a:pt x="946" y="22"/>
                    <a:pt x="868" y="70"/>
                  </a:cubicBezTo>
                  <a:cubicBezTo>
                    <a:pt x="0" y="618"/>
                    <a:pt x="69" y="1531"/>
                    <a:pt x="411" y="1919"/>
                  </a:cubicBezTo>
                  <a:cubicBezTo>
                    <a:pt x="587" y="2133"/>
                    <a:pt x="1317" y="2291"/>
                    <a:pt x="1945" y="2291"/>
                  </a:cubicBezTo>
                  <a:cubicBezTo>
                    <a:pt x="2457" y="2291"/>
                    <a:pt x="2902" y="2186"/>
                    <a:pt x="2922" y="1919"/>
                  </a:cubicBezTo>
                  <a:cubicBezTo>
                    <a:pt x="2983" y="1411"/>
                    <a:pt x="1870" y="0"/>
                    <a:pt x="1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6838713" y="1408275"/>
              <a:ext cx="5750" cy="2875"/>
            </a:xfrm>
            <a:custGeom>
              <a:avLst/>
              <a:gdLst/>
              <a:ahLst/>
              <a:cxnLst/>
              <a:rect l="l" t="t" r="r" b="b"/>
              <a:pathLst>
                <a:path w="230" h="115" extrusionOk="0">
                  <a:moveTo>
                    <a:pt x="229" y="115"/>
                  </a:moveTo>
                  <a:cubicBezTo>
                    <a:pt x="229" y="115"/>
                    <a:pt x="229" y="115"/>
                    <a:pt x="229" y="115"/>
                  </a:cubicBezTo>
                  <a:cubicBezTo>
                    <a:pt x="229" y="115"/>
                    <a:pt x="229" y="115"/>
                    <a:pt x="229" y="115"/>
                  </a:cubicBezTo>
                  <a:close/>
                  <a:moveTo>
                    <a:pt x="206" y="92"/>
                  </a:moveTo>
                  <a:cubicBezTo>
                    <a:pt x="206" y="92"/>
                    <a:pt x="206" y="92"/>
                    <a:pt x="206" y="92"/>
                  </a:cubicBezTo>
                  <a:cubicBezTo>
                    <a:pt x="206" y="92"/>
                    <a:pt x="206" y="92"/>
                    <a:pt x="206" y="92"/>
                  </a:cubicBezTo>
                  <a:close/>
                  <a:moveTo>
                    <a:pt x="183" y="92"/>
                  </a:moveTo>
                  <a:cubicBezTo>
                    <a:pt x="183" y="92"/>
                    <a:pt x="183" y="92"/>
                    <a:pt x="183" y="92"/>
                  </a:cubicBezTo>
                  <a:cubicBezTo>
                    <a:pt x="183" y="92"/>
                    <a:pt x="183" y="92"/>
                    <a:pt x="183" y="92"/>
                  </a:cubicBezTo>
                  <a:close/>
                  <a:moveTo>
                    <a:pt x="183" y="92"/>
                  </a:moveTo>
                  <a:cubicBezTo>
                    <a:pt x="183" y="92"/>
                    <a:pt x="183" y="92"/>
                    <a:pt x="183" y="92"/>
                  </a:cubicBezTo>
                  <a:cubicBezTo>
                    <a:pt x="183" y="92"/>
                    <a:pt x="183" y="92"/>
                    <a:pt x="183" y="92"/>
                  </a:cubicBezTo>
                  <a:close/>
                  <a:moveTo>
                    <a:pt x="161" y="69"/>
                  </a:moveTo>
                  <a:cubicBezTo>
                    <a:pt x="161" y="69"/>
                    <a:pt x="161" y="69"/>
                    <a:pt x="161" y="69"/>
                  </a:cubicBezTo>
                  <a:cubicBezTo>
                    <a:pt x="161" y="69"/>
                    <a:pt x="161" y="69"/>
                    <a:pt x="161" y="69"/>
                  </a:cubicBezTo>
                  <a:close/>
                  <a:moveTo>
                    <a:pt x="161" y="69"/>
                  </a:moveTo>
                  <a:cubicBezTo>
                    <a:pt x="161" y="69"/>
                    <a:pt x="161" y="69"/>
                    <a:pt x="161" y="69"/>
                  </a:cubicBezTo>
                  <a:cubicBezTo>
                    <a:pt x="161" y="69"/>
                    <a:pt x="161" y="69"/>
                    <a:pt x="161" y="69"/>
                  </a:cubicBezTo>
                  <a:close/>
                  <a:moveTo>
                    <a:pt x="138" y="69"/>
                  </a:moveTo>
                  <a:cubicBezTo>
                    <a:pt x="138" y="69"/>
                    <a:pt x="138" y="69"/>
                    <a:pt x="138" y="69"/>
                  </a:cubicBezTo>
                  <a:cubicBezTo>
                    <a:pt x="138" y="69"/>
                    <a:pt x="138" y="69"/>
                    <a:pt x="138" y="69"/>
                  </a:cubicBezTo>
                  <a:close/>
                  <a:moveTo>
                    <a:pt x="138" y="69"/>
                  </a:moveTo>
                  <a:cubicBezTo>
                    <a:pt x="138" y="69"/>
                    <a:pt x="138" y="69"/>
                    <a:pt x="115" y="69"/>
                  </a:cubicBezTo>
                  <a:cubicBezTo>
                    <a:pt x="138" y="69"/>
                    <a:pt x="138" y="69"/>
                    <a:pt x="138" y="69"/>
                  </a:cubicBezTo>
                  <a:close/>
                  <a:moveTo>
                    <a:pt x="115" y="46"/>
                  </a:moveTo>
                  <a:cubicBezTo>
                    <a:pt x="115" y="46"/>
                    <a:pt x="115" y="46"/>
                    <a:pt x="115" y="46"/>
                  </a:cubicBezTo>
                  <a:cubicBezTo>
                    <a:pt x="115" y="46"/>
                    <a:pt x="115" y="46"/>
                    <a:pt x="115" y="46"/>
                  </a:cubicBezTo>
                  <a:close/>
                  <a:moveTo>
                    <a:pt x="115" y="46"/>
                  </a:moveTo>
                  <a:cubicBezTo>
                    <a:pt x="92" y="46"/>
                    <a:pt x="92" y="46"/>
                    <a:pt x="92" y="46"/>
                  </a:cubicBezTo>
                  <a:cubicBezTo>
                    <a:pt x="92" y="46"/>
                    <a:pt x="92" y="46"/>
                    <a:pt x="115" y="46"/>
                  </a:cubicBezTo>
                  <a:close/>
                  <a:moveTo>
                    <a:pt x="92" y="46"/>
                  </a:moveTo>
                  <a:cubicBezTo>
                    <a:pt x="92" y="46"/>
                    <a:pt x="92" y="46"/>
                    <a:pt x="92" y="46"/>
                  </a:cubicBezTo>
                  <a:cubicBezTo>
                    <a:pt x="92" y="46"/>
                    <a:pt x="92" y="46"/>
                    <a:pt x="92" y="46"/>
                  </a:cubicBezTo>
                  <a:close/>
                  <a:moveTo>
                    <a:pt x="69" y="46"/>
                  </a:moveTo>
                  <a:lnTo>
                    <a:pt x="69" y="46"/>
                  </a:lnTo>
                  <a:lnTo>
                    <a:pt x="69" y="46"/>
                  </a:lnTo>
                  <a:close/>
                  <a:moveTo>
                    <a:pt x="69" y="24"/>
                  </a:moveTo>
                  <a:cubicBezTo>
                    <a:pt x="69" y="24"/>
                    <a:pt x="69" y="24"/>
                    <a:pt x="69" y="24"/>
                  </a:cubicBezTo>
                  <a:cubicBezTo>
                    <a:pt x="69" y="24"/>
                    <a:pt x="69" y="24"/>
                    <a:pt x="69" y="24"/>
                  </a:cubicBezTo>
                  <a:close/>
                  <a:moveTo>
                    <a:pt x="47" y="24"/>
                  </a:moveTo>
                  <a:cubicBezTo>
                    <a:pt x="47" y="24"/>
                    <a:pt x="47" y="24"/>
                    <a:pt x="47" y="24"/>
                  </a:cubicBezTo>
                  <a:cubicBezTo>
                    <a:pt x="47" y="24"/>
                    <a:pt x="47" y="24"/>
                    <a:pt x="47" y="24"/>
                  </a:cubicBezTo>
                  <a:close/>
                  <a:moveTo>
                    <a:pt x="47" y="24"/>
                  </a:moveTo>
                  <a:cubicBezTo>
                    <a:pt x="47" y="24"/>
                    <a:pt x="47" y="24"/>
                    <a:pt x="24" y="24"/>
                  </a:cubicBezTo>
                  <a:cubicBezTo>
                    <a:pt x="47" y="24"/>
                    <a:pt x="47" y="24"/>
                    <a:pt x="47" y="24"/>
                  </a:cubicBezTo>
                  <a:close/>
                  <a:moveTo>
                    <a:pt x="24" y="24"/>
                  </a:moveTo>
                  <a:cubicBezTo>
                    <a:pt x="24" y="24"/>
                    <a:pt x="24" y="24"/>
                    <a:pt x="24" y="24"/>
                  </a:cubicBezTo>
                  <a:cubicBezTo>
                    <a:pt x="24" y="24"/>
                    <a:pt x="24" y="24"/>
                    <a:pt x="24" y="24"/>
                  </a:cubicBezTo>
                  <a:close/>
                  <a:moveTo>
                    <a:pt x="1" y="1"/>
                  </a:moveTo>
                  <a:cubicBezTo>
                    <a:pt x="1" y="1"/>
                    <a:pt x="1" y="1"/>
                    <a:pt x="1" y="1"/>
                  </a:cubicBezTo>
                  <a:cubicBezTo>
                    <a:pt x="1" y="1"/>
                    <a:pt x="1" y="1"/>
                    <a:pt x="1"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6664688" y="1399150"/>
              <a:ext cx="253375" cy="158100"/>
            </a:xfrm>
            <a:custGeom>
              <a:avLst/>
              <a:gdLst/>
              <a:ahLst/>
              <a:cxnLst/>
              <a:rect l="l" t="t" r="r" b="b"/>
              <a:pathLst>
                <a:path w="10135" h="6324" extrusionOk="0">
                  <a:moveTo>
                    <a:pt x="5227" y="1"/>
                  </a:moveTo>
                  <a:cubicBezTo>
                    <a:pt x="2945" y="1"/>
                    <a:pt x="959" y="1849"/>
                    <a:pt x="0" y="3858"/>
                  </a:cubicBezTo>
                  <a:cubicBezTo>
                    <a:pt x="982" y="3082"/>
                    <a:pt x="2123" y="2511"/>
                    <a:pt x="3355" y="2192"/>
                  </a:cubicBezTo>
                  <a:cubicBezTo>
                    <a:pt x="3835" y="2055"/>
                    <a:pt x="4314" y="1964"/>
                    <a:pt x="4816" y="1964"/>
                  </a:cubicBezTo>
                  <a:cubicBezTo>
                    <a:pt x="5045" y="1964"/>
                    <a:pt x="5296" y="1986"/>
                    <a:pt x="5524" y="2032"/>
                  </a:cubicBezTo>
                  <a:cubicBezTo>
                    <a:pt x="6231" y="2192"/>
                    <a:pt x="6893" y="2557"/>
                    <a:pt x="7464" y="3014"/>
                  </a:cubicBezTo>
                  <a:cubicBezTo>
                    <a:pt x="8582" y="3881"/>
                    <a:pt x="9518" y="5022"/>
                    <a:pt x="10135" y="6323"/>
                  </a:cubicBezTo>
                  <a:cubicBezTo>
                    <a:pt x="10043" y="4041"/>
                    <a:pt x="9313" y="1530"/>
                    <a:pt x="7190" y="480"/>
                  </a:cubicBezTo>
                  <a:cubicBezTo>
                    <a:pt x="7167" y="457"/>
                    <a:pt x="7167" y="457"/>
                    <a:pt x="7167" y="457"/>
                  </a:cubicBezTo>
                  <a:lnTo>
                    <a:pt x="7144" y="457"/>
                  </a:lnTo>
                  <a:cubicBezTo>
                    <a:pt x="7144" y="457"/>
                    <a:pt x="7122" y="457"/>
                    <a:pt x="7122" y="434"/>
                  </a:cubicBezTo>
                  <a:lnTo>
                    <a:pt x="7076" y="434"/>
                  </a:lnTo>
                  <a:cubicBezTo>
                    <a:pt x="7076" y="434"/>
                    <a:pt x="7076" y="411"/>
                    <a:pt x="7076" y="411"/>
                  </a:cubicBezTo>
                  <a:lnTo>
                    <a:pt x="7030" y="411"/>
                  </a:lnTo>
                  <a:cubicBezTo>
                    <a:pt x="7030" y="411"/>
                    <a:pt x="7030" y="389"/>
                    <a:pt x="7030" y="389"/>
                  </a:cubicBezTo>
                  <a:lnTo>
                    <a:pt x="6985" y="389"/>
                  </a:lnTo>
                  <a:cubicBezTo>
                    <a:pt x="6985" y="366"/>
                    <a:pt x="6985" y="366"/>
                    <a:pt x="6962" y="366"/>
                  </a:cubicBezTo>
                  <a:cubicBezTo>
                    <a:pt x="6368" y="115"/>
                    <a:pt x="5775" y="1"/>
                    <a:pt x="5227"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7044713" y="1399200"/>
              <a:ext cx="316100" cy="283425"/>
            </a:xfrm>
            <a:custGeom>
              <a:avLst/>
              <a:gdLst/>
              <a:ahLst/>
              <a:cxnLst/>
              <a:rect l="l" t="t" r="r" b="b"/>
              <a:pathLst>
                <a:path w="12644" h="11337" extrusionOk="0">
                  <a:moveTo>
                    <a:pt x="6135" y="0"/>
                  </a:moveTo>
                  <a:cubicBezTo>
                    <a:pt x="5573" y="0"/>
                    <a:pt x="4993" y="113"/>
                    <a:pt x="4406" y="364"/>
                  </a:cubicBezTo>
                  <a:cubicBezTo>
                    <a:pt x="1" y="2258"/>
                    <a:pt x="1165" y="10065"/>
                    <a:pt x="2009" y="10726"/>
                  </a:cubicBezTo>
                  <a:cubicBezTo>
                    <a:pt x="2342" y="10987"/>
                    <a:pt x="3701" y="11336"/>
                    <a:pt x="5323" y="11336"/>
                  </a:cubicBezTo>
                  <a:cubicBezTo>
                    <a:pt x="7819" y="11336"/>
                    <a:pt x="10938" y="10509"/>
                    <a:pt x="11893" y="7257"/>
                  </a:cubicBezTo>
                  <a:cubicBezTo>
                    <a:pt x="12644" y="4707"/>
                    <a:pt x="9766" y="0"/>
                    <a:pt x="6135"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7117188" y="1483600"/>
              <a:ext cx="65650" cy="164950"/>
            </a:xfrm>
            <a:custGeom>
              <a:avLst/>
              <a:gdLst/>
              <a:ahLst/>
              <a:cxnLst/>
              <a:rect l="l" t="t" r="r" b="b"/>
              <a:pathLst>
                <a:path w="2626" h="6598" extrusionOk="0">
                  <a:moveTo>
                    <a:pt x="1325" y="1"/>
                  </a:moveTo>
                  <a:cubicBezTo>
                    <a:pt x="594" y="1"/>
                    <a:pt x="1" y="1484"/>
                    <a:pt x="1" y="3310"/>
                  </a:cubicBezTo>
                  <a:cubicBezTo>
                    <a:pt x="1" y="5136"/>
                    <a:pt x="594" y="6597"/>
                    <a:pt x="1325" y="6597"/>
                  </a:cubicBezTo>
                  <a:cubicBezTo>
                    <a:pt x="2032" y="6597"/>
                    <a:pt x="2626" y="5136"/>
                    <a:pt x="2626" y="3310"/>
                  </a:cubicBezTo>
                  <a:cubicBezTo>
                    <a:pt x="2626" y="1484"/>
                    <a:pt x="2032" y="1"/>
                    <a:pt x="1325" y="1"/>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7157263" y="1461325"/>
              <a:ext cx="74650" cy="57275"/>
            </a:xfrm>
            <a:custGeom>
              <a:avLst/>
              <a:gdLst/>
              <a:ahLst/>
              <a:cxnLst/>
              <a:rect l="l" t="t" r="r" b="b"/>
              <a:pathLst>
                <a:path w="2986" h="2291" extrusionOk="0">
                  <a:moveTo>
                    <a:pt x="1861" y="0"/>
                  </a:moveTo>
                  <a:cubicBezTo>
                    <a:pt x="1116" y="0"/>
                    <a:pt x="0" y="1411"/>
                    <a:pt x="41" y="1919"/>
                  </a:cubicBezTo>
                  <a:cubicBezTo>
                    <a:pt x="62" y="2186"/>
                    <a:pt x="506" y="2291"/>
                    <a:pt x="1020" y="2291"/>
                  </a:cubicBezTo>
                  <a:cubicBezTo>
                    <a:pt x="1651" y="2291"/>
                    <a:pt x="2386" y="2133"/>
                    <a:pt x="2575" y="1919"/>
                  </a:cubicBezTo>
                  <a:cubicBezTo>
                    <a:pt x="2917" y="1531"/>
                    <a:pt x="2986" y="618"/>
                    <a:pt x="2118" y="70"/>
                  </a:cubicBezTo>
                  <a:cubicBezTo>
                    <a:pt x="2040" y="22"/>
                    <a:pt x="1953" y="0"/>
                    <a:pt x="1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5"/>
            <p:cNvSpPr/>
            <p:nvPr/>
          </p:nvSpPr>
          <p:spPr>
            <a:xfrm>
              <a:off x="7149713" y="1408275"/>
              <a:ext cx="4600" cy="2325"/>
            </a:xfrm>
            <a:custGeom>
              <a:avLst/>
              <a:gdLst/>
              <a:ahLst/>
              <a:cxnLst/>
              <a:rect l="l" t="t" r="r" b="b"/>
              <a:pathLst>
                <a:path w="184" h="93" extrusionOk="0">
                  <a:moveTo>
                    <a:pt x="1" y="92"/>
                  </a:moveTo>
                  <a:cubicBezTo>
                    <a:pt x="1" y="92"/>
                    <a:pt x="1" y="92"/>
                    <a:pt x="1" y="92"/>
                  </a:cubicBezTo>
                  <a:cubicBezTo>
                    <a:pt x="1" y="92"/>
                    <a:pt x="1" y="92"/>
                    <a:pt x="1" y="92"/>
                  </a:cubicBezTo>
                  <a:close/>
                  <a:moveTo>
                    <a:pt x="24" y="92"/>
                  </a:moveTo>
                  <a:cubicBezTo>
                    <a:pt x="24" y="92"/>
                    <a:pt x="24" y="92"/>
                    <a:pt x="24" y="92"/>
                  </a:cubicBezTo>
                  <a:cubicBezTo>
                    <a:pt x="24" y="92"/>
                    <a:pt x="24" y="92"/>
                    <a:pt x="24" y="92"/>
                  </a:cubicBezTo>
                  <a:close/>
                  <a:moveTo>
                    <a:pt x="24" y="69"/>
                  </a:moveTo>
                  <a:cubicBezTo>
                    <a:pt x="24" y="69"/>
                    <a:pt x="24" y="69"/>
                    <a:pt x="24" y="69"/>
                  </a:cubicBezTo>
                  <a:cubicBezTo>
                    <a:pt x="24" y="69"/>
                    <a:pt x="24" y="69"/>
                    <a:pt x="24" y="69"/>
                  </a:cubicBezTo>
                  <a:close/>
                  <a:moveTo>
                    <a:pt x="46" y="69"/>
                  </a:moveTo>
                  <a:cubicBezTo>
                    <a:pt x="46" y="69"/>
                    <a:pt x="46" y="69"/>
                    <a:pt x="46" y="69"/>
                  </a:cubicBezTo>
                  <a:cubicBezTo>
                    <a:pt x="46" y="69"/>
                    <a:pt x="46" y="69"/>
                    <a:pt x="46" y="69"/>
                  </a:cubicBezTo>
                  <a:close/>
                  <a:moveTo>
                    <a:pt x="46" y="69"/>
                  </a:moveTo>
                  <a:cubicBezTo>
                    <a:pt x="46" y="69"/>
                    <a:pt x="46" y="69"/>
                    <a:pt x="46" y="69"/>
                  </a:cubicBezTo>
                  <a:cubicBezTo>
                    <a:pt x="46" y="69"/>
                    <a:pt x="46" y="69"/>
                    <a:pt x="46" y="69"/>
                  </a:cubicBezTo>
                  <a:close/>
                  <a:moveTo>
                    <a:pt x="69" y="69"/>
                  </a:moveTo>
                  <a:cubicBezTo>
                    <a:pt x="69" y="69"/>
                    <a:pt x="69" y="69"/>
                    <a:pt x="69" y="69"/>
                  </a:cubicBezTo>
                  <a:cubicBezTo>
                    <a:pt x="69" y="69"/>
                    <a:pt x="69" y="69"/>
                    <a:pt x="69" y="69"/>
                  </a:cubicBezTo>
                  <a:close/>
                  <a:moveTo>
                    <a:pt x="69" y="46"/>
                  </a:moveTo>
                  <a:cubicBezTo>
                    <a:pt x="69" y="46"/>
                    <a:pt x="92" y="46"/>
                    <a:pt x="92" y="46"/>
                  </a:cubicBezTo>
                  <a:cubicBezTo>
                    <a:pt x="92" y="46"/>
                    <a:pt x="69" y="46"/>
                    <a:pt x="69" y="46"/>
                  </a:cubicBezTo>
                  <a:close/>
                  <a:moveTo>
                    <a:pt x="92" y="46"/>
                  </a:moveTo>
                  <a:cubicBezTo>
                    <a:pt x="92" y="46"/>
                    <a:pt x="92" y="46"/>
                    <a:pt x="92" y="46"/>
                  </a:cubicBezTo>
                  <a:cubicBezTo>
                    <a:pt x="92" y="46"/>
                    <a:pt x="92" y="46"/>
                    <a:pt x="92" y="46"/>
                  </a:cubicBezTo>
                  <a:close/>
                  <a:moveTo>
                    <a:pt x="115" y="46"/>
                  </a:moveTo>
                  <a:cubicBezTo>
                    <a:pt x="115" y="46"/>
                    <a:pt x="115" y="46"/>
                    <a:pt x="115" y="46"/>
                  </a:cubicBezTo>
                  <a:cubicBezTo>
                    <a:pt x="115" y="46"/>
                    <a:pt x="115" y="46"/>
                    <a:pt x="115" y="46"/>
                  </a:cubicBezTo>
                  <a:close/>
                  <a:moveTo>
                    <a:pt x="115" y="46"/>
                  </a:moveTo>
                  <a:cubicBezTo>
                    <a:pt x="115" y="46"/>
                    <a:pt x="115" y="46"/>
                    <a:pt x="115" y="46"/>
                  </a:cubicBezTo>
                  <a:cubicBezTo>
                    <a:pt x="115" y="46"/>
                    <a:pt x="115" y="46"/>
                    <a:pt x="115" y="46"/>
                  </a:cubicBezTo>
                  <a:close/>
                  <a:moveTo>
                    <a:pt x="138" y="24"/>
                  </a:moveTo>
                  <a:cubicBezTo>
                    <a:pt x="138" y="24"/>
                    <a:pt x="138" y="24"/>
                    <a:pt x="138" y="24"/>
                  </a:cubicBezTo>
                  <a:cubicBezTo>
                    <a:pt x="138" y="24"/>
                    <a:pt x="138" y="24"/>
                    <a:pt x="138" y="24"/>
                  </a:cubicBezTo>
                  <a:close/>
                  <a:moveTo>
                    <a:pt x="138" y="24"/>
                  </a:moveTo>
                  <a:cubicBezTo>
                    <a:pt x="138" y="24"/>
                    <a:pt x="138" y="24"/>
                    <a:pt x="138" y="24"/>
                  </a:cubicBezTo>
                  <a:cubicBezTo>
                    <a:pt x="138" y="24"/>
                    <a:pt x="138" y="24"/>
                    <a:pt x="138" y="24"/>
                  </a:cubicBezTo>
                  <a:close/>
                  <a:moveTo>
                    <a:pt x="160" y="24"/>
                  </a:moveTo>
                  <a:cubicBezTo>
                    <a:pt x="160" y="24"/>
                    <a:pt x="160" y="24"/>
                    <a:pt x="160" y="24"/>
                  </a:cubicBezTo>
                  <a:cubicBezTo>
                    <a:pt x="160" y="24"/>
                    <a:pt x="160" y="24"/>
                    <a:pt x="160" y="24"/>
                  </a:cubicBezTo>
                  <a:close/>
                  <a:moveTo>
                    <a:pt x="160" y="24"/>
                  </a:moveTo>
                  <a:cubicBezTo>
                    <a:pt x="183" y="24"/>
                    <a:pt x="183" y="24"/>
                    <a:pt x="183" y="24"/>
                  </a:cubicBezTo>
                  <a:cubicBezTo>
                    <a:pt x="183" y="24"/>
                    <a:pt x="183" y="24"/>
                    <a:pt x="160" y="24"/>
                  </a:cubicBezTo>
                  <a:close/>
                  <a:moveTo>
                    <a:pt x="183" y="1"/>
                  </a:moveTo>
                  <a:cubicBezTo>
                    <a:pt x="183" y="1"/>
                    <a:pt x="183" y="1"/>
                    <a:pt x="183" y="1"/>
                  </a:cubicBezTo>
                  <a:cubicBezTo>
                    <a:pt x="183" y="1"/>
                    <a:pt x="183" y="1"/>
                    <a:pt x="183"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5"/>
            <p:cNvSpPr/>
            <p:nvPr/>
          </p:nvSpPr>
          <p:spPr>
            <a:xfrm>
              <a:off x="7075538" y="1399150"/>
              <a:ext cx="253375" cy="158100"/>
            </a:xfrm>
            <a:custGeom>
              <a:avLst/>
              <a:gdLst/>
              <a:ahLst/>
              <a:cxnLst/>
              <a:rect l="l" t="t" r="r" b="b"/>
              <a:pathLst>
                <a:path w="10135" h="6324" extrusionOk="0">
                  <a:moveTo>
                    <a:pt x="4908" y="1"/>
                  </a:moveTo>
                  <a:cubicBezTo>
                    <a:pt x="4337" y="1"/>
                    <a:pt x="3767" y="115"/>
                    <a:pt x="3173" y="366"/>
                  </a:cubicBezTo>
                  <a:lnTo>
                    <a:pt x="3150" y="366"/>
                  </a:lnTo>
                  <a:cubicBezTo>
                    <a:pt x="3150" y="366"/>
                    <a:pt x="3150" y="366"/>
                    <a:pt x="3150" y="389"/>
                  </a:cubicBezTo>
                  <a:lnTo>
                    <a:pt x="3105" y="389"/>
                  </a:lnTo>
                  <a:cubicBezTo>
                    <a:pt x="3105" y="389"/>
                    <a:pt x="3082" y="411"/>
                    <a:pt x="3082" y="411"/>
                  </a:cubicBezTo>
                  <a:lnTo>
                    <a:pt x="3036" y="411"/>
                  </a:lnTo>
                  <a:cubicBezTo>
                    <a:pt x="3036" y="411"/>
                    <a:pt x="3036" y="434"/>
                    <a:pt x="3036" y="434"/>
                  </a:cubicBezTo>
                  <a:lnTo>
                    <a:pt x="2991" y="434"/>
                  </a:lnTo>
                  <a:cubicBezTo>
                    <a:pt x="2991" y="457"/>
                    <a:pt x="2991" y="457"/>
                    <a:pt x="2991" y="457"/>
                  </a:cubicBezTo>
                  <a:lnTo>
                    <a:pt x="2968" y="457"/>
                  </a:lnTo>
                  <a:cubicBezTo>
                    <a:pt x="822" y="1507"/>
                    <a:pt x="92" y="4041"/>
                    <a:pt x="0" y="6323"/>
                  </a:cubicBezTo>
                  <a:cubicBezTo>
                    <a:pt x="617" y="5022"/>
                    <a:pt x="1530" y="3881"/>
                    <a:pt x="2671" y="3014"/>
                  </a:cubicBezTo>
                  <a:cubicBezTo>
                    <a:pt x="3242" y="2557"/>
                    <a:pt x="3881" y="2192"/>
                    <a:pt x="4588" y="2032"/>
                  </a:cubicBezTo>
                  <a:cubicBezTo>
                    <a:pt x="4839" y="1986"/>
                    <a:pt x="5068" y="1964"/>
                    <a:pt x="5319" y="1964"/>
                  </a:cubicBezTo>
                  <a:cubicBezTo>
                    <a:pt x="5798" y="1964"/>
                    <a:pt x="6300" y="2055"/>
                    <a:pt x="6780" y="2192"/>
                  </a:cubicBezTo>
                  <a:cubicBezTo>
                    <a:pt x="7989" y="2511"/>
                    <a:pt x="9131" y="3082"/>
                    <a:pt x="10135" y="3858"/>
                  </a:cubicBezTo>
                  <a:cubicBezTo>
                    <a:pt x="9153" y="1849"/>
                    <a:pt x="7190" y="1"/>
                    <a:pt x="4908"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5"/>
            <p:cNvSpPr/>
            <p:nvPr/>
          </p:nvSpPr>
          <p:spPr>
            <a:xfrm>
              <a:off x="6956838" y="1650200"/>
              <a:ext cx="100450" cy="64525"/>
            </a:xfrm>
            <a:custGeom>
              <a:avLst/>
              <a:gdLst/>
              <a:ahLst/>
              <a:cxnLst/>
              <a:rect l="l" t="t" r="r" b="b"/>
              <a:pathLst>
                <a:path w="4018" h="2581" extrusionOk="0">
                  <a:moveTo>
                    <a:pt x="598" y="1"/>
                  </a:moveTo>
                  <a:cubicBezTo>
                    <a:pt x="512" y="1"/>
                    <a:pt x="440" y="28"/>
                    <a:pt x="389" y="93"/>
                  </a:cubicBezTo>
                  <a:cubicBezTo>
                    <a:pt x="46" y="527"/>
                    <a:pt x="1" y="801"/>
                    <a:pt x="115" y="1280"/>
                  </a:cubicBezTo>
                  <a:cubicBezTo>
                    <a:pt x="252" y="1759"/>
                    <a:pt x="2009" y="2581"/>
                    <a:pt x="2009" y="2581"/>
                  </a:cubicBezTo>
                  <a:cubicBezTo>
                    <a:pt x="2009" y="2581"/>
                    <a:pt x="3767" y="1759"/>
                    <a:pt x="3881" y="1280"/>
                  </a:cubicBezTo>
                  <a:cubicBezTo>
                    <a:pt x="4018" y="801"/>
                    <a:pt x="3950" y="527"/>
                    <a:pt x="3630" y="93"/>
                  </a:cubicBezTo>
                  <a:cubicBezTo>
                    <a:pt x="3579" y="28"/>
                    <a:pt x="3507" y="1"/>
                    <a:pt x="3421" y="1"/>
                  </a:cubicBezTo>
                  <a:cubicBezTo>
                    <a:pt x="2934" y="1"/>
                    <a:pt x="2009" y="892"/>
                    <a:pt x="2009" y="892"/>
                  </a:cubicBezTo>
                  <a:cubicBezTo>
                    <a:pt x="2009" y="892"/>
                    <a:pt x="1085" y="1"/>
                    <a:pt x="59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5"/>
            <p:cNvSpPr/>
            <p:nvPr/>
          </p:nvSpPr>
          <p:spPr>
            <a:xfrm>
              <a:off x="6890088" y="1742550"/>
              <a:ext cx="233975" cy="56425"/>
            </a:xfrm>
            <a:custGeom>
              <a:avLst/>
              <a:gdLst/>
              <a:ahLst/>
              <a:cxnLst/>
              <a:rect l="l" t="t" r="r" b="b"/>
              <a:pathLst>
                <a:path w="9359" h="2257" extrusionOk="0">
                  <a:moveTo>
                    <a:pt x="280" y="1"/>
                  </a:moveTo>
                  <a:cubicBezTo>
                    <a:pt x="247" y="1"/>
                    <a:pt x="214" y="9"/>
                    <a:pt x="183" y="28"/>
                  </a:cubicBezTo>
                  <a:cubicBezTo>
                    <a:pt x="46" y="97"/>
                    <a:pt x="0" y="234"/>
                    <a:pt x="69" y="348"/>
                  </a:cubicBezTo>
                  <a:cubicBezTo>
                    <a:pt x="616" y="1512"/>
                    <a:pt x="1324" y="2128"/>
                    <a:pt x="2169" y="2242"/>
                  </a:cubicBezTo>
                  <a:cubicBezTo>
                    <a:pt x="2249" y="2252"/>
                    <a:pt x="2329" y="2257"/>
                    <a:pt x="2408" y="2257"/>
                  </a:cubicBezTo>
                  <a:cubicBezTo>
                    <a:pt x="3428" y="2257"/>
                    <a:pt x="4319" y="1484"/>
                    <a:pt x="4679" y="1124"/>
                  </a:cubicBezTo>
                  <a:cubicBezTo>
                    <a:pt x="5045" y="1489"/>
                    <a:pt x="5912" y="2242"/>
                    <a:pt x="6939" y="2242"/>
                  </a:cubicBezTo>
                  <a:lnTo>
                    <a:pt x="7167" y="2242"/>
                  </a:lnTo>
                  <a:cubicBezTo>
                    <a:pt x="8012" y="2128"/>
                    <a:pt x="8719" y="1512"/>
                    <a:pt x="9290" y="348"/>
                  </a:cubicBezTo>
                  <a:cubicBezTo>
                    <a:pt x="9359" y="234"/>
                    <a:pt x="9290" y="97"/>
                    <a:pt x="9176" y="28"/>
                  </a:cubicBezTo>
                  <a:cubicBezTo>
                    <a:pt x="9145" y="9"/>
                    <a:pt x="9110" y="1"/>
                    <a:pt x="9075" y="1"/>
                  </a:cubicBezTo>
                  <a:cubicBezTo>
                    <a:pt x="8982" y="1"/>
                    <a:pt x="8889" y="60"/>
                    <a:pt x="8856" y="142"/>
                  </a:cubicBezTo>
                  <a:cubicBezTo>
                    <a:pt x="8354" y="1124"/>
                    <a:pt x="7784" y="1672"/>
                    <a:pt x="7122" y="1740"/>
                  </a:cubicBezTo>
                  <a:cubicBezTo>
                    <a:pt x="7053" y="1750"/>
                    <a:pt x="6985" y="1754"/>
                    <a:pt x="6917" y="1754"/>
                  </a:cubicBezTo>
                  <a:cubicBezTo>
                    <a:pt x="5835" y="1754"/>
                    <a:pt x="4885" y="620"/>
                    <a:pt x="4885" y="599"/>
                  </a:cubicBezTo>
                  <a:cubicBezTo>
                    <a:pt x="4839" y="553"/>
                    <a:pt x="4759" y="530"/>
                    <a:pt x="4679" y="530"/>
                  </a:cubicBezTo>
                  <a:cubicBezTo>
                    <a:pt x="4599" y="530"/>
                    <a:pt x="4520" y="553"/>
                    <a:pt x="4474" y="599"/>
                  </a:cubicBezTo>
                  <a:cubicBezTo>
                    <a:pt x="4474" y="620"/>
                    <a:pt x="3524" y="1754"/>
                    <a:pt x="2441" y="1754"/>
                  </a:cubicBezTo>
                  <a:cubicBezTo>
                    <a:pt x="2374" y="1754"/>
                    <a:pt x="2305" y="1750"/>
                    <a:pt x="2237" y="1740"/>
                  </a:cubicBezTo>
                  <a:cubicBezTo>
                    <a:pt x="1575" y="1672"/>
                    <a:pt x="982" y="1124"/>
                    <a:pt x="502" y="142"/>
                  </a:cubicBezTo>
                  <a:cubicBezTo>
                    <a:pt x="453" y="60"/>
                    <a:pt x="367" y="1"/>
                    <a:pt x="280"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6989363" y="1072050"/>
              <a:ext cx="108450" cy="393325"/>
            </a:xfrm>
            <a:custGeom>
              <a:avLst/>
              <a:gdLst/>
              <a:ahLst/>
              <a:cxnLst/>
              <a:rect l="l" t="t" r="r" b="b"/>
              <a:pathLst>
                <a:path w="4338" h="15733" extrusionOk="0">
                  <a:moveTo>
                    <a:pt x="1579" y="1"/>
                  </a:moveTo>
                  <a:cubicBezTo>
                    <a:pt x="1393" y="1"/>
                    <a:pt x="1180" y="112"/>
                    <a:pt x="1028" y="234"/>
                  </a:cubicBezTo>
                  <a:lnTo>
                    <a:pt x="959" y="302"/>
                  </a:lnTo>
                  <a:cubicBezTo>
                    <a:pt x="891" y="759"/>
                    <a:pt x="891" y="1238"/>
                    <a:pt x="937" y="1718"/>
                  </a:cubicBezTo>
                  <a:cubicBezTo>
                    <a:pt x="1074" y="3041"/>
                    <a:pt x="1439" y="4388"/>
                    <a:pt x="1119" y="5666"/>
                  </a:cubicBezTo>
                  <a:cubicBezTo>
                    <a:pt x="959" y="6397"/>
                    <a:pt x="571" y="7082"/>
                    <a:pt x="571" y="7835"/>
                  </a:cubicBezTo>
                  <a:cubicBezTo>
                    <a:pt x="549" y="8542"/>
                    <a:pt x="891" y="9227"/>
                    <a:pt x="800" y="9935"/>
                  </a:cubicBezTo>
                  <a:cubicBezTo>
                    <a:pt x="754" y="10460"/>
                    <a:pt x="503" y="10916"/>
                    <a:pt x="366" y="11418"/>
                  </a:cubicBezTo>
                  <a:cubicBezTo>
                    <a:pt x="1" y="12834"/>
                    <a:pt x="731" y="14317"/>
                    <a:pt x="914" y="15732"/>
                  </a:cubicBezTo>
                  <a:cubicBezTo>
                    <a:pt x="1325" y="14340"/>
                    <a:pt x="2466" y="12993"/>
                    <a:pt x="2260" y="11532"/>
                  </a:cubicBezTo>
                  <a:cubicBezTo>
                    <a:pt x="2192" y="10985"/>
                    <a:pt x="1941" y="10483"/>
                    <a:pt x="1872" y="9958"/>
                  </a:cubicBezTo>
                  <a:cubicBezTo>
                    <a:pt x="1644" y="8223"/>
                    <a:pt x="3310" y="6739"/>
                    <a:pt x="3379" y="4982"/>
                  </a:cubicBezTo>
                  <a:cubicBezTo>
                    <a:pt x="3402" y="4571"/>
                    <a:pt x="3333" y="4137"/>
                    <a:pt x="3356" y="3726"/>
                  </a:cubicBezTo>
                  <a:cubicBezTo>
                    <a:pt x="3425" y="2882"/>
                    <a:pt x="3881" y="2128"/>
                    <a:pt x="4338" y="1375"/>
                  </a:cubicBezTo>
                  <a:cubicBezTo>
                    <a:pt x="4315" y="1284"/>
                    <a:pt x="4269" y="1193"/>
                    <a:pt x="4201" y="1147"/>
                  </a:cubicBezTo>
                  <a:cubicBezTo>
                    <a:pt x="4049" y="995"/>
                    <a:pt x="3849" y="933"/>
                    <a:pt x="3641" y="933"/>
                  </a:cubicBezTo>
                  <a:cubicBezTo>
                    <a:pt x="3443" y="933"/>
                    <a:pt x="3238" y="989"/>
                    <a:pt x="3059" y="1079"/>
                  </a:cubicBezTo>
                  <a:cubicBezTo>
                    <a:pt x="2694" y="1284"/>
                    <a:pt x="2420" y="1581"/>
                    <a:pt x="2078" y="1809"/>
                  </a:cubicBezTo>
                  <a:cubicBezTo>
                    <a:pt x="2032" y="1375"/>
                    <a:pt x="2009" y="942"/>
                    <a:pt x="1964" y="531"/>
                  </a:cubicBezTo>
                  <a:cubicBezTo>
                    <a:pt x="1964" y="371"/>
                    <a:pt x="1941" y="211"/>
                    <a:pt x="1827" y="97"/>
                  </a:cubicBezTo>
                  <a:cubicBezTo>
                    <a:pt x="1758" y="29"/>
                    <a:pt x="1672"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7079538" y="1168625"/>
              <a:ext cx="132400" cy="221425"/>
            </a:xfrm>
            <a:custGeom>
              <a:avLst/>
              <a:gdLst/>
              <a:ahLst/>
              <a:cxnLst/>
              <a:rect l="l" t="t" r="r" b="b"/>
              <a:pathLst>
                <a:path w="5296" h="8857" extrusionOk="0">
                  <a:moveTo>
                    <a:pt x="2283" y="0"/>
                  </a:moveTo>
                  <a:cubicBezTo>
                    <a:pt x="2237" y="183"/>
                    <a:pt x="2191" y="388"/>
                    <a:pt x="2169" y="594"/>
                  </a:cubicBezTo>
                  <a:cubicBezTo>
                    <a:pt x="2032" y="1621"/>
                    <a:pt x="2077" y="2716"/>
                    <a:pt x="1621" y="3675"/>
                  </a:cubicBezTo>
                  <a:cubicBezTo>
                    <a:pt x="1301" y="4360"/>
                    <a:pt x="731" y="4930"/>
                    <a:pt x="434" y="5638"/>
                  </a:cubicBezTo>
                  <a:cubicBezTo>
                    <a:pt x="0" y="6642"/>
                    <a:pt x="206" y="7784"/>
                    <a:pt x="388" y="8856"/>
                  </a:cubicBezTo>
                  <a:cubicBezTo>
                    <a:pt x="479" y="6642"/>
                    <a:pt x="3470" y="5661"/>
                    <a:pt x="4154" y="3561"/>
                  </a:cubicBezTo>
                  <a:cubicBezTo>
                    <a:pt x="4337" y="3059"/>
                    <a:pt x="4337" y="2511"/>
                    <a:pt x="4565" y="2032"/>
                  </a:cubicBezTo>
                  <a:cubicBezTo>
                    <a:pt x="4748" y="1666"/>
                    <a:pt x="5022" y="1347"/>
                    <a:pt x="5296" y="1050"/>
                  </a:cubicBezTo>
                  <a:cubicBezTo>
                    <a:pt x="4405" y="639"/>
                    <a:pt x="3401" y="274"/>
                    <a:pt x="2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6892363" y="1061900"/>
              <a:ext cx="96450" cy="459975"/>
            </a:xfrm>
            <a:custGeom>
              <a:avLst/>
              <a:gdLst/>
              <a:ahLst/>
              <a:cxnLst/>
              <a:rect l="l" t="t" r="r" b="b"/>
              <a:pathLst>
                <a:path w="3858" h="18399" extrusionOk="0">
                  <a:moveTo>
                    <a:pt x="2808" y="1"/>
                  </a:moveTo>
                  <a:cubicBezTo>
                    <a:pt x="2397" y="594"/>
                    <a:pt x="2146" y="1302"/>
                    <a:pt x="2055" y="2032"/>
                  </a:cubicBezTo>
                  <a:cubicBezTo>
                    <a:pt x="1758" y="1827"/>
                    <a:pt x="1644" y="1462"/>
                    <a:pt x="1438" y="1165"/>
                  </a:cubicBezTo>
                  <a:cubicBezTo>
                    <a:pt x="1289" y="949"/>
                    <a:pt x="1030" y="757"/>
                    <a:pt x="795" y="757"/>
                  </a:cubicBezTo>
                  <a:cubicBezTo>
                    <a:pt x="707" y="757"/>
                    <a:pt x="623" y="783"/>
                    <a:pt x="548" y="845"/>
                  </a:cubicBezTo>
                  <a:cubicBezTo>
                    <a:pt x="434" y="937"/>
                    <a:pt x="366" y="1074"/>
                    <a:pt x="320" y="1211"/>
                  </a:cubicBezTo>
                  <a:cubicBezTo>
                    <a:pt x="137" y="1758"/>
                    <a:pt x="23" y="2329"/>
                    <a:pt x="23" y="2900"/>
                  </a:cubicBezTo>
                  <a:lnTo>
                    <a:pt x="0" y="2900"/>
                  </a:lnTo>
                  <a:cubicBezTo>
                    <a:pt x="0" y="3379"/>
                    <a:pt x="69" y="3836"/>
                    <a:pt x="229" y="4315"/>
                  </a:cubicBezTo>
                  <a:cubicBezTo>
                    <a:pt x="525" y="5137"/>
                    <a:pt x="1096" y="5890"/>
                    <a:pt x="1096" y="6757"/>
                  </a:cubicBezTo>
                  <a:cubicBezTo>
                    <a:pt x="1096" y="7739"/>
                    <a:pt x="366" y="8606"/>
                    <a:pt x="388" y="9587"/>
                  </a:cubicBezTo>
                  <a:cubicBezTo>
                    <a:pt x="411" y="10980"/>
                    <a:pt x="1918" y="12098"/>
                    <a:pt x="1690" y="13468"/>
                  </a:cubicBezTo>
                  <a:cubicBezTo>
                    <a:pt x="1621" y="13947"/>
                    <a:pt x="1324" y="14404"/>
                    <a:pt x="1187" y="14883"/>
                  </a:cubicBezTo>
                  <a:cubicBezTo>
                    <a:pt x="845" y="16115"/>
                    <a:pt x="1598" y="17348"/>
                    <a:pt x="2306" y="18398"/>
                  </a:cubicBezTo>
                  <a:cubicBezTo>
                    <a:pt x="1758" y="17394"/>
                    <a:pt x="2831" y="16298"/>
                    <a:pt x="3242" y="15202"/>
                  </a:cubicBezTo>
                  <a:cubicBezTo>
                    <a:pt x="3858" y="13445"/>
                    <a:pt x="2557" y="11505"/>
                    <a:pt x="2854" y="9656"/>
                  </a:cubicBezTo>
                  <a:cubicBezTo>
                    <a:pt x="2968" y="8948"/>
                    <a:pt x="3333" y="8286"/>
                    <a:pt x="3424" y="7556"/>
                  </a:cubicBezTo>
                  <a:cubicBezTo>
                    <a:pt x="3630" y="6118"/>
                    <a:pt x="2739" y="4749"/>
                    <a:pt x="2534" y="3311"/>
                  </a:cubicBezTo>
                  <a:cubicBezTo>
                    <a:pt x="2374" y="2261"/>
                    <a:pt x="2580" y="1233"/>
                    <a:pt x="2945" y="229"/>
                  </a:cubicBezTo>
                  <a:cubicBezTo>
                    <a:pt x="2899" y="138"/>
                    <a:pt x="2854" y="69"/>
                    <a:pt x="2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6747413" y="1193725"/>
              <a:ext cx="159250" cy="258525"/>
            </a:xfrm>
            <a:custGeom>
              <a:avLst/>
              <a:gdLst/>
              <a:ahLst/>
              <a:cxnLst/>
              <a:rect l="l" t="t" r="r" b="b"/>
              <a:pathLst>
                <a:path w="6370" h="10341" extrusionOk="0">
                  <a:moveTo>
                    <a:pt x="2283" y="0"/>
                  </a:moveTo>
                  <a:cubicBezTo>
                    <a:pt x="1439" y="411"/>
                    <a:pt x="686" y="868"/>
                    <a:pt x="1" y="1393"/>
                  </a:cubicBezTo>
                  <a:cubicBezTo>
                    <a:pt x="69" y="1735"/>
                    <a:pt x="252" y="2055"/>
                    <a:pt x="412" y="2351"/>
                  </a:cubicBezTo>
                  <a:cubicBezTo>
                    <a:pt x="914" y="3242"/>
                    <a:pt x="1393" y="4132"/>
                    <a:pt x="1895" y="5022"/>
                  </a:cubicBezTo>
                  <a:cubicBezTo>
                    <a:pt x="2397" y="5935"/>
                    <a:pt x="2922" y="6894"/>
                    <a:pt x="3699" y="7601"/>
                  </a:cubicBezTo>
                  <a:cubicBezTo>
                    <a:pt x="4612" y="8469"/>
                    <a:pt x="5935" y="9108"/>
                    <a:pt x="6232" y="10340"/>
                  </a:cubicBezTo>
                  <a:cubicBezTo>
                    <a:pt x="6369" y="8902"/>
                    <a:pt x="5867" y="7419"/>
                    <a:pt x="4863" y="6392"/>
                  </a:cubicBezTo>
                  <a:cubicBezTo>
                    <a:pt x="4246" y="5730"/>
                    <a:pt x="3356" y="5091"/>
                    <a:pt x="3425" y="4178"/>
                  </a:cubicBezTo>
                  <a:cubicBezTo>
                    <a:pt x="3493" y="3584"/>
                    <a:pt x="3972" y="3059"/>
                    <a:pt x="3927" y="2466"/>
                  </a:cubicBezTo>
                  <a:cubicBezTo>
                    <a:pt x="3858" y="1461"/>
                    <a:pt x="2443" y="1028"/>
                    <a:pt x="2283" y="23"/>
                  </a:cubicBezTo>
                  <a:lnTo>
                    <a:pt x="22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7" name="Google Shape;1707;p55"/>
          <p:cNvSpPr/>
          <p:nvPr/>
        </p:nvSpPr>
        <p:spPr>
          <a:xfrm>
            <a:off x="5739856" y="3632875"/>
            <a:ext cx="1049425" cy="991900"/>
          </a:xfrm>
          <a:custGeom>
            <a:avLst/>
            <a:gdLst/>
            <a:ahLst/>
            <a:cxnLst/>
            <a:rect l="l" t="t" r="r" b="b"/>
            <a:pathLst>
              <a:path w="41977" h="39676" extrusionOk="0">
                <a:moveTo>
                  <a:pt x="2625" y="1"/>
                </a:moveTo>
                <a:cubicBezTo>
                  <a:pt x="2312" y="1"/>
                  <a:pt x="2007" y="60"/>
                  <a:pt x="1735" y="233"/>
                </a:cubicBezTo>
                <a:cubicBezTo>
                  <a:pt x="1233" y="553"/>
                  <a:pt x="1050" y="1169"/>
                  <a:pt x="891" y="1762"/>
                </a:cubicBezTo>
                <a:cubicBezTo>
                  <a:pt x="0" y="5369"/>
                  <a:pt x="69" y="9226"/>
                  <a:pt x="1050" y="12833"/>
                </a:cubicBezTo>
                <a:cubicBezTo>
                  <a:pt x="1301" y="13723"/>
                  <a:pt x="1598" y="14613"/>
                  <a:pt x="1963" y="15458"/>
                </a:cubicBezTo>
                <a:cubicBezTo>
                  <a:pt x="3036" y="17968"/>
                  <a:pt x="4565" y="20274"/>
                  <a:pt x="6460" y="22237"/>
                </a:cubicBezTo>
                <a:cubicBezTo>
                  <a:pt x="6460" y="22396"/>
                  <a:pt x="6460" y="22533"/>
                  <a:pt x="6437" y="22648"/>
                </a:cubicBezTo>
                <a:cubicBezTo>
                  <a:pt x="6391" y="24222"/>
                  <a:pt x="5593" y="25683"/>
                  <a:pt x="5342" y="27486"/>
                </a:cubicBezTo>
                <a:lnTo>
                  <a:pt x="5342" y="27555"/>
                </a:lnTo>
                <a:cubicBezTo>
                  <a:pt x="5319" y="27623"/>
                  <a:pt x="5319" y="27715"/>
                  <a:pt x="5319" y="27783"/>
                </a:cubicBezTo>
                <a:cubicBezTo>
                  <a:pt x="5296" y="27829"/>
                  <a:pt x="5296" y="27852"/>
                  <a:pt x="5296" y="27897"/>
                </a:cubicBezTo>
                <a:cubicBezTo>
                  <a:pt x="5296" y="27966"/>
                  <a:pt x="5296" y="28034"/>
                  <a:pt x="5296" y="28103"/>
                </a:cubicBezTo>
                <a:cubicBezTo>
                  <a:pt x="5273" y="28148"/>
                  <a:pt x="5273" y="28171"/>
                  <a:pt x="5273" y="28217"/>
                </a:cubicBezTo>
                <a:cubicBezTo>
                  <a:pt x="5273" y="28285"/>
                  <a:pt x="5273" y="28354"/>
                  <a:pt x="5273" y="28422"/>
                </a:cubicBezTo>
                <a:cubicBezTo>
                  <a:pt x="5273" y="28468"/>
                  <a:pt x="5273" y="28514"/>
                  <a:pt x="5273" y="28559"/>
                </a:cubicBezTo>
                <a:cubicBezTo>
                  <a:pt x="5273" y="28628"/>
                  <a:pt x="5273" y="28696"/>
                  <a:pt x="5273" y="28765"/>
                </a:cubicBezTo>
                <a:cubicBezTo>
                  <a:pt x="5273" y="28810"/>
                  <a:pt x="5273" y="28833"/>
                  <a:pt x="5296" y="28879"/>
                </a:cubicBezTo>
                <a:cubicBezTo>
                  <a:pt x="5296" y="28970"/>
                  <a:pt x="5296" y="29039"/>
                  <a:pt x="5296" y="29107"/>
                </a:cubicBezTo>
                <a:cubicBezTo>
                  <a:pt x="5296" y="29153"/>
                  <a:pt x="5319" y="29198"/>
                  <a:pt x="5319" y="29244"/>
                </a:cubicBezTo>
                <a:cubicBezTo>
                  <a:pt x="5319" y="29335"/>
                  <a:pt x="5342" y="29449"/>
                  <a:pt x="5364" y="29586"/>
                </a:cubicBezTo>
                <a:lnTo>
                  <a:pt x="5364" y="29655"/>
                </a:lnTo>
                <a:cubicBezTo>
                  <a:pt x="5387" y="29746"/>
                  <a:pt x="5410" y="29837"/>
                  <a:pt x="5410" y="29929"/>
                </a:cubicBezTo>
                <a:cubicBezTo>
                  <a:pt x="5433" y="29997"/>
                  <a:pt x="5433" y="30043"/>
                  <a:pt x="5456" y="30089"/>
                </a:cubicBezTo>
                <a:cubicBezTo>
                  <a:pt x="5456" y="30157"/>
                  <a:pt x="5478" y="30225"/>
                  <a:pt x="5501" y="30317"/>
                </a:cubicBezTo>
                <a:cubicBezTo>
                  <a:pt x="5524" y="30362"/>
                  <a:pt x="5524" y="30431"/>
                  <a:pt x="5547" y="30477"/>
                </a:cubicBezTo>
                <a:cubicBezTo>
                  <a:pt x="5570" y="30545"/>
                  <a:pt x="5593" y="30614"/>
                  <a:pt x="5615" y="30705"/>
                </a:cubicBezTo>
                <a:cubicBezTo>
                  <a:pt x="5615" y="30750"/>
                  <a:pt x="5638" y="30819"/>
                  <a:pt x="5661" y="30865"/>
                </a:cubicBezTo>
                <a:cubicBezTo>
                  <a:pt x="5684" y="30933"/>
                  <a:pt x="5707" y="31024"/>
                  <a:pt x="5730" y="31093"/>
                </a:cubicBezTo>
                <a:cubicBezTo>
                  <a:pt x="5752" y="31161"/>
                  <a:pt x="5775" y="31207"/>
                  <a:pt x="5798" y="31275"/>
                </a:cubicBezTo>
                <a:cubicBezTo>
                  <a:pt x="5821" y="31344"/>
                  <a:pt x="5867" y="31435"/>
                  <a:pt x="5889" y="31504"/>
                </a:cubicBezTo>
                <a:cubicBezTo>
                  <a:pt x="5912" y="31572"/>
                  <a:pt x="5935" y="31618"/>
                  <a:pt x="5958" y="31686"/>
                </a:cubicBezTo>
                <a:lnTo>
                  <a:pt x="6003" y="31755"/>
                </a:lnTo>
                <a:cubicBezTo>
                  <a:pt x="6232" y="32303"/>
                  <a:pt x="6528" y="32896"/>
                  <a:pt x="6916" y="33512"/>
                </a:cubicBezTo>
                <a:cubicBezTo>
                  <a:pt x="9427" y="37621"/>
                  <a:pt x="15693" y="39675"/>
                  <a:pt x="21956" y="39675"/>
                </a:cubicBezTo>
                <a:cubicBezTo>
                  <a:pt x="28218" y="39675"/>
                  <a:pt x="34478" y="37621"/>
                  <a:pt x="36977" y="33512"/>
                </a:cubicBezTo>
                <a:cubicBezTo>
                  <a:pt x="37365" y="32873"/>
                  <a:pt x="37662" y="32303"/>
                  <a:pt x="37913" y="31755"/>
                </a:cubicBezTo>
                <a:cubicBezTo>
                  <a:pt x="37959" y="31618"/>
                  <a:pt x="38005" y="31504"/>
                  <a:pt x="38050" y="31367"/>
                </a:cubicBezTo>
                <a:lnTo>
                  <a:pt x="38073" y="31344"/>
                </a:lnTo>
                <a:cubicBezTo>
                  <a:pt x="38119" y="31230"/>
                  <a:pt x="38164" y="31116"/>
                  <a:pt x="38210" y="31002"/>
                </a:cubicBezTo>
                <a:lnTo>
                  <a:pt x="38210" y="30979"/>
                </a:lnTo>
                <a:cubicBezTo>
                  <a:pt x="38552" y="29952"/>
                  <a:pt x="38644" y="29039"/>
                  <a:pt x="38621" y="28217"/>
                </a:cubicBezTo>
                <a:cubicBezTo>
                  <a:pt x="38552" y="26619"/>
                  <a:pt x="38005" y="25341"/>
                  <a:pt x="37685" y="24063"/>
                </a:cubicBezTo>
                <a:lnTo>
                  <a:pt x="37662" y="23994"/>
                </a:lnTo>
                <a:cubicBezTo>
                  <a:pt x="37639" y="23926"/>
                  <a:pt x="37639" y="23857"/>
                  <a:pt x="37617" y="23789"/>
                </a:cubicBezTo>
                <a:lnTo>
                  <a:pt x="37594" y="23720"/>
                </a:lnTo>
                <a:cubicBezTo>
                  <a:pt x="37594" y="23652"/>
                  <a:pt x="37571" y="23606"/>
                  <a:pt x="37571" y="23538"/>
                </a:cubicBezTo>
                <a:lnTo>
                  <a:pt x="37548" y="23446"/>
                </a:lnTo>
                <a:cubicBezTo>
                  <a:pt x="37548" y="23401"/>
                  <a:pt x="37525" y="23332"/>
                  <a:pt x="37525" y="23287"/>
                </a:cubicBezTo>
                <a:lnTo>
                  <a:pt x="37502" y="23172"/>
                </a:lnTo>
                <a:cubicBezTo>
                  <a:pt x="37502" y="23127"/>
                  <a:pt x="37480" y="23058"/>
                  <a:pt x="37480" y="23013"/>
                </a:cubicBezTo>
                <a:lnTo>
                  <a:pt x="37480" y="22921"/>
                </a:lnTo>
                <a:cubicBezTo>
                  <a:pt x="37457" y="22830"/>
                  <a:pt x="37457" y="22739"/>
                  <a:pt x="37457" y="22648"/>
                </a:cubicBezTo>
                <a:cubicBezTo>
                  <a:pt x="37457" y="22579"/>
                  <a:pt x="37457" y="22488"/>
                  <a:pt x="37457" y="22396"/>
                </a:cubicBezTo>
                <a:lnTo>
                  <a:pt x="37434" y="22305"/>
                </a:lnTo>
                <a:cubicBezTo>
                  <a:pt x="37434" y="22237"/>
                  <a:pt x="37434" y="22168"/>
                  <a:pt x="37434" y="22100"/>
                </a:cubicBezTo>
                <a:cubicBezTo>
                  <a:pt x="37434" y="22054"/>
                  <a:pt x="37434" y="22008"/>
                  <a:pt x="37434" y="21963"/>
                </a:cubicBezTo>
                <a:cubicBezTo>
                  <a:pt x="37411" y="21894"/>
                  <a:pt x="37411" y="21849"/>
                  <a:pt x="37411" y="21780"/>
                </a:cubicBezTo>
                <a:cubicBezTo>
                  <a:pt x="37411" y="21734"/>
                  <a:pt x="37411" y="21666"/>
                  <a:pt x="37411" y="21598"/>
                </a:cubicBezTo>
                <a:cubicBezTo>
                  <a:pt x="37388" y="21552"/>
                  <a:pt x="37388" y="21483"/>
                  <a:pt x="37388" y="21438"/>
                </a:cubicBezTo>
                <a:cubicBezTo>
                  <a:pt x="37388" y="21369"/>
                  <a:pt x="37388" y="21301"/>
                  <a:pt x="37365" y="21232"/>
                </a:cubicBezTo>
                <a:cubicBezTo>
                  <a:pt x="37365" y="21164"/>
                  <a:pt x="37365" y="21118"/>
                  <a:pt x="37365" y="21050"/>
                </a:cubicBezTo>
                <a:cubicBezTo>
                  <a:pt x="37343" y="20981"/>
                  <a:pt x="37343" y="20890"/>
                  <a:pt x="37343" y="20821"/>
                </a:cubicBezTo>
                <a:cubicBezTo>
                  <a:pt x="37320" y="20753"/>
                  <a:pt x="37320" y="20707"/>
                  <a:pt x="37320" y="20639"/>
                </a:cubicBezTo>
                <a:cubicBezTo>
                  <a:pt x="37297" y="20570"/>
                  <a:pt x="37297" y="20479"/>
                  <a:pt x="37274" y="20388"/>
                </a:cubicBezTo>
                <a:cubicBezTo>
                  <a:pt x="37274" y="20342"/>
                  <a:pt x="37274" y="20274"/>
                  <a:pt x="37274" y="20228"/>
                </a:cubicBezTo>
                <a:lnTo>
                  <a:pt x="37251" y="20205"/>
                </a:lnTo>
                <a:cubicBezTo>
                  <a:pt x="38370" y="18744"/>
                  <a:pt x="39306" y="17147"/>
                  <a:pt x="40013" y="15458"/>
                </a:cubicBezTo>
                <a:cubicBezTo>
                  <a:pt x="40378" y="14613"/>
                  <a:pt x="40675" y="13723"/>
                  <a:pt x="40926" y="12833"/>
                </a:cubicBezTo>
                <a:cubicBezTo>
                  <a:pt x="41908" y="9226"/>
                  <a:pt x="41976" y="5369"/>
                  <a:pt x="41086" y="1762"/>
                </a:cubicBezTo>
                <a:cubicBezTo>
                  <a:pt x="40949" y="1169"/>
                  <a:pt x="40744" y="553"/>
                  <a:pt x="40241" y="233"/>
                </a:cubicBezTo>
                <a:cubicBezTo>
                  <a:pt x="39970" y="60"/>
                  <a:pt x="39665" y="1"/>
                  <a:pt x="39352" y="1"/>
                </a:cubicBezTo>
                <a:cubicBezTo>
                  <a:pt x="39086" y="1"/>
                  <a:pt x="38814" y="44"/>
                  <a:pt x="38552" y="96"/>
                </a:cubicBezTo>
                <a:cubicBezTo>
                  <a:pt x="34855" y="827"/>
                  <a:pt x="31705" y="2995"/>
                  <a:pt x="28829" y="5506"/>
                </a:cubicBezTo>
                <a:cubicBezTo>
                  <a:pt x="27824" y="6373"/>
                  <a:pt x="26866" y="7286"/>
                  <a:pt x="25930" y="8176"/>
                </a:cubicBezTo>
                <a:lnTo>
                  <a:pt x="25861" y="8176"/>
                </a:lnTo>
                <a:cubicBezTo>
                  <a:pt x="25702" y="8153"/>
                  <a:pt x="25542" y="8131"/>
                  <a:pt x="25382" y="8108"/>
                </a:cubicBezTo>
                <a:cubicBezTo>
                  <a:pt x="24629" y="8017"/>
                  <a:pt x="23921" y="7971"/>
                  <a:pt x="23237" y="7925"/>
                </a:cubicBezTo>
                <a:cubicBezTo>
                  <a:pt x="22672" y="7909"/>
                  <a:pt x="22130" y="7893"/>
                  <a:pt x="21602" y="7893"/>
                </a:cubicBezTo>
                <a:cubicBezTo>
                  <a:pt x="21384" y="7893"/>
                  <a:pt x="21168" y="7896"/>
                  <a:pt x="20954" y="7902"/>
                </a:cubicBezTo>
                <a:cubicBezTo>
                  <a:pt x="20292" y="7925"/>
                  <a:pt x="19653" y="7971"/>
                  <a:pt x="19037" y="8039"/>
                </a:cubicBezTo>
                <a:lnTo>
                  <a:pt x="18923" y="8039"/>
                </a:lnTo>
                <a:cubicBezTo>
                  <a:pt x="18398" y="8108"/>
                  <a:pt x="17918" y="8199"/>
                  <a:pt x="17439" y="8290"/>
                </a:cubicBezTo>
                <a:cubicBezTo>
                  <a:pt x="17097" y="8359"/>
                  <a:pt x="16754" y="8450"/>
                  <a:pt x="16435" y="8541"/>
                </a:cubicBezTo>
                <a:cubicBezTo>
                  <a:pt x="15362" y="7514"/>
                  <a:pt x="14289" y="6487"/>
                  <a:pt x="13148" y="5506"/>
                </a:cubicBezTo>
                <a:cubicBezTo>
                  <a:pt x="10272" y="2995"/>
                  <a:pt x="7122" y="827"/>
                  <a:pt x="3424" y="96"/>
                </a:cubicBezTo>
                <a:cubicBezTo>
                  <a:pt x="3162" y="44"/>
                  <a:pt x="2890" y="1"/>
                  <a:pt x="2625" y="1"/>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713213" y="3335600"/>
            <a:ext cx="948400" cy="977225"/>
          </a:xfrm>
          <a:custGeom>
            <a:avLst/>
            <a:gdLst/>
            <a:ahLst/>
            <a:cxnLst/>
            <a:rect l="l" t="t" r="r" b="b"/>
            <a:pathLst>
              <a:path w="37936" h="39089" extrusionOk="0">
                <a:moveTo>
                  <a:pt x="18968" y="1"/>
                </a:moveTo>
                <a:cubicBezTo>
                  <a:pt x="17895" y="1"/>
                  <a:pt x="16822" y="69"/>
                  <a:pt x="15864" y="229"/>
                </a:cubicBezTo>
                <a:cubicBezTo>
                  <a:pt x="15818" y="229"/>
                  <a:pt x="15772" y="229"/>
                  <a:pt x="15727" y="252"/>
                </a:cubicBezTo>
                <a:cubicBezTo>
                  <a:pt x="15613" y="252"/>
                  <a:pt x="15476" y="274"/>
                  <a:pt x="15339" y="297"/>
                </a:cubicBezTo>
                <a:cubicBezTo>
                  <a:pt x="15293" y="320"/>
                  <a:pt x="15225" y="320"/>
                  <a:pt x="15179" y="343"/>
                </a:cubicBezTo>
                <a:cubicBezTo>
                  <a:pt x="15042" y="366"/>
                  <a:pt x="14905" y="389"/>
                  <a:pt x="14768" y="411"/>
                </a:cubicBezTo>
                <a:lnTo>
                  <a:pt x="14654" y="434"/>
                </a:lnTo>
                <a:cubicBezTo>
                  <a:pt x="14517" y="480"/>
                  <a:pt x="14380" y="503"/>
                  <a:pt x="14266" y="548"/>
                </a:cubicBezTo>
                <a:cubicBezTo>
                  <a:pt x="14197" y="548"/>
                  <a:pt x="14152" y="571"/>
                  <a:pt x="14106" y="571"/>
                </a:cubicBezTo>
                <a:cubicBezTo>
                  <a:pt x="13992" y="617"/>
                  <a:pt x="13878" y="640"/>
                  <a:pt x="13764" y="663"/>
                </a:cubicBezTo>
                <a:lnTo>
                  <a:pt x="13672" y="685"/>
                </a:lnTo>
                <a:cubicBezTo>
                  <a:pt x="13535" y="731"/>
                  <a:pt x="13421" y="777"/>
                  <a:pt x="13284" y="822"/>
                </a:cubicBezTo>
                <a:cubicBezTo>
                  <a:pt x="13262" y="822"/>
                  <a:pt x="13216" y="845"/>
                  <a:pt x="13170" y="845"/>
                </a:cubicBezTo>
                <a:cubicBezTo>
                  <a:pt x="13147" y="868"/>
                  <a:pt x="13102" y="891"/>
                  <a:pt x="13056" y="891"/>
                </a:cubicBezTo>
                <a:cubicBezTo>
                  <a:pt x="8765" y="1735"/>
                  <a:pt x="7418" y="5113"/>
                  <a:pt x="6437" y="7761"/>
                </a:cubicBezTo>
                <a:cubicBezTo>
                  <a:pt x="5481" y="10402"/>
                  <a:pt x="2321" y="19539"/>
                  <a:pt x="2464" y="19539"/>
                </a:cubicBezTo>
                <a:cubicBezTo>
                  <a:pt x="2464" y="19539"/>
                  <a:pt x="2465" y="19539"/>
                  <a:pt x="2465" y="19539"/>
                </a:cubicBezTo>
                <a:lnTo>
                  <a:pt x="2465" y="19539"/>
                </a:lnTo>
                <a:cubicBezTo>
                  <a:pt x="0" y="26752"/>
                  <a:pt x="1324" y="26820"/>
                  <a:pt x="2123" y="28395"/>
                </a:cubicBezTo>
                <a:cubicBezTo>
                  <a:pt x="2574" y="29297"/>
                  <a:pt x="2996" y="29494"/>
                  <a:pt x="3278" y="29494"/>
                </a:cubicBezTo>
                <a:cubicBezTo>
                  <a:pt x="3495" y="29494"/>
                  <a:pt x="3629" y="29377"/>
                  <a:pt x="3629" y="29377"/>
                </a:cubicBezTo>
                <a:cubicBezTo>
                  <a:pt x="3629" y="29377"/>
                  <a:pt x="3721" y="31134"/>
                  <a:pt x="5478" y="31317"/>
                </a:cubicBezTo>
                <a:cubicBezTo>
                  <a:pt x="5504" y="31319"/>
                  <a:pt x="5529" y="31321"/>
                  <a:pt x="5555" y="31321"/>
                </a:cubicBezTo>
                <a:cubicBezTo>
                  <a:pt x="6641" y="31321"/>
                  <a:pt x="8056" y="29016"/>
                  <a:pt x="8970" y="27300"/>
                </a:cubicBezTo>
                <a:cubicBezTo>
                  <a:pt x="10002" y="28825"/>
                  <a:pt x="11236" y="29102"/>
                  <a:pt x="11998" y="29102"/>
                </a:cubicBezTo>
                <a:cubicBezTo>
                  <a:pt x="12433" y="29102"/>
                  <a:pt x="12714" y="29011"/>
                  <a:pt x="12714" y="29011"/>
                </a:cubicBezTo>
                <a:lnTo>
                  <a:pt x="12714" y="29034"/>
                </a:lnTo>
                <a:lnTo>
                  <a:pt x="12714" y="29057"/>
                </a:lnTo>
                <a:cubicBezTo>
                  <a:pt x="12691" y="29080"/>
                  <a:pt x="12691" y="29126"/>
                  <a:pt x="12691" y="29171"/>
                </a:cubicBezTo>
                <a:cubicBezTo>
                  <a:pt x="12691" y="29217"/>
                  <a:pt x="12668" y="29263"/>
                  <a:pt x="12668" y="29331"/>
                </a:cubicBezTo>
                <a:lnTo>
                  <a:pt x="12668" y="29377"/>
                </a:lnTo>
                <a:cubicBezTo>
                  <a:pt x="12645" y="29445"/>
                  <a:pt x="12645" y="29514"/>
                  <a:pt x="12645" y="29605"/>
                </a:cubicBezTo>
                <a:cubicBezTo>
                  <a:pt x="12622" y="29696"/>
                  <a:pt x="12622" y="29788"/>
                  <a:pt x="12600" y="29879"/>
                </a:cubicBezTo>
                <a:lnTo>
                  <a:pt x="12600" y="29924"/>
                </a:lnTo>
                <a:cubicBezTo>
                  <a:pt x="12600" y="30039"/>
                  <a:pt x="12600" y="30130"/>
                  <a:pt x="12577" y="30244"/>
                </a:cubicBezTo>
                <a:lnTo>
                  <a:pt x="12577" y="30267"/>
                </a:lnTo>
                <a:cubicBezTo>
                  <a:pt x="12577" y="30381"/>
                  <a:pt x="12554" y="30495"/>
                  <a:pt x="12554" y="30632"/>
                </a:cubicBezTo>
                <a:lnTo>
                  <a:pt x="12554" y="30701"/>
                </a:lnTo>
                <a:cubicBezTo>
                  <a:pt x="12554" y="30815"/>
                  <a:pt x="12531" y="30952"/>
                  <a:pt x="12531" y="31066"/>
                </a:cubicBezTo>
                <a:lnTo>
                  <a:pt x="12531" y="31089"/>
                </a:lnTo>
                <a:cubicBezTo>
                  <a:pt x="12531" y="31248"/>
                  <a:pt x="12531" y="31385"/>
                  <a:pt x="12531" y="31545"/>
                </a:cubicBezTo>
                <a:lnTo>
                  <a:pt x="12531" y="31591"/>
                </a:lnTo>
                <a:cubicBezTo>
                  <a:pt x="12531" y="31728"/>
                  <a:pt x="12531" y="31887"/>
                  <a:pt x="12531" y="32024"/>
                </a:cubicBezTo>
                <a:lnTo>
                  <a:pt x="12531" y="32070"/>
                </a:lnTo>
                <a:cubicBezTo>
                  <a:pt x="12531" y="32230"/>
                  <a:pt x="12531" y="32390"/>
                  <a:pt x="12531" y="32549"/>
                </a:cubicBezTo>
                <a:lnTo>
                  <a:pt x="12531" y="32618"/>
                </a:lnTo>
                <a:cubicBezTo>
                  <a:pt x="12554" y="32755"/>
                  <a:pt x="12554" y="32915"/>
                  <a:pt x="12554" y="33052"/>
                </a:cubicBezTo>
                <a:lnTo>
                  <a:pt x="12577" y="33120"/>
                </a:lnTo>
                <a:cubicBezTo>
                  <a:pt x="12577" y="33280"/>
                  <a:pt x="12600" y="33440"/>
                  <a:pt x="12622" y="33622"/>
                </a:cubicBezTo>
                <a:lnTo>
                  <a:pt x="12622" y="33668"/>
                </a:lnTo>
                <a:cubicBezTo>
                  <a:pt x="12645" y="33828"/>
                  <a:pt x="12668" y="33965"/>
                  <a:pt x="12668" y="34124"/>
                </a:cubicBezTo>
                <a:lnTo>
                  <a:pt x="12691" y="34193"/>
                </a:lnTo>
                <a:cubicBezTo>
                  <a:pt x="12714" y="34353"/>
                  <a:pt x="12737" y="34535"/>
                  <a:pt x="12782" y="34695"/>
                </a:cubicBezTo>
                <a:lnTo>
                  <a:pt x="12782" y="34741"/>
                </a:lnTo>
                <a:cubicBezTo>
                  <a:pt x="12828" y="34878"/>
                  <a:pt x="12851" y="35037"/>
                  <a:pt x="12896" y="35174"/>
                </a:cubicBezTo>
                <a:lnTo>
                  <a:pt x="12896" y="35220"/>
                </a:lnTo>
                <a:cubicBezTo>
                  <a:pt x="13147" y="36179"/>
                  <a:pt x="13558" y="37069"/>
                  <a:pt x="14220" y="37662"/>
                </a:cubicBezTo>
                <a:cubicBezTo>
                  <a:pt x="15453" y="38804"/>
                  <a:pt x="16640" y="39089"/>
                  <a:pt x="17518" y="39089"/>
                </a:cubicBezTo>
                <a:cubicBezTo>
                  <a:pt x="18397" y="39089"/>
                  <a:pt x="18968" y="38804"/>
                  <a:pt x="18968" y="38804"/>
                </a:cubicBezTo>
                <a:cubicBezTo>
                  <a:pt x="18968" y="38804"/>
                  <a:pt x="19544" y="39089"/>
                  <a:pt x="20429" y="39089"/>
                </a:cubicBezTo>
                <a:cubicBezTo>
                  <a:pt x="21313" y="39089"/>
                  <a:pt x="22506" y="38804"/>
                  <a:pt x="23738" y="37662"/>
                </a:cubicBezTo>
                <a:cubicBezTo>
                  <a:pt x="24377" y="37069"/>
                  <a:pt x="24788" y="36179"/>
                  <a:pt x="25039" y="35220"/>
                </a:cubicBezTo>
                <a:lnTo>
                  <a:pt x="25062" y="35174"/>
                </a:lnTo>
                <a:cubicBezTo>
                  <a:pt x="25085" y="35037"/>
                  <a:pt x="25131" y="34878"/>
                  <a:pt x="25154" y="34741"/>
                </a:cubicBezTo>
                <a:lnTo>
                  <a:pt x="25176" y="34695"/>
                </a:lnTo>
                <a:cubicBezTo>
                  <a:pt x="25199" y="34535"/>
                  <a:pt x="25222" y="34353"/>
                  <a:pt x="25245" y="34193"/>
                </a:cubicBezTo>
                <a:lnTo>
                  <a:pt x="25268" y="34124"/>
                </a:lnTo>
                <a:cubicBezTo>
                  <a:pt x="25291" y="33965"/>
                  <a:pt x="25313" y="33828"/>
                  <a:pt x="25336" y="33668"/>
                </a:cubicBezTo>
                <a:lnTo>
                  <a:pt x="25336" y="33622"/>
                </a:lnTo>
                <a:cubicBezTo>
                  <a:pt x="25359" y="33440"/>
                  <a:pt x="25359" y="33280"/>
                  <a:pt x="25382" y="33120"/>
                </a:cubicBezTo>
                <a:lnTo>
                  <a:pt x="25382" y="33052"/>
                </a:lnTo>
                <a:cubicBezTo>
                  <a:pt x="25382" y="32915"/>
                  <a:pt x="25405" y="32755"/>
                  <a:pt x="25405" y="32618"/>
                </a:cubicBezTo>
                <a:lnTo>
                  <a:pt x="25405" y="32549"/>
                </a:lnTo>
                <a:cubicBezTo>
                  <a:pt x="25427" y="32390"/>
                  <a:pt x="25427" y="32230"/>
                  <a:pt x="25427" y="32070"/>
                </a:cubicBezTo>
                <a:lnTo>
                  <a:pt x="25427" y="32024"/>
                </a:lnTo>
                <a:cubicBezTo>
                  <a:pt x="25427" y="31887"/>
                  <a:pt x="25427" y="31728"/>
                  <a:pt x="25427" y="31591"/>
                </a:cubicBezTo>
                <a:lnTo>
                  <a:pt x="25427" y="31545"/>
                </a:lnTo>
                <a:cubicBezTo>
                  <a:pt x="25427" y="31385"/>
                  <a:pt x="25427" y="31248"/>
                  <a:pt x="25405" y="31089"/>
                </a:cubicBezTo>
                <a:lnTo>
                  <a:pt x="25405" y="31066"/>
                </a:lnTo>
                <a:cubicBezTo>
                  <a:pt x="25405" y="30929"/>
                  <a:pt x="25405" y="30815"/>
                  <a:pt x="25382" y="30678"/>
                </a:cubicBezTo>
                <a:lnTo>
                  <a:pt x="25382" y="30632"/>
                </a:lnTo>
                <a:cubicBezTo>
                  <a:pt x="25382" y="30495"/>
                  <a:pt x="25382" y="30381"/>
                  <a:pt x="25359" y="30267"/>
                </a:cubicBezTo>
                <a:lnTo>
                  <a:pt x="25359" y="30244"/>
                </a:lnTo>
                <a:cubicBezTo>
                  <a:pt x="25359" y="30130"/>
                  <a:pt x="25359" y="30039"/>
                  <a:pt x="25336" y="29924"/>
                </a:cubicBezTo>
                <a:lnTo>
                  <a:pt x="25336" y="29879"/>
                </a:lnTo>
                <a:cubicBezTo>
                  <a:pt x="25313" y="29673"/>
                  <a:pt x="25291" y="29514"/>
                  <a:pt x="25291" y="29377"/>
                </a:cubicBezTo>
                <a:lnTo>
                  <a:pt x="25268" y="29331"/>
                </a:lnTo>
                <a:cubicBezTo>
                  <a:pt x="25268" y="29194"/>
                  <a:pt x="25245" y="29103"/>
                  <a:pt x="25245" y="29057"/>
                </a:cubicBezTo>
                <a:lnTo>
                  <a:pt x="25245" y="29011"/>
                </a:lnTo>
                <a:cubicBezTo>
                  <a:pt x="25245" y="29011"/>
                  <a:pt x="25382" y="29057"/>
                  <a:pt x="25610" y="29080"/>
                </a:cubicBezTo>
                <a:lnTo>
                  <a:pt x="25656" y="29103"/>
                </a:lnTo>
                <a:lnTo>
                  <a:pt x="25930" y="29103"/>
                </a:lnTo>
                <a:cubicBezTo>
                  <a:pt x="26044" y="29103"/>
                  <a:pt x="26158" y="29103"/>
                  <a:pt x="26272" y="29080"/>
                </a:cubicBezTo>
                <a:cubicBezTo>
                  <a:pt x="26523" y="29057"/>
                  <a:pt x="26797" y="29011"/>
                  <a:pt x="27094" y="28897"/>
                </a:cubicBezTo>
                <a:cubicBezTo>
                  <a:pt x="27231" y="28829"/>
                  <a:pt x="27368" y="28760"/>
                  <a:pt x="27527" y="28692"/>
                </a:cubicBezTo>
                <a:cubicBezTo>
                  <a:pt x="27756" y="28555"/>
                  <a:pt x="27984" y="28395"/>
                  <a:pt x="28212" y="28190"/>
                </a:cubicBezTo>
                <a:cubicBezTo>
                  <a:pt x="28372" y="28053"/>
                  <a:pt x="28532" y="27870"/>
                  <a:pt x="28669" y="27688"/>
                </a:cubicBezTo>
                <a:cubicBezTo>
                  <a:pt x="28760" y="27596"/>
                  <a:pt x="28828" y="27505"/>
                  <a:pt x="28897" y="27414"/>
                </a:cubicBezTo>
                <a:cubicBezTo>
                  <a:pt x="28920" y="27368"/>
                  <a:pt x="28943" y="27322"/>
                  <a:pt x="28965" y="27300"/>
                </a:cubicBezTo>
                <a:cubicBezTo>
                  <a:pt x="29879" y="29016"/>
                  <a:pt x="31294" y="31321"/>
                  <a:pt x="32402" y="31321"/>
                </a:cubicBezTo>
                <a:cubicBezTo>
                  <a:pt x="32428" y="31321"/>
                  <a:pt x="32454" y="31319"/>
                  <a:pt x="32480" y="31317"/>
                </a:cubicBezTo>
                <a:cubicBezTo>
                  <a:pt x="34238" y="31134"/>
                  <a:pt x="34329" y="29377"/>
                  <a:pt x="34329" y="29377"/>
                </a:cubicBezTo>
                <a:cubicBezTo>
                  <a:pt x="34329" y="29377"/>
                  <a:pt x="34464" y="29494"/>
                  <a:pt x="34679" y="29494"/>
                </a:cubicBezTo>
                <a:cubicBezTo>
                  <a:pt x="34959" y="29494"/>
                  <a:pt x="35375" y="29297"/>
                  <a:pt x="35813" y="28395"/>
                </a:cubicBezTo>
                <a:cubicBezTo>
                  <a:pt x="36612" y="26820"/>
                  <a:pt x="37936" y="26752"/>
                  <a:pt x="35471" y="19539"/>
                </a:cubicBezTo>
                <a:lnTo>
                  <a:pt x="35471" y="19539"/>
                </a:lnTo>
                <a:cubicBezTo>
                  <a:pt x="35471" y="19539"/>
                  <a:pt x="35471" y="19539"/>
                  <a:pt x="35472" y="19539"/>
                </a:cubicBezTo>
                <a:cubicBezTo>
                  <a:pt x="35637" y="19539"/>
                  <a:pt x="32478" y="10402"/>
                  <a:pt x="31499" y="7761"/>
                </a:cubicBezTo>
                <a:cubicBezTo>
                  <a:pt x="30540" y="5113"/>
                  <a:pt x="29194" y="1735"/>
                  <a:pt x="24880" y="891"/>
                </a:cubicBezTo>
                <a:cubicBezTo>
                  <a:pt x="24834" y="891"/>
                  <a:pt x="24811" y="868"/>
                  <a:pt x="24766" y="845"/>
                </a:cubicBezTo>
                <a:cubicBezTo>
                  <a:pt x="24743" y="845"/>
                  <a:pt x="24697" y="822"/>
                  <a:pt x="24651" y="822"/>
                </a:cubicBezTo>
                <a:cubicBezTo>
                  <a:pt x="24537" y="777"/>
                  <a:pt x="24400" y="731"/>
                  <a:pt x="24263" y="685"/>
                </a:cubicBezTo>
                <a:lnTo>
                  <a:pt x="24172" y="663"/>
                </a:lnTo>
                <a:cubicBezTo>
                  <a:pt x="24058" y="640"/>
                  <a:pt x="23944" y="617"/>
                  <a:pt x="23830" y="571"/>
                </a:cubicBezTo>
                <a:cubicBezTo>
                  <a:pt x="23784" y="571"/>
                  <a:pt x="23738" y="548"/>
                  <a:pt x="23693" y="548"/>
                </a:cubicBezTo>
                <a:cubicBezTo>
                  <a:pt x="23556" y="503"/>
                  <a:pt x="23419" y="480"/>
                  <a:pt x="23282" y="434"/>
                </a:cubicBezTo>
                <a:lnTo>
                  <a:pt x="23191" y="411"/>
                </a:lnTo>
                <a:cubicBezTo>
                  <a:pt x="23054" y="389"/>
                  <a:pt x="22917" y="366"/>
                  <a:pt x="22780" y="343"/>
                </a:cubicBezTo>
                <a:cubicBezTo>
                  <a:pt x="22711" y="320"/>
                  <a:pt x="22666" y="320"/>
                  <a:pt x="22597" y="297"/>
                </a:cubicBezTo>
                <a:cubicBezTo>
                  <a:pt x="22483" y="274"/>
                  <a:pt x="22346" y="252"/>
                  <a:pt x="22209" y="252"/>
                </a:cubicBezTo>
                <a:cubicBezTo>
                  <a:pt x="22163" y="229"/>
                  <a:pt x="22141" y="229"/>
                  <a:pt x="22095" y="229"/>
                </a:cubicBezTo>
                <a:lnTo>
                  <a:pt x="22072" y="229"/>
                </a:lnTo>
                <a:cubicBezTo>
                  <a:pt x="21113" y="69"/>
                  <a:pt x="20064" y="1"/>
                  <a:pt x="1896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3857125" y="3343450"/>
            <a:ext cx="1377025" cy="961525"/>
          </a:xfrm>
          <a:custGeom>
            <a:avLst/>
            <a:gdLst/>
            <a:ahLst/>
            <a:cxnLst/>
            <a:rect l="l" t="t" r="r" b="b"/>
            <a:pathLst>
              <a:path w="55081" h="38461" extrusionOk="0">
                <a:moveTo>
                  <a:pt x="12856" y="0"/>
                </a:moveTo>
                <a:cubicBezTo>
                  <a:pt x="4426" y="0"/>
                  <a:pt x="1" y="12978"/>
                  <a:pt x="5777" y="18260"/>
                </a:cubicBezTo>
                <a:cubicBezTo>
                  <a:pt x="8401" y="20641"/>
                  <a:pt x="11484" y="21436"/>
                  <a:pt x="14220" y="21436"/>
                </a:cubicBezTo>
                <a:cubicBezTo>
                  <a:pt x="15340" y="21436"/>
                  <a:pt x="16401" y="21303"/>
                  <a:pt x="17349" y="21091"/>
                </a:cubicBezTo>
                <a:lnTo>
                  <a:pt x="17349" y="21091"/>
                </a:lnTo>
                <a:cubicBezTo>
                  <a:pt x="16573" y="23054"/>
                  <a:pt x="16505" y="24948"/>
                  <a:pt x="16482" y="25815"/>
                </a:cubicBezTo>
                <a:cubicBezTo>
                  <a:pt x="16482" y="26158"/>
                  <a:pt x="16414" y="26500"/>
                  <a:pt x="16322" y="26843"/>
                </a:cubicBezTo>
                <a:cubicBezTo>
                  <a:pt x="16071" y="27756"/>
                  <a:pt x="15683" y="28691"/>
                  <a:pt x="15683" y="29856"/>
                </a:cubicBezTo>
                <a:cubicBezTo>
                  <a:pt x="15683" y="30038"/>
                  <a:pt x="15683" y="30244"/>
                  <a:pt x="15706" y="30426"/>
                </a:cubicBezTo>
                <a:cubicBezTo>
                  <a:pt x="15706" y="30495"/>
                  <a:pt x="15729" y="30563"/>
                  <a:pt x="15729" y="30609"/>
                </a:cubicBezTo>
                <a:cubicBezTo>
                  <a:pt x="15752" y="30700"/>
                  <a:pt x="15752" y="30769"/>
                  <a:pt x="15774" y="30837"/>
                </a:cubicBezTo>
                <a:cubicBezTo>
                  <a:pt x="15774" y="30951"/>
                  <a:pt x="15797" y="31042"/>
                  <a:pt x="15820" y="31157"/>
                </a:cubicBezTo>
                <a:cubicBezTo>
                  <a:pt x="15843" y="31202"/>
                  <a:pt x="15843" y="31248"/>
                  <a:pt x="15866" y="31294"/>
                </a:cubicBezTo>
                <a:cubicBezTo>
                  <a:pt x="15911" y="31431"/>
                  <a:pt x="15934" y="31590"/>
                  <a:pt x="16003" y="31727"/>
                </a:cubicBezTo>
                <a:cubicBezTo>
                  <a:pt x="16003" y="31796"/>
                  <a:pt x="16025" y="31841"/>
                  <a:pt x="16048" y="31910"/>
                </a:cubicBezTo>
                <a:cubicBezTo>
                  <a:pt x="16071" y="31978"/>
                  <a:pt x="16117" y="32047"/>
                  <a:pt x="16140" y="32138"/>
                </a:cubicBezTo>
                <a:cubicBezTo>
                  <a:pt x="16185" y="32207"/>
                  <a:pt x="16208" y="32298"/>
                  <a:pt x="16254" y="32366"/>
                </a:cubicBezTo>
                <a:cubicBezTo>
                  <a:pt x="16277" y="32435"/>
                  <a:pt x="16299" y="32503"/>
                  <a:pt x="16345" y="32572"/>
                </a:cubicBezTo>
                <a:cubicBezTo>
                  <a:pt x="16391" y="32663"/>
                  <a:pt x="16436" y="32777"/>
                  <a:pt x="16505" y="32869"/>
                </a:cubicBezTo>
                <a:cubicBezTo>
                  <a:pt x="16528" y="32937"/>
                  <a:pt x="16550" y="32983"/>
                  <a:pt x="16596" y="33051"/>
                </a:cubicBezTo>
                <a:cubicBezTo>
                  <a:pt x="16687" y="33211"/>
                  <a:pt x="16779" y="33371"/>
                  <a:pt x="16893" y="33553"/>
                </a:cubicBezTo>
                <a:cubicBezTo>
                  <a:pt x="19573" y="37888"/>
                  <a:pt x="24208" y="38452"/>
                  <a:pt x="26400" y="38452"/>
                </a:cubicBezTo>
                <a:cubicBezTo>
                  <a:pt x="26989" y="38452"/>
                  <a:pt x="27402" y="38412"/>
                  <a:pt x="27552" y="38392"/>
                </a:cubicBezTo>
                <a:lnTo>
                  <a:pt x="27552" y="38415"/>
                </a:lnTo>
                <a:lnTo>
                  <a:pt x="27598" y="38392"/>
                </a:lnTo>
                <a:lnTo>
                  <a:pt x="27644" y="38415"/>
                </a:lnTo>
                <a:cubicBezTo>
                  <a:pt x="27826" y="38415"/>
                  <a:pt x="28237" y="38461"/>
                  <a:pt x="28785" y="38461"/>
                </a:cubicBezTo>
                <a:cubicBezTo>
                  <a:pt x="30976" y="38461"/>
                  <a:pt x="35610" y="37890"/>
                  <a:pt x="38303" y="33553"/>
                </a:cubicBezTo>
                <a:cubicBezTo>
                  <a:pt x="39079" y="32321"/>
                  <a:pt x="39399" y="31316"/>
                  <a:pt x="39490" y="30426"/>
                </a:cubicBezTo>
                <a:lnTo>
                  <a:pt x="39421" y="30381"/>
                </a:lnTo>
                <a:cubicBezTo>
                  <a:pt x="39421" y="30198"/>
                  <a:pt x="39444" y="30038"/>
                  <a:pt x="39444" y="29856"/>
                </a:cubicBezTo>
                <a:cubicBezTo>
                  <a:pt x="39444" y="28691"/>
                  <a:pt x="39056" y="27756"/>
                  <a:pt x="38782" y="26843"/>
                </a:cubicBezTo>
                <a:cubicBezTo>
                  <a:pt x="38714" y="26500"/>
                  <a:pt x="38645" y="26158"/>
                  <a:pt x="38623" y="25815"/>
                </a:cubicBezTo>
                <a:cubicBezTo>
                  <a:pt x="38600" y="24948"/>
                  <a:pt x="38531" y="23054"/>
                  <a:pt x="37755" y="21091"/>
                </a:cubicBezTo>
                <a:lnTo>
                  <a:pt x="37755" y="21091"/>
                </a:lnTo>
                <a:cubicBezTo>
                  <a:pt x="38703" y="21303"/>
                  <a:pt x="39765" y="21436"/>
                  <a:pt x="40884" y="21436"/>
                </a:cubicBezTo>
                <a:cubicBezTo>
                  <a:pt x="43619" y="21436"/>
                  <a:pt x="46697" y="20641"/>
                  <a:pt x="49305" y="18260"/>
                </a:cubicBezTo>
                <a:cubicBezTo>
                  <a:pt x="55081" y="12978"/>
                  <a:pt x="50656" y="0"/>
                  <a:pt x="42226" y="0"/>
                </a:cubicBezTo>
                <a:cubicBezTo>
                  <a:pt x="41694" y="0"/>
                  <a:pt x="41147" y="52"/>
                  <a:pt x="40586" y="160"/>
                </a:cubicBezTo>
                <a:cubicBezTo>
                  <a:pt x="32711" y="1666"/>
                  <a:pt x="31729" y="10568"/>
                  <a:pt x="32825" y="16115"/>
                </a:cubicBezTo>
                <a:cubicBezTo>
                  <a:pt x="32254" y="15887"/>
                  <a:pt x="31615" y="15681"/>
                  <a:pt x="30930" y="15521"/>
                </a:cubicBezTo>
                <a:cubicBezTo>
                  <a:pt x="30999" y="15293"/>
                  <a:pt x="31067" y="15065"/>
                  <a:pt x="31045" y="14814"/>
                </a:cubicBezTo>
                <a:cubicBezTo>
                  <a:pt x="31000" y="14256"/>
                  <a:pt x="30476" y="13786"/>
                  <a:pt x="29898" y="13786"/>
                </a:cubicBezTo>
                <a:cubicBezTo>
                  <a:pt x="29885" y="13786"/>
                  <a:pt x="29871" y="13786"/>
                  <a:pt x="29858" y="13787"/>
                </a:cubicBezTo>
                <a:cubicBezTo>
                  <a:pt x="30132" y="13330"/>
                  <a:pt x="29995" y="12691"/>
                  <a:pt x="29607" y="12349"/>
                </a:cubicBezTo>
                <a:cubicBezTo>
                  <a:pt x="29470" y="12234"/>
                  <a:pt x="29287" y="12166"/>
                  <a:pt x="29127" y="12143"/>
                </a:cubicBezTo>
                <a:cubicBezTo>
                  <a:pt x="28967" y="11961"/>
                  <a:pt x="28808" y="11824"/>
                  <a:pt x="28602" y="11732"/>
                </a:cubicBezTo>
                <a:cubicBezTo>
                  <a:pt x="28449" y="11655"/>
                  <a:pt x="28279" y="11621"/>
                  <a:pt x="28106" y="11621"/>
                </a:cubicBezTo>
                <a:cubicBezTo>
                  <a:pt x="27920" y="11621"/>
                  <a:pt x="27730" y="11661"/>
                  <a:pt x="27552" y="11732"/>
                </a:cubicBezTo>
                <a:cubicBezTo>
                  <a:pt x="27386" y="11661"/>
                  <a:pt x="27196" y="11621"/>
                  <a:pt x="27006" y="11621"/>
                </a:cubicBezTo>
                <a:cubicBezTo>
                  <a:pt x="26831" y="11621"/>
                  <a:pt x="26656" y="11655"/>
                  <a:pt x="26502" y="11732"/>
                </a:cubicBezTo>
                <a:cubicBezTo>
                  <a:pt x="26297" y="11824"/>
                  <a:pt x="26137" y="11961"/>
                  <a:pt x="26000" y="12143"/>
                </a:cubicBezTo>
                <a:cubicBezTo>
                  <a:pt x="25818" y="12166"/>
                  <a:pt x="25658" y="12234"/>
                  <a:pt x="25521" y="12349"/>
                </a:cubicBezTo>
                <a:cubicBezTo>
                  <a:pt x="25110" y="12691"/>
                  <a:pt x="24996" y="13330"/>
                  <a:pt x="25247" y="13787"/>
                </a:cubicBezTo>
                <a:cubicBezTo>
                  <a:pt x="25234" y="13786"/>
                  <a:pt x="25221" y="13786"/>
                  <a:pt x="25208" y="13786"/>
                </a:cubicBezTo>
                <a:cubicBezTo>
                  <a:pt x="24651" y="13786"/>
                  <a:pt x="24127" y="14256"/>
                  <a:pt x="24060" y="14814"/>
                </a:cubicBezTo>
                <a:cubicBezTo>
                  <a:pt x="24060" y="15065"/>
                  <a:pt x="24106" y="15293"/>
                  <a:pt x="24174" y="15521"/>
                </a:cubicBezTo>
                <a:cubicBezTo>
                  <a:pt x="23489" y="15681"/>
                  <a:pt x="22850" y="15887"/>
                  <a:pt x="22257" y="16115"/>
                </a:cubicBezTo>
                <a:cubicBezTo>
                  <a:pt x="23352" y="10568"/>
                  <a:pt x="22394" y="1666"/>
                  <a:pt x="14496" y="160"/>
                </a:cubicBezTo>
                <a:cubicBezTo>
                  <a:pt x="13935" y="52"/>
                  <a:pt x="13387" y="0"/>
                  <a:pt x="12856"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7294988" y="3354013"/>
            <a:ext cx="1135775" cy="940400"/>
          </a:xfrm>
          <a:custGeom>
            <a:avLst/>
            <a:gdLst/>
            <a:ahLst/>
            <a:cxnLst/>
            <a:rect l="l" t="t" r="r" b="b"/>
            <a:pathLst>
              <a:path w="45431" h="37616" extrusionOk="0">
                <a:moveTo>
                  <a:pt x="7788" y="1"/>
                </a:moveTo>
                <a:cubicBezTo>
                  <a:pt x="7601" y="1"/>
                  <a:pt x="7425" y="43"/>
                  <a:pt x="7264" y="134"/>
                </a:cubicBezTo>
                <a:cubicBezTo>
                  <a:pt x="4799" y="1526"/>
                  <a:pt x="5895" y="4494"/>
                  <a:pt x="4115" y="5292"/>
                </a:cubicBezTo>
                <a:cubicBezTo>
                  <a:pt x="2334" y="6091"/>
                  <a:pt x="554" y="5521"/>
                  <a:pt x="257" y="8716"/>
                </a:cubicBezTo>
                <a:cubicBezTo>
                  <a:pt x="1" y="11496"/>
                  <a:pt x="4274" y="15843"/>
                  <a:pt x="6856" y="15843"/>
                </a:cubicBezTo>
                <a:cubicBezTo>
                  <a:pt x="7263" y="15843"/>
                  <a:pt x="7628" y="15735"/>
                  <a:pt x="7926" y="15495"/>
                </a:cubicBezTo>
                <a:cubicBezTo>
                  <a:pt x="8292" y="15199"/>
                  <a:pt x="8588" y="14719"/>
                  <a:pt x="8839" y="14080"/>
                </a:cubicBezTo>
                <a:lnTo>
                  <a:pt x="9547" y="14856"/>
                </a:lnTo>
                <a:lnTo>
                  <a:pt x="9798" y="14377"/>
                </a:lnTo>
                <a:lnTo>
                  <a:pt x="9798" y="14377"/>
                </a:lnTo>
                <a:cubicBezTo>
                  <a:pt x="9661" y="14674"/>
                  <a:pt x="9547" y="14948"/>
                  <a:pt x="9433" y="15244"/>
                </a:cubicBezTo>
                <a:lnTo>
                  <a:pt x="9387" y="15358"/>
                </a:lnTo>
                <a:cubicBezTo>
                  <a:pt x="9342" y="15473"/>
                  <a:pt x="9296" y="15587"/>
                  <a:pt x="9273" y="15678"/>
                </a:cubicBezTo>
                <a:lnTo>
                  <a:pt x="9227" y="15792"/>
                </a:lnTo>
                <a:cubicBezTo>
                  <a:pt x="9113" y="16134"/>
                  <a:pt x="9022" y="16477"/>
                  <a:pt x="8931" y="16819"/>
                </a:cubicBezTo>
                <a:cubicBezTo>
                  <a:pt x="8908" y="16865"/>
                  <a:pt x="8908" y="16911"/>
                  <a:pt x="8885" y="16956"/>
                </a:cubicBezTo>
                <a:cubicBezTo>
                  <a:pt x="8862" y="17047"/>
                  <a:pt x="8839" y="17162"/>
                  <a:pt x="8817" y="17253"/>
                </a:cubicBezTo>
                <a:cubicBezTo>
                  <a:pt x="8817" y="17299"/>
                  <a:pt x="8817" y="17321"/>
                  <a:pt x="8794" y="17367"/>
                </a:cubicBezTo>
                <a:cubicBezTo>
                  <a:pt x="8725" y="17687"/>
                  <a:pt x="8657" y="18029"/>
                  <a:pt x="8611" y="18326"/>
                </a:cubicBezTo>
                <a:lnTo>
                  <a:pt x="8611" y="18417"/>
                </a:lnTo>
                <a:cubicBezTo>
                  <a:pt x="8588" y="18508"/>
                  <a:pt x="8566" y="18622"/>
                  <a:pt x="8543" y="18714"/>
                </a:cubicBezTo>
                <a:lnTo>
                  <a:pt x="8566" y="18714"/>
                </a:lnTo>
                <a:cubicBezTo>
                  <a:pt x="8406" y="19718"/>
                  <a:pt x="8383" y="20563"/>
                  <a:pt x="8360" y="21110"/>
                </a:cubicBezTo>
                <a:cubicBezTo>
                  <a:pt x="8314" y="22092"/>
                  <a:pt x="7972" y="23028"/>
                  <a:pt x="7675" y="24032"/>
                </a:cubicBezTo>
                <a:cubicBezTo>
                  <a:pt x="7652" y="24146"/>
                  <a:pt x="7607" y="24260"/>
                  <a:pt x="7584" y="24374"/>
                </a:cubicBezTo>
                <a:lnTo>
                  <a:pt x="7584" y="24397"/>
                </a:lnTo>
                <a:cubicBezTo>
                  <a:pt x="7516" y="24603"/>
                  <a:pt x="7470" y="24831"/>
                  <a:pt x="7424" y="25082"/>
                </a:cubicBezTo>
                <a:lnTo>
                  <a:pt x="7401" y="25150"/>
                </a:lnTo>
                <a:cubicBezTo>
                  <a:pt x="7379" y="25242"/>
                  <a:pt x="7379" y="25333"/>
                  <a:pt x="7356" y="25424"/>
                </a:cubicBezTo>
                <a:lnTo>
                  <a:pt x="7356" y="25516"/>
                </a:lnTo>
                <a:cubicBezTo>
                  <a:pt x="7333" y="25607"/>
                  <a:pt x="7310" y="25721"/>
                  <a:pt x="7310" y="25812"/>
                </a:cubicBezTo>
                <a:lnTo>
                  <a:pt x="7310" y="25858"/>
                </a:lnTo>
                <a:cubicBezTo>
                  <a:pt x="7287" y="25972"/>
                  <a:pt x="7287" y="26109"/>
                  <a:pt x="7287" y="26223"/>
                </a:cubicBezTo>
                <a:lnTo>
                  <a:pt x="7287" y="26292"/>
                </a:lnTo>
                <a:cubicBezTo>
                  <a:pt x="7264" y="26406"/>
                  <a:pt x="7264" y="26497"/>
                  <a:pt x="7264" y="26611"/>
                </a:cubicBezTo>
                <a:cubicBezTo>
                  <a:pt x="7264" y="26634"/>
                  <a:pt x="7264" y="26680"/>
                  <a:pt x="7287" y="26725"/>
                </a:cubicBezTo>
                <a:cubicBezTo>
                  <a:pt x="7287" y="26817"/>
                  <a:pt x="7287" y="26908"/>
                  <a:pt x="7287" y="26999"/>
                </a:cubicBezTo>
                <a:cubicBezTo>
                  <a:pt x="7287" y="27045"/>
                  <a:pt x="7287" y="27068"/>
                  <a:pt x="7310" y="27113"/>
                </a:cubicBezTo>
                <a:cubicBezTo>
                  <a:pt x="7333" y="27387"/>
                  <a:pt x="7356" y="27661"/>
                  <a:pt x="7424" y="27935"/>
                </a:cubicBezTo>
                <a:cubicBezTo>
                  <a:pt x="7424" y="27981"/>
                  <a:pt x="7447" y="28026"/>
                  <a:pt x="7447" y="28049"/>
                </a:cubicBezTo>
                <a:cubicBezTo>
                  <a:pt x="7470" y="28163"/>
                  <a:pt x="7493" y="28255"/>
                  <a:pt x="7538" y="28369"/>
                </a:cubicBezTo>
                <a:cubicBezTo>
                  <a:pt x="7538" y="28414"/>
                  <a:pt x="7561" y="28460"/>
                  <a:pt x="7561" y="28506"/>
                </a:cubicBezTo>
                <a:cubicBezTo>
                  <a:pt x="7607" y="28620"/>
                  <a:pt x="7652" y="28757"/>
                  <a:pt x="7675" y="28871"/>
                </a:cubicBezTo>
                <a:cubicBezTo>
                  <a:pt x="7698" y="28894"/>
                  <a:pt x="7698" y="28939"/>
                  <a:pt x="7721" y="28962"/>
                </a:cubicBezTo>
                <a:cubicBezTo>
                  <a:pt x="7767" y="29122"/>
                  <a:pt x="7835" y="29282"/>
                  <a:pt x="7904" y="29442"/>
                </a:cubicBezTo>
                <a:cubicBezTo>
                  <a:pt x="7926" y="29464"/>
                  <a:pt x="7926" y="29510"/>
                  <a:pt x="7949" y="29556"/>
                </a:cubicBezTo>
                <a:cubicBezTo>
                  <a:pt x="8018" y="29670"/>
                  <a:pt x="8063" y="29807"/>
                  <a:pt x="8132" y="29921"/>
                </a:cubicBezTo>
                <a:cubicBezTo>
                  <a:pt x="8155" y="29989"/>
                  <a:pt x="8177" y="30035"/>
                  <a:pt x="8200" y="30081"/>
                </a:cubicBezTo>
                <a:cubicBezTo>
                  <a:pt x="8269" y="30218"/>
                  <a:pt x="8337" y="30332"/>
                  <a:pt x="8406" y="30446"/>
                </a:cubicBezTo>
                <a:cubicBezTo>
                  <a:pt x="8429" y="30514"/>
                  <a:pt x="8451" y="30560"/>
                  <a:pt x="8474" y="30606"/>
                </a:cubicBezTo>
                <a:cubicBezTo>
                  <a:pt x="8588" y="30788"/>
                  <a:pt x="8680" y="30971"/>
                  <a:pt x="8794" y="31153"/>
                </a:cubicBezTo>
                <a:cubicBezTo>
                  <a:pt x="12308" y="36919"/>
                  <a:pt x="18489" y="37615"/>
                  <a:pt x="21269" y="37615"/>
                </a:cubicBezTo>
                <a:cubicBezTo>
                  <a:pt x="22154" y="37615"/>
                  <a:pt x="22694" y="37545"/>
                  <a:pt x="22694" y="37545"/>
                </a:cubicBezTo>
                <a:cubicBezTo>
                  <a:pt x="22694" y="37545"/>
                  <a:pt x="23288" y="37613"/>
                  <a:pt x="24224" y="37613"/>
                </a:cubicBezTo>
                <a:cubicBezTo>
                  <a:pt x="27031" y="37613"/>
                  <a:pt x="33148" y="36860"/>
                  <a:pt x="36618" y="31153"/>
                </a:cubicBezTo>
                <a:cubicBezTo>
                  <a:pt x="38604" y="27958"/>
                  <a:pt x="38261" y="25858"/>
                  <a:pt x="37736" y="24032"/>
                </a:cubicBezTo>
                <a:lnTo>
                  <a:pt x="37736" y="24032"/>
                </a:lnTo>
                <a:lnTo>
                  <a:pt x="37736" y="24055"/>
                </a:lnTo>
                <a:cubicBezTo>
                  <a:pt x="37440" y="23028"/>
                  <a:pt x="37074" y="22092"/>
                  <a:pt x="37051" y="21110"/>
                </a:cubicBezTo>
                <a:cubicBezTo>
                  <a:pt x="37029" y="20563"/>
                  <a:pt x="36983" y="19718"/>
                  <a:pt x="36846" y="18714"/>
                </a:cubicBezTo>
                <a:cubicBezTo>
                  <a:pt x="36823" y="18645"/>
                  <a:pt x="36823" y="18577"/>
                  <a:pt x="36823" y="18508"/>
                </a:cubicBezTo>
                <a:cubicBezTo>
                  <a:pt x="36800" y="18440"/>
                  <a:pt x="36800" y="18371"/>
                  <a:pt x="36778" y="18303"/>
                </a:cubicBezTo>
                <a:cubicBezTo>
                  <a:pt x="36778" y="18234"/>
                  <a:pt x="36755" y="18166"/>
                  <a:pt x="36755" y="18097"/>
                </a:cubicBezTo>
                <a:cubicBezTo>
                  <a:pt x="36732" y="18029"/>
                  <a:pt x="36709" y="17960"/>
                  <a:pt x="36709" y="17892"/>
                </a:cubicBezTo>
                <a:cubicBezTo>
                  <a:pt x="36686" y="17824"/>
                  <a:pt x="36686" y="17755"/>
                  <a:pt x="36663" y="17687"/>
                </a:cubicBezTo>
                <a:cubicBezTo>
                  <a:pt x="36641" y="17550"/>
                  <a:pt x="36618" y="17435"/>
                  <a:pt x="36595" y="17321"/>
                </a:cubicBezTo>
                <a:cubicBezTo>
                  <a:pt x="36572" y="17230"/>
                  <a:pt x="36549" y="17162"/>
                  <a:pt x="36527" y="17093"/>
                </a:cubicBezTo>
                <a:cubicBezTo>
                  <a:pt x="36527" y="17025"/>
                  <a:pt x="36504" y="16956"/>
                  <a:pt x="36481" y="16888"/>
                </a:cubicBezTo>
                <a:cubicBezTo>
                  <a:pt x="36458" y="16796"/>
                  <a:pt x="36435" y="16728"/>
                  <a:pt x="36412" y="16637"/>
                </a:cubicBezTo>
                <a:cubicBezTo>
                  <a:pt x="36412" y="16568"/>
                  <a:pt x="36390" y="16522"/>
                  <a:pt x="36367" y="16454"/>
                </a:cubicBezTo>
                <a:cubicBezTo>
                  <a:pt x="36321" y="16294"/>
                  <a:pt x="36275" y="16134"/>
                  <a:pt x="36230" y="15975"/>
                </a:cubicBezTo>
                <a:cubicBezTo>
                  <a:pt x="36207" y="15906"/>
                  <a:pt x="36184" y="15861"/>
                  <a:pt x="36184" y="15815"/>
                </a:cubicBezTo>
                <a:cubicBezTo>
                  <a:pt x="36138" y="15724"/>
                  <a:pt x="36116" y="15632"/>
                  <a:pt x="36070" y="15518"/>
                </a:cubicBezTo>
                <a:cubicBezTo>
                  <a:pt x="36047" y="15473"/>
                  <a:pt x="36047" y="15427"/>
                  <a:pt x="36024" y="15381"/>
                </a:cubicBezTo>
                <a:cubicBezTo>
                  <a:pt x="35979" y="15290"/>
                  <a:pt x="35933" y="15176"/>
                  <a:pt x="35910" y="15084"/>
                </a:cubicBezTo>
                <a:lnTo>
                  <a:pt x="35887" y="15039"/>
                </a:lnTo>
                <a:cubicBezTo>
                  <a:pt x="35796" y="14788"/>
                  <a:pt x="35682" y="14559"/>
                  <a:pt x="35591" y="14331"/>
                </a:cubicBezTo>
                <a:lnTo>
                  <a:pt x="35568" y="14286"/>
                </a:lnTo>
                <a:cubicBezTo>
                  <a:pt x="35499" y="14171"/>
                  <a:pt x="35454" y="14057"/>
                  <a:pt x="35385" y="13943"/>
                </a:cubicBezTo>
                <a:lnTo>
                  <a:pt x="35385" y="13920"/>
                </a:lnTo>
                <a:lnTo>
                  <a:pt x="35865" y="14856"/>
                </a:lnTo>
                <a:lnTo>
                  <a:pt x="36572" y="14080"/>
                </a:lnTo>
                <a:cubicBezTo>
                  <a:pt x="36823" y="14719"/>
                  <a:pt x="37120" y="15199"/>
                  <a:pt x="37485" y="15495"/>
                </a:cubicBezTo>
                <a:cubicBezTo>
                  <a:pt x="37784" y="15735"/>
                  <a:pt x="38149" y="15843"/>
                  <a:pt x="38557" y="15843"/>
                </a:cubicBezTo>
                <a:cubicBezTo>
                  <a:pt x="41142" y="15843"/>
                  <a:pt x="45430" y="11496"/>
                  <a:pt x="45154" y="8716"/>
                </a:cubicBezTo>
                <a:cubicBezTo>
                  <a:pt x="44858" y="5521"/>
                  <a:pt x="43077" y="6091"/>
                  <a:pt x="41297" y="5292"/>
                </a:cubicBezTo>
                <a:cubicBezTo>
                  <a:pt x="39517" y="4494"/>
                  <a:pt x="40612" y="1526"/>
                  <a:pt x="38147" y="134"/>
                </a:cubicBezTo>
                <a:cubicBezTo>
                  <a:pt x="37986" y="43"/>
                  <a:pt x="37811" y="1"/>
                  <a:pt x="37624" y="1"/>
                </a:cubicBezTo>
                <a:cubicBezTo>
                  <a:pt x="34942" y="1"/>
                  <a:pt x="29816" y="8716"/>
                  <a:pt x="29816" y="8716"/>
                </a:cubicBezTo>
                <a:lnTo>
                  <a:pt x="29907" y="8785"/>
                </a:lnTo>
                <a:cubicBezTo>
                  <a:pt x="29268" y="8488"/>
                  <a:pt x="28560" y="8237"/>
                  <a:pt x="27807" y="8031"/>
                </a:cubicBezTo>
                <a:cubicBezTo>
                  <a:pt x="27328" y="7917"/>
                  <a:pt x="26849" y="7803"/>
                  <a:pt x="26324" y="7712"/>
                </a:cubicBezTo>
                <a:cubicBezTo>
                  <a:pt x="26620" y="7050"/>
                  <a:pt x="26620" y="6228"/>
                  <a:pt x="26141" y="5680"/>
                </a:cubicBezTo>
                <a:cubicBezTo>
                  <a:pt x="25776" y="6160"/>
                  <a:pt x="25251" y="6502"/>
                  <a:pt x="24680" y="6662"/>
                </a:cubicBezTo>
                <a:cubicBezTo>
                  <a:pt x="25319" y="5384"/>
                  <a:pt x="25159" y="3740"/>
                  <a:pt x="24292" y="2599"/>
                </a:cubicBezTo>
                <a:cubicBezTo>
                  <a:pt x="24246" y="2553"/>
                  <a:pt x="24224" y="2508"/>
                  <a:pt x="24178" y="2508"/>
                </a:cubicBezTo>
                <a:cubicBezTo>
                  <a:pt x="24163" y="2502"/>
                  <a:pt x="24147" y="2499"/>
                  <a:pt x="24132" y="2499"/>
                </a:cubicBezTo>
                <a:cubicBezTo>
                  <a:pt x="24034" y="2499"/>
                  <a:pt x="23944" y="2615"/>
                  <a:pt x="23904" y="2713"/>
                </a:cubicBezTo>
                <a:cubicBezTo>
                  <a:pt x="23288" y="3923"/>
                  <a:pt x="22443" y="4996"/>
                  <a:pt x="21393" y="5840"/>
                </a:cubicBezTo>
                <a:cubicBezTo>
                  <a:pt x="21530" y="5155"/>
                  <a:pt x="21256" y="4402"/>
                  <a:pt x="20709" y="3969"/>
                </a:cubicBezTo>
                <a:cubicBezTo>
                  <a:pt x="20686" y="5201"/>
                  <a:pt x="20412" y="6457"/>
                  <a:pt x="19887" y="7598"/>
                </a:cubicBezTo>
                <a:cubicBezTo>
                  <a:pt x="19408" y="7643"/>
                  <a:pt x="18951" y="7735"/>
                  <a:pt x="18517" y="7826"/>
                </a:cubicBezTo>
                <a:lnTo>
                  <a:pt x="18495" y="7826"/>
                </a:lnTo>
                <a:cubicBezTo>
                  <a:pt x="17422" y="8054"/>
                  <a:pt x="16440" y="8351"/>
                  <a:pt x="15573" y="8739"/>
                </a:cubicBezTo>
                <a:lnTo>
                  <a:pt x="15596" y="8716"/>
                </a:lnTo>
                <a:cubicBezTo>
                  <a:pt x="15596" y="8716"/>
                  <a:pt x="10470" y="1"/>
                  <a:pt x="7788"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2167319" y="3634125"/>
            <a:ext cx="1184100" cy="989500"/>
          </a:xfrm>
          <a:custGeom>
            <a:avLst/>
            <a:gdLst/>
            <a:ahLst/>
            <a:cxnLst/>
            <a:rect l="l" t="t" r="r" b="b"/>
            <a:pathLst>
              <a:path w="47364" h="39580" extrusionOk="0">
                <a:moveTo>
                  <a:pt x="3060" y="0"/>
                </a:moveTo>
                <a:cubicBezTo>
                  <a:pt x="2900" y="777"/>
                  <a:pt x="2877" y="1598"/>
                  <a:pt x="3014" y="2374"/>
                </a:cubicBezTo>
                <a:cubicBezTo>
                  <a:pt x="2329" y="2009"/>
                  <a:pt x="1781" y="1370"/>
                  <a:pt x="1553" y="617"/>
                </a:cubicBezTo>
                <a:lnTo>
                  <a:pt x="1553" y="617"/>
                </a:lnTo>
                <a:cubicBezTo>
                  <a:pt x="960" y="1735"/>
                  <a:pt x="1256" y="3059"/>
                  <a:pt x="1576" y="4269"/>
                </a:cubicBezTo>
                <a:cubicBezTo>
                  <a:pt x="1667" y="4611"/>
                  <a:pt x="1759" y="4954"/>
                  <a:pt x="1713" y="5296"/>
                </a:cubicBezTo>
                <a:cubicBezTo>
                  <a:pt x="1690" y="5638"/>
                  <a:pt x="1530" y="5958"/>
                  <a:pt x="1393" y="6277"/>
                </a:cubicBezTo>
                <a:cubicBezTo>
                  <a:pt x="24" y="9519"/>
                  <a:pt x="1371" y="13285"/>
                  <a:pt x="3356" y="16206"/>
                </a:cubicBezTo>
                <a:cubicBezTo>
                  <a:pt x="4498" y="17873"/>
                  <a:pt x="4840" y="20635"/>
                  <a:pt x="5251" y="23259"/>
                </a:cubicBezTo>
                <a:cubicBezTo>
                  <a:pt x="4018" y="23670"/>
                  <a:pt x="2763" y="23990"/>
                  <a:pt x="1485" y="24172"/>
                </a:cubicBezTo>
                <a:cubicBezTo>
                  <a:pt x="1553" y="24287"/>
                  <a:pt x="1622" y="24401"/>
                  <a:pt x="1713" y="24515"/>
                </a:cubicBezTo>
                <a:cubicBezTo>
                  <a:pt x="1759" y="24560"/>
                  <a:pt x="1781" y="24606"/>
                  <a:pt x="1827" y="24652"/>
                </a:cubicBezTo>
                <a:cubicBezTo>
                  <a:pt x="1873" y="24697"/>
                  <a:pt x="1941" y="24766"/>
                  <a:pt x="1987" y="24812"/>
                </a:cubicBezTo>
                <a:cubicBezTo>
                  <a:pt x="2055" y="24880"/>
                  <a:pt x="2101" y="24903"/>
                  <a:pt x="2169" y="24949"/>
                </a:cubicBezTo>
                <a:cubicBezTo>
                  <a:pt x="2215" y="24994"/>
                  <a:pt x="2261" y="25040"/>
                  <a:pt x="2329" y="25085"/>
                </a:cubicBezTo>
                <a:cubicBezTo>
                  <a:pt x="2375" y="25108"/>
                  <a:pt x="2443" y="25154"/>
                  <a:pt x="2512" y="25177"/>
                </a:cubicBezTo>
                <a:cubicBezTo>
                  <a:pt x="2557" y="25200"/>
                  <a:pt x="2580" y="25222"/>
                  <a:pt x="2626" y="25245"/>
                </a:cubicBezTo>
                <a:lnTo>
                  <a:pt x="2649" y="25245"/>
                </a:lnTo>
                <a:cubicBezTo>
                  <a:pt x="2694" y="25268"/>
                  <a:pt x="2740" y="25291"/>
                  <a:pt x="2763" y="25314"/>
                </a:cubicBezTo>
                <a:lnTo>
                  <a:pt x="2740" y="25314"/>
                </a:lnTo>
                <a:cubicBezTo>
                  <a:pt x="2306" y="25473"/>
                  <a:pt x="1850" y="25610"/>
                  <a:pt x="1393" y="25702"/>
                </a:cubicBezTo>
                <a:lnTo>
                  <a:pt x="1371" y="25702"/>
                </a:lnTo>
                <a:cubicBezTo>
                  <a:pt x="1142" y="25747"/>
                  <a:pt x="914" y="25793"/>
                  <a:pt x="686" y="25816"/>
                </a:cubicBezTo>
                <a:cubicBezTo>
                  <a:pt x="457" y="25839"/>
                  <a:pt x="229" y="25862"/>
                  <a:pt x="1" y="25884"/>
                </a:cubicBezTo>
                <a:cubicBezTo>
                  <a:pt x="937" y="27642"/>
                  <a:pt x="2352" y="29148"/>
                  <a:pt x="4064" y="30175"/>
                </a:cubicBezTo>
                <a:cubicBezTo>
                  <a:pt x="3105" y="30952"/>
                  <a:pt x="2169" y="31773"/>
                  <a:pt x="1279" y="32641"/>
                </a:cubicBezTo>
                <a:cubicBezTo>
                  <a:pt x="2672" y="32846"/>
                  <a:pt x="4064" y="33051"/>
                  <a:pt x="5456" y="33257"/>
                </a:cubicBezTo>
                <a:cubicBezTo>
                  <a:pt x="4498" y="33850"/>
                  <a:pt x="3585" y="34512"/>
                  <a:pt x="2717" y="35243"/>
                </a:cubicBezTo>
                <a:cubicBezTo>
                  <a:pt x="2877" y="35220"/>
                  <a:pt x="3037" y="35220"/>
                  <a:pt x="3219" y="35197"/>
                </a:cubicBezTo>
                <a:lnTo>
                  <a:pt x="3722" y="35197"/>
                </a:lnTo>
                <a:cubicBezTo>
                  <a:pt x="3767" y="35197"/>
                  <a:pt x="3790" y="35197"/>
                  <a:pt x="3836" y="35220"/>
                </a:cubicBezTo>
                <a:cubicBezTo>
                  <a:pt x="3995" y="35220"/>
                  <a:pt x="4155" y="35243"/>
                  <a:pt x="4315" y="35243"/>
                </a:cubicBezTo>
                <a:lnTo>
                  <a:pt x="4383" y="35266"/>
                </a:lnTo>
                <a:cubicBezTo>
                  <a:pt x="4520" y="35288"/>
                  <a:pt x="4657" y="35311"/>
                  <a:pt x="4794" y="35334"/>
                </a:cubicBezTo>
                <a:cubicBezTo>
                  <a:pt x="4840" y="35334"/>
                  <a:pt x="4863" y="35334"/>
                  <a:pt x="4908" y="35357"/>
                </a:cubicBezTo>
                <a:cubicBezTo>
                  <a:pt x="5068" y="35380"/>
                  <a:pt x="5228" y="35425"/>
                  <a:pt x="5365" y="35448"/>
                </a:cubicBezTo>
                <a:lnTo>
                  <a:pt x="5388" y="35448"/>
                </a:lnTo>
                <a:cubicBezTo>
                  <a:pt x="5548" y="35494"/>
                  <a:pt x="5707" y="35539"/>
                  <a:pt x="5890" y="35585"/>
                </a:cubicBezTo>
                <a:lnTo>
                  <a:pt x="5936" y="35608"/>
                </a:lnTo>
                <a:cubicBezTo>
                  <a:pt x="6095" y="35654"/>
                  <a:pt x="6255" y="35699"/>
                  <a:pt x="6415" y="35768"/>
                </a:cubicBezTo>
                <a:lnTo>
                  <a:pt x="6438" y="35768"/>
                </a:lnTo>
                <a:cubicBezTo>
                  <a:pt x="6803" y="35905"/>
                  <a:pt x="7168" y="36042"/>
                  <a:pt x="7556" y="36179"/>
                </a:cubicBezTo>
                <a:cubicBezTo>
                  <a:pt x="8720" y="36612"/>
                  <a:pt x="9907" y="37114"/>
                  <a:pt x="11140" y="37320"/>
                </a:cubicBezTo>
                <a:cubicBezTo>
                  <a:pt x="11870" y="37457"/>
                  <a:pt x="12623" y="37502"/>
                  <a:pt x="13377" y="37525"/>
                </a:cubicBezTo>
                <a:cubicBezTo>
                  <a:pt x="16264" y="38895"/>
                  <a:pt x="19870" y="39579"/>
                  <a:pt x="23477" y="39579"/>
                </a:cubicBezTo>
                <a:cubicBezTo>
                  <a:pt x="27083" y="39579"/>
                  <a:pt x="30690" y="38895"/>
                  <a:pt x="33577" y="37525"/>
                </a:cubicBezTo>
                <a:cubicBezTo>
                  <a:pt x="34467" y="37525"/>
                  <a:pt x="35357" y="37480"/>
                  <a:pt x="36225" y="37320"/>
                </a:cubicBezTo>
                <a:cubicBezTo>
                  <a:pt x="37457" y="37114"/>
                  <a:pt x="38644" y="36612"/>
                  <a:pt x="39808" y="36179"/>
                </a:cubicBezTo>
                <a:cubicBezTo>
                  <a:pt x="40196" y="36042"/>
                  <a:pt x="40562" y="35905"/>
                  <a:pt x="40927" y="35768"/>
                </a:cubicBezTo>
                <a:lnTo>
                  <a:pt x="40950" y="35768"/>
                </a:lnTo>
                <a:cubicBezTo>
                  <a:pt x="41109" y="35699"/>
                  <a:pt x="41269" y="35654"/>
                  <a:pt x="41429" y="35608"/>
                </a:cubicBezTo>
                <a:lnTo>
                  <a:pt x="41475" y="35585"/>
                </a:lnTo>
                <a:cubicBezTo>
                  <a:pt x="41657" y="35539"/>
                  <a:pt x="41817" y="35494"/>
                  <a:pt x="41977" y="35448"/>
                </a:cubicBezTo>
                <a:lnTo>
                  <a:pt x="42000" y="35448"/>
                </a:lnTo>
                <a:cubicBezTo>
                  <a:pt x="42137" y="35425"/>
                  <a:pt x="42296" y="35380"/>
                  <a:pt x="42456" y="35357"/>
                </a:cubicBezTo>
                <a:cubicBezTo>
                  <a:pt x="42502" y="35334"/>
                  <a:pt x="42525" y="35334"/>
                  <a:pt x="42570" y="35334"/>
                </a:cubicBezTo>
                <a:cubicBezTo>
                  <a:pt x="42707" y="35311"/>
                  <a:pt x="42844" y="35288"/>
                  <a:pt x="42981" y="35266"/>
                </a:cubicBezTo>
                <a:lnTo>
                  <a:pt x="43050" y="35243"/>
                </a:lnTo>
                <a:cubicBezTo>
                  <a:pt x="43209" y="35243"/>
                  <a:pt x="43369" y="35220"/>
                  <a:pt x="43529" y="35220"/>
                </a:cubicBezTo>
                <a:cubicBezTo>
                  <a:pt x="43575" y="35197"/>
                  <a:pt x="43597" y="35197"/>
                  <a:pt x="43643" y="35197"/>
                </a:cubicBezTo>
                <a:lnTo>
                  <a:pt x="44168" y="35197"/>
                </a:lnTo>
                <a:cubicBezTo>
                  <a:pt x="44328" y="35220"/>
                  <a:pt x="44488" y="35220"/>
                  <a:pt x="44647" y="35243"/>
                </a:cubicBezTo>
                <a:cubicBezTo>
                  <a:pt x="43780" y="34512"/>
                  <a:pt x="42867" y="33850"/>
                  <a:pt x="41908" y="33257"/>
                </a:cubicBezTo>
                <a:cubicBezTo>
                  <a:pt x="43301" y="33051"/>
                  <a:pt x="44693" y="32846"/>
                  <a:pt x="46085" y="32641"/>
                </a:cubicBezTo>
                <a:cubicBezTo>
                  <a:pt x="45629" y="32207"/>
                  <a:pt x="45195" y="31796"/>
                  <a:pt x="44716" y="31385"/>
                </a:cubicBezTo>
                <a:cubicBezTo>
                  <a:pt x="44259" y="30974"/>
                  <a:pt x="43780" y="30564"/>
                  <a:pt x="43301" y="30175"/>
                </a:cubicBezTo>
                <a:cubicBezTo>
                  <a:pt x="45012" y="29148"/>
                  <a:pt x="46428" y="27642"/>
                  <a:pt x="47364" y="25884"/>
                </a:cubicBezTo>
                <a:cubicBezTo>
                  <a:pt x="47135" y="25862"/>
                  <a:pt x="46907" y="25839"/>
                  <a:pt x="46679" y="25816"/>
                </a:cubicBezTo>
                <a:cubicBezTo>
                  <a:pt x="46450" y="25793"/>
                  <a:pt x="46222" y="25747"/>
                  <a:pt x="45994" y="25702"/>
                </a:cubicBezTo>
                <a:lnTo>
                  <a:pt x="45971" y="25702"/>
                </a:lnTo>
                <a:cubicBezTo>
                  <a:pt x="45515" y="25610"/>
                  <a:pt x="45058" y="25473"/>
                  <a:pt x="44624" y="25314"/>
                </a:cubicBezTo>
                <a:lnTo>
                  <a:pt x="44602" y="25314"/>
                </a:lnTo>
                <a:cubicBezTo>
                  <a:pt x="44647" y="25291"/>
                  <a:pt x="44670" y="25268"/>
                  <a:pt x="44716" y="25245"/>
                </a:cubicBezTo>
                <a:lnTo>
                  <a:pt x="44739" y="25245"/>
                </a:lnTo>
                <a:cubicBezTo>
                  <a:pt x="44784" y="25222"/>
                  <a:pt x="44807" y="25200"/>
                  <a:pt x="44853" y="25177"/>
                </a:cubicBezTo>
                <a:cubicBezTo>
                  <a:pt x="44921" y="25154"/>
                  <a:pt x="44990" y="25108"/>
                  <a:pt x="45035" y="25085"/>
                </a:cubicBezTo>
                <a:cubicBezTo>
                  <a:pt x="45104" y="25040"/>
                  <a:pt x="45149" y="24994"/>
                  <a:pt x="45218" y="24949"/>
                </a:cubicBezTo>
                <a:cubicBezTo>
                  <a:pt x="45264" y="24903"/>
                  <a:pt x="45309" y="24880"/>
                  <a:pt x="45378" y="24812"/>
                </a:cubicBezTo>
                <a:cubicBezTo>
                  <a:pt x="45423" y="24766"/>
                  <a:pt x="45492" y="24697"/>
                  <a:pt x="45537" y="24652"/>
                </a:cubicBezTo>
                <a:cubicBezTo>
                  <a:pt x="45583" y="24606"/>
                  <a:pt x="45606" y="24560"/>
                  <a:pt x="45652" y="24515"/>
                </a:cubicBezTo>
                <a:cubicBezTo>
                  <a:pt x="45743" y="24401"/>
                  <a:pt x="45811" y="24287"/>
                  <a:pt x="45880" y="24172"/>
                </a:cubicBezTo>
                <a:cubicBezTo>
                  <a:pt x="45583" y="24127"/>
                  <a:pt x="45309" y="24081"/>
                  <a:pt x="45012" y="24035"/>
                </a:cubicBezTo>
                <a:cubicBezTo>
                  <a:pt x="44876" y="23990"/>
                  <a:pt x="44716" y="23967"/>
                  <a:pt x="44579" y="23944"/>
                </a:cubicBezTo>
                <a:cubicBezTo>
                  <a:pt x="44442" y="23899"/>
                  <a:pt x="44305" y="23876"/>
                  <a:pt x="44168" y="23853"/>
                </a:cubicBezTo>
                <a:cubicBezTo>
                  <a:pt x="43963" y="23807"/>
                  <a:pt x="43757" y="23762"/>
                  <a:pt x="43575" y="23693"/>
                </a:cubicBezTo>
                <a:cubicBezTo>
                  <a:pt x="43483" y="23670"/>
                  <a:pt x="43415" y="23670"/>
                  <a:pt x="43323" y="23647"/>
                </a:cubicBezTo>
                <a:cubicBezTo>
                  <a:pt x="43095" y="23579"/>
                  <a:pt x="42867" y="23511"/>
                  <a:pt x="42639" y="23442"/>
                </a:cubicBezTo>
                <a:cubicBezTo>
                  <a:pt x="42593" y="23419"/>
                  <a:pt x="42547" y="23419"/>
                  <a:pt x="42525" y="23396"/>
                </a:cubicBezTo>
                <a:cubicBezTo>
                  <a:pt x="42251" y="23305"/>
                  <a:pt x="42000" y="23237"/>
                  <a:pt x="41748" y="23145"/>
                </a:cubicBezTo>
                <a:lnTo>
                  <a:pt x="41703" y="23122"/>
                </a:lnTo>
                <a:cubicBezTo>
                  <a:pt x="41634" y="23100"/>
                  <a:pt x="41566" y="23054"/>
                  <a:pt x="41497" y="23031"/>
                </a:cubicBezTo>
                <a:cubicBezTo>
                  <a:pt x="41863" y="20475"/>
                  <a:pt x="42228" y="17827"/>
                  <a:pt x="43346" y="16206"/>
                </a:cubicBezTo>
                <a:cubicBezTo>
                  <a:pt x="45309" y="13285"/>
                  <a:pt x="46656" y="9519"/>
                  <a:pt x="45309" y="6277"/>
                </a:cubicBezTo>
                <a:cubicBezTo>
                  <a:pt x="45172" y="5958"/>
                  <a:pt x="45012" y="5638"/>
                  <a:pt x="44967" y="5296"/>
                </a:cubicBezTo>
                <a:cubicBezTo>
                  <a:pt x="44944" y="4954"/>
                  <a:pt x="45035" y="4611"/>
                  <a:pt x="45104" y="4269"/>
                </a:cubicBezTo>
                <a:cubicBezTo>
                  <a:pt x="45423" y="3059"/>
                  <a:pt x="45720" y="1735"/>
                  <a:pt x="45149" y="617"/>
                </a:cubicBezTo>
                <a:lnTo>
                  <a:pt x="45149" y="617"/>
                </a:lnTo>
                <a:cubicBezTo>
                  <a:pt x="44898" y="1370"/>
                  <a:pt x="44373" y="2009"/>
                  <a:pt x="43689" y="2374"/>
                </a:cubicBezTo>
                <a:cubicBezTo>
                  <a:pt x="43826" y="1598"/>
                  <a:pt x="43803" y="777"/>
                  <a:pt x="43643" y="0"/>
                </a:cubicBezTo>
                <a:cubicBezTo>
                  <a:pt x="42776" y="1096"/>
                  <a:pt x="41794" y="2123"/>
                  <a:pt x="40721" y="3013"/>
                </a:cubicBezTo>
                <a:cubicBezTo>
                  <a:pt x="40995" y="2671"/>
                  <a:pt x="41109" y="2192"/>
                  <a:pt x="41018" y="1758"/>
                </a:cubicBezTo>
                <a:lnTo>
                  <a:pt x="41018" y="1758"/>
                </a:lnTo>
                <a:cubicBezTo>
                  <a:pt x="38941" y="3379"/>
                  <a:pt x="36316" y="4086"/>
                  <a:pt x="33874" y="5091"/>
                </a:cubicBezTo>
                <a:cubicBezTo>
                  <a:pt x="32025" y="5844"/>
                  <a:pt x="30153" y="6894"/>
                  <a:pt x="28921" y="8400"/>
                </a:cubicBezTo>
                <a:cubicBezTo>
                  <a:pt x="28829" y="8377"/>
                  <a:pt x="28761" y="8355"/>
                  <a:pt x="28670" y="8332"/>
                </a:cubicBezTo>
                <a:cubicBezTo>
                  <a:pt x="28624" y="8332"/>
                  <a:pt x="28555" y="8309"/>
                  <a:pt x="28510" y="8286"/>
                </a:cubicBezTo>
                <a:cubicBezTo>
                  <a:pt x="28578" y="7898"/>
                  <a:pt x="28601" y="7510"/>
                  <a:pt x="28578" y="7099"/>
                </a:cubicBezTo>
                <a:cubicBezTo>
                  <a:pt x="28578" y="6917"/>
                  <a:pt x="28555" y="6711"/>
                  <a:pt x="28441" y="6574"/>
                </a:cubicBezTo>
                <a:cubicBezTo>
                  <a:pt x="28332" y="6449"/>
                  <a:pt x="28191" y="6399"/>
                  <a:pt x="28036" y="6399"/>
                </a:cubicBezTo>
                <a:cubicBezTo>
                  <a:pt x="27740" y="6399"/>
                  <a:pt x="27396" y="6584"/>
                  <a:pt x="27140" y="6780"/>
                </a:cubicBezTo>
                <a:cubicBezTo>
                  <a:pt x="27186" y="6460"/>
                  <a:pt x="27232" y="6118"/>
                  <a:pt x="27117" y="5844"/>
                </a:cubicBezTo>
                <a:cubicBezTo>
                  <a:pt x="27117" y="5798"/>
                  <a:pt x="27095" y="5775"/>
                  <a:pt x="27072" y="5730"/>
                </a:cubicBezTo>
                <a:cubicBezTo>
                  <a:pt x="27049" y="5684"/>
                  <a:pt x="27003" y="5661"/>
                  <a:pt x="26981" y="5616"/>
                </a:cubicBezTo>
                <a:cubicBezTo>
                  <a:pt x="26832" y="5467"/>
                  <a:pt x="26638" y="5404"/>
                  <a:pt x="26436" y="5404"/>
                </a:cubicBezTo>
                <a:cubicBezTo>
                  <a:pt x="26233" y="5404"/>
                  <a:pt x="26022" y="5467"/>
                  <a:pt x="25839" y="5570"/>
                </a:cubicBezTo>
                <a:cubicBezTo>
                  <a:pt x="25474" y="5775"/>
                  <a:pt x="25200" y="6072"/>
                  <a:pt x="24858" y="6300"/>
                </a:cubicBezTo>
                <a:cubicBezTo>
                  <a:pt x="24812" y="5867"/>
                  <a:pt x="24789" y="5433"/>
                  <a:pt x="24744" y="4999"/>
                </a:cubicBezTo>
                <a:cubicBezTo>
                  <a:pt x="24744" y="4862"/>
                  <a:pt x="24721" y="4703"/>
                  <a:pt x="24607" y="4588"/>
                </a:cubicBezTo>
                <a:cubicBezTo>
                  <a:pt x="24535" y="4517"/>
                  <a:pt x="24444" y="4487"/>
                  <a:pt x="24346" y="4487"/>
                </a:cubicBezTo>
                <a:cubicBezTo>
                  <a:pt x="24163" y="4487"/>
                  <a:pt x="23956" y="4592"/>
                  <a:pt x="23808" y="4725"/>
                </a:cubicBezTo>
                <a:cubicBezTo>
                  <a:pt x="23351" y="5091"/>
                  <a:pt x="22963" y="5570"/>
                  <a:pt x="22689" y="6118"/>
                </a:cubicBezTo>
                <a:cubicBezTo>
                  <a:pt x="22438" y="5410"/>
                  <a:pt x="22096" y="4725"/>
                  <a:pt x="21708" y="4063"/>
                </a:cubicBezTo>
                <a:cubicBezTo>
                  <a:pt x="21297" y="4680"/>
                  <a:pt x="21046" y="5387"/>
                  <a:pt x="20955" y="6095"/>
                </a:cubicBezTo>
                <a:cubicBezTo>
                  <a:pt x="20658" y="5889"/>
                  <a:pt x="20544" y="5524"/>
                  <a:pt x="20338" y="5227"/>
                </a:cubicBezTo>
                <a:cubicBezTo>
                  <a:pt x="20208" y="5015"/>
                  <a:pt x="19948" y="4838"/>
                  <a:pt x="19711" y="4838"/>
                </a:cubicBezTo>
                <a:cubicBezTo>
                  <a:pt x="19617" y="4838"/>
                  <a:pt x="19526" y="4866"/>
                  <a:pt x="19448" y="4931"/>
                </a:cubicBezTo>
                <a:cubicBezTo>
                  <a:pt x="19334" y="5022"/>
                  <a:pt x="19288" y="5136"/>
                  <a:pt x="19243" y="5273"/>
                </a:cubicBezTo>
                <a:cubicBezTo>
                  <a:pt x="19037" y="5821"/>
                  <a:pt x="18946" y="6414"/>
                  <a:pt x="18946" y="6985"/>
                </a:cubicBezTo>
                <a:lnTo>
                  <a:pt x="18900" y="6985"/>
                </a:lnTo>
                <a:cubicBezTo>
                  <a:pt x="18649" y="6848"/>
                  <a:pt x="18375" y="6734"/>
                  <a:pt x="18079" y="6665"/>
                </a:cubicBezTo>
                <a:cubicBezTo>
                  <a:pt x="18023" y="6656"/>
                  <a:pt x="17963" y="6647"/>
                  <a:pt x="17907" y="6647"/>
                </a:cubicBezTo>
                <a:cubicBezTo>
                  <a:pt x="17826" y="6647"/>
                  <a:pt x="17754" y="6666"/>
                  <a:pt x="17713" y="6734"/>
                </a:cubicBezTo>
                <a:cubicBezTo>
                  <a:pt x="17668" y="6802"/>
                  <a:pt x="17691" y="6894"/>
                  <a:pt x="17691" y="6962"/>
                </a:cubicBezTo>
                <a:cubicBezTo>
                  <a:pt x="17759" y="7464"/>
                  <a:pt x="17828" y="7944"/>
                  <a:pt x="17896" y="8446"/>
                </a:cubicBezTo>
                <a:lnTo>
                  <a:pt x="17828" y="8469"/>
                </a:lnTo>
                <a:cubicBezTo>
                  <a:pt x="16595" y="6917"/>
                  <a:pt x="14700" y="5844"/>
                  <a:pt x="12829" y="5091"/>
                </a:cubicBezTo>
                <a:cubicBezTo>
                  <a:pt x="10387" y="4086"/>
                  <a:pt x="7762" y="3379"/>
                  <a:pt x="5684" y="1758"/>
                </a:cubicBezTo>
                <a:lnTo>
                  <a:pt x="5684" y="1758"/>
                </a:lnTo>
                <a:cubicBezTo>
                  <a:pt x="5570" y="2192"/>
                  <a:pt x="5684" y="2671"/>
                  <a:pt x="5958" y="3013"/>
                </a:cubicBezTo>
                <a:cubicBezTo>
                  <a:pt x="4908" y="2123"/>
                  <a:pt x="3927" y="1096"/>
                  <a:pt x="3060"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55"/>
          <p:cNvGrpSpPr/>
          <p:nvPr/>
        </p:nvGrpSpPr>
        <p:grpSpPr>
          <a:xfrm>
            <a:off x="2260050" y="1954700"/>
            <a:ext cx="1135775" cy="940375"/>
            <a:chOff x="2481888" y="2183300"/>
            <a:chExt cx="1135775" cy="940375"/>
          </a:xfrm>
        </p:grpSpPr>
        <p:sp>
          <p:nvSpPr>
            <p:cNvPr id="1713" name="Google Shape;1713;p55"/>
            <p:cNvSpPr/>
            <p:nvPr/>
          </p:nvSpPr>
          <p:spPr>
            <a:xfrm>
              <a:off x="3050288" y="3000350"/>
              <a:ext cx="25" cy="25"/>
            </a:xfrm>
            <a:custGeom>
              <a:avLst/>
              <a:gdLst/>
              <a:ahLst/>
              <a:cxnLst/>
              <a:rect l="l" t="t" r="r" b="b"/>
              <a:pathLst>
                <a:path w="1" h="1" extrusionOk="0">
                  <a:moveTo>
                    <a:pt x="1" y="0"/>
                  </a:moveTo>
                  <a:lnTo>
                    <a:pt x="1" y="0"/>
                  </a:lnTo>
                  <a:lnTo>
                    <a:pt x="1" y="0"/>
                  </a:lnTo>
                  <a:lnTo>
                    <a:pt x="1" y="0"/>
                  </a:lnTo>
                  <a:lnTo>
                    <a:pt x="1" y="0"/>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3050288" y="3000350"/>
              <a:ext cx="600" cy="25"/>
            </a:xfrm>
            <a:custGeom>
              <a:avLst/>
              <a:gdLst/>
              <a:ahLst/>
              <a:cxnLst/>
              <a:rect l="l" t="t" r="r" b="b"/>
              <a:pathLst>
                <a:path w="24" h="1" extrusionOk="0">
                  <a:moveTo>
                    <a:pt x="24" y="0"/>
                  </a:moveTo>
                  <a:lnTo>
                    <a:pt x="1" y="0"/>
                  </a:lnTo>
                  <a:lnTo>
                    <a:pt x="1" y="0"/>
                  </a:lnTo>
                  <a:lnTo>
                    <a:pt x="24" y="0"/>
                  </a:lnTo>
                  <a:lnTo>
                    <a:pt x="24" y="0"/>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 name="Google Shape;1715;p55"/>
            <p:cNvGrpSpPr/>
            <p:nvPr/>
          </p:nvGrpSpPr>
          <p:grpSpPr>
            <a:xfrm>
              <a:off x="2481888" y="2183300"/>
              <a:ext cx="1135775" cy="940375"/>
              <a:chOff x="2481888" y="2183300"/>
              <a:chExt cx="1135775" cy="940375"/>
            </a:xfrm>
          </p:grpSpPr>
          <p:sp>
            <p:nvSpPr>
              <p:cNvPr id="1716" name="Google Shape;1716;p55"/>
              <p:cNvSpPr/>
              <p:nvPr/>
            </p:nvSpPr>
            <p:spPr>
              <a:xfrm>
                <a:off x="2786088" y="2624500"/>
                <a:ext cx="211150" cy="213275"/>
              </a:xfrm>
              <a:custGeom>
                <a:avLst/>
                <a:gdLst/>
                <a:ahLst/>
                <a:cxnLst/>
                <a:rect l="l" t="t" r="r" b="b"/>
                <a:pathLst>
                  <a:path w="8446" h="8531" extrusionOk="0">
                    <a:moveTo>
                      <a:pt x="3899" y="0"/>
                    </a:moveTo>
                    <a:cubicBezTo>
                      <a:pt x="3596" y="0"/>
                      <a:pt x="3292" y="42"/>
                      <a:pt x="2991" y="129"/>
                    </a:cubicBezTo>
                    <a:cubicBezTo>
                      <a:pt x="1028" y="723"/>
                      <a:pt x="1" y="3051"/>
                      <a:pt x="662" y="5334"/>
                    </a:cubicBezTo>
                    <a:cubicBezTo>
                      <a:pt x="1239" y="7256"/>
                      <a:pt x="2852" y="8531"/>
                      <a:pt x="4519" y="8531"/>
                    </a:cubicBezTo>
                    <a:cubicBezTo>
                      <a:pt x="4832" y="8531"/>
                      <a:pt x="5146" y="8486"/>
                      <a:pt x="5456" y="8392"/>
                    </a:cubicBezTo>
                    <a:cubicBezTo>
                      <a:pt x="7419" y="7821"/>
                      <a:pt x="8446" y="5493"/>
                      <a:pt x="7761" y="3211"/>
                    </a:cubicBezTo>
                    <a:cubicBezTo>
                      <a:pt x="7181" y="1278"/>
                      <a:pt x="5571" y="0"/>
                      <a:pt x="38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5"/>
              <p:cNvSpPr/>
              <p:nvPr/>
            </p:nvSpPr>
            <p:spPr>
              <a:xfrm>
                <a:off x="2689088" y="2276775"/>
                <a:ext cx="167775" cy="259675"/>
              </a:xfrm>
              <a:custGeom>
                <a:avLst/>
                <a:gdLst/>
                <a:ahLst/>
                <a:cxnLst/>
                <a:rect l="l" t="t" r="r" b="b"/>
                <a:pathLst>
                  <a:path w="6711" h="10387" extrusionOk="0">
                    <a:moveTo>
                      <a:pt x="662" y="1"/>
                    </a:moveTo>
                    <a:lnTo>
                      <a:pt x="0" y="8492"/>
                    </a:lnTo>
                    <a:lnTo>
                      <a:pt x="2306" y="10386"/>
                    </a:lnTo>
                    <a:lnTo>
                      <a:pt x="6711" y="5753"/>
                    </a:lnTo>
                    <a:lnTo>
                      <a:pt x="3356" y="457"/>
                    </a:lnTo>
                    <a:lnTo>
                      <a:pt x="662" y="1"/>
                    </a:ln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a:off x="2663963" y="2446825"/>
                <a:ext cx="78225" cy="107300"/>
              </a:xfrm>
              <a:custGeom>
                <a:avLst/>
                <a:gdLst/>
                <a:ahLst/>
                <a:cxnLst/>
                <a:rect l="l" t="t" r="r" b="b"/>
                <a:pathLst>
                  <a:path w="3129" h="4292" extrusionOk="0">
                    <a:moveTo>
                      <a:pt x="663" y="1"/>
                    </a:moveTo>
                    <a:lnTo>
                      <a:pt x="1" y="1872"/>
                    </a:lnTo>
                    <a:lnTo>
                      <a:pt x="2283" y="4292"/>
                    </a:lnTo>
                    <a:lnTo>
                      <a:pt x="3128" y="2694"/>
                    </a:lnTo>
                    <a:lnTo>
                      <a:pt x="663"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5"/>
              <p:cNvSpPr/>
              <p:nvPr/>
            </p:nvSpPr>
            <p:spPr>
              <a:xfrm>
                <a:off x="2481888" y="2183300"/>
                <a:ext cx="390400" cy="396075"/>
              </a:xfrm>
              <a:custGeom>
                <a:avLst/>
                <a:gdLst/>
                <a:ahLst/>
                <a:cxnLst/>
                <a:rect l="l" t="t" r="r" b="b"/>
                <a:pathLst>
                  <a:path w="15616" h="15843" extrusionOk="0">
                    <a:moveTo>
                      <a:pt x="7807" y="0"/>
                    </a:moveTo>
                    <a:cubicBezTo>
                      <a:pt x="7620" y="0"/>
                      <a:pt x="7445" y="43"/>
                      <a:pt x="7284" y="133"/>
                    </a:cubicBezTo>
                    <a:cubicBezTo>
                      <a:pt x="4819" y="1526"/>
                      <a:pt x="5914" y="4493"/>
                      <a:pt x="4134" y="5292"/>
                    </a:cubicBezTo>
                    <a:cubicBezTo>
                      <a:pt x="2354" y="6091"/>
                      <a:pt x="573" y="5497"/>
                      <a:pt x="277" y="8716"/>
                    </a:cubicBezTo>
                    <a:cubicBezTo>
                      <a:pt x="1" y="11496"/>
                      <a:pt x="4289" y="15842"/>
                      <a:pt x="6874" y="15842"/>
                    </a:cubicBezTo>
                    <a:cubicBezTo>
                      <a:pt x="7282" y="15842"/>
                      <a:pt x="7647" y="15734"/>
                      <a:pt x="7946" y="15495"/>
                    </a:cubicBezTo>
                    <a:cubicBezTo>
                      <a:pt x="10137" y="13737"/>
                      <a:pt x="9977" y="4585"/>
                      <a:pt x="9977" y="4584"/>
                    </a:cubicBezTo>
                    <a:lnTo>
                      <a:pt x="9977" y="4584"/>
                    </a:lnTo>
                    <a:cubicBezTo>
                      <a:pt x="9978" y="4585"/>
                      <a:pt x="13173" y="6867"/>
                      <a:pt x="13812" y="9697"/>
                    </a:cubicBezTo>
                    <a:lnTo>
                      <a:pt x="15615" y="8716"/>
                    </a:lnTo>
                    <a:cubicBezTo>
                      <a:pt x="15615" y="8716"/>
                      <a:pt x="10490" y="0"/>
                      <a:pt x="7807"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5"/>
              <p:cNvSpPr/>
              <p:nvPr/>
            </p:nvSpPr>
            <p:spPr>
              <a:xfrm>
                <a:off x="3243163" y="2276775"/>
                <a:ext cx="167800" cy="259675"/>
              </a:xfrm>
              <a:custGeom>
                <a:avLst/>
                <a:gdLst/>
                <a:ahLst/>
                <a:cxnLst/>
                <a:rect l="l" t="t" r="r" b="b"/>
                <a:pathLst>
                  <a:path w="6712" h="10387" extrusionOk="0">
                    <a:moveTo>
                      <a:pt x="6049" y="1"/>
                    </a:moveTo>
                    <a:lnTo>
                      <a:pt x="3356" y="457"/>
                    </a:lnTo>
                    <a:lnTo>
                      <a:pt x="1" y="5753"/>
                    </a:lnTo>
                    <a:lnTo>
                      <a:pt x="4406" y="10386"/>
                    </a:lnTo>
                    <a:lnTo>
                      <a:pt x="6711" y="8492"/>
                    </a:lnTo>
                    <a:lnTo>
                      <a:pt x="6049" y="1"/>
                    </a:ln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3357863" y="2446825"/>
                <a:ext cx="78200" cy="107300"/>
              </a:xfrm>
              <a:custGeom>
                <a:avLst/>
                <a:gdLst/>
                <a:ahLst/>
                <a:cxnLst/>
                <a:rect l="l" t="t" r="r" b="b"/>
                <a:pathLst>
                  <a:path w="3128" h="4292" extrusionOk="0">
                    <a:moveTo>
                      <a:pt x="2466" y="1"/>
                    </a:moveTo>
                    <a:lnTo>
                      <a:pt x="1" y="2694"/>
                    </a:lnTo>
                    <a:lnTo>
                      <a:pt x="845" y="4292"/>
                    </a:lnTo>
                    <a:lnTo>
                      <a:pt x="3128" y="1872"/>
                    </a:lnTo>
                    <a:lnTo>
                      <a:pt x="2466"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3227763" y="2183300"/>
                <a:ext cx="389900" cy="396075"/>
              </a:xfrm>
              <a:custGeom>
                <a:avLst/>
                <a:gdLst/>
                <a:ahLst/>
                <a:cxnLst/>
                <a:rect l="l" t="t" r="r" b="b"/>
                <a:pathLst>
                  <a:path w="15596" h="15843" extrusionOk="0">
                    <a:moveTo>
                      <a:pt x="7808" y="0"/>
                    </a:moveTo>
                    <a:cubicBezTo>
                      <a:pt x="5126" y="0"/>
                      <a:pt x="0" y="8716"/>
                      <a:pt x="0" y="8716"/>
                    </a:cubicBezTo>
                    <a:lnTo>
                      <a:pt x="1804" y="9697"/>
                    </a:lnTo>
                    <a:cubicBezTo>
                      <a:pt x="2443" y="6867"/>
                      <a:pt x="5638" y="4585"/>
                      <a:pt x="5638" y="4584"/>
                    </a:cubicBezTo>
                    <a:lnTo>
                      <a:pt x="5638" y="4584"/>
                    </a:lnTo>
                    <a:cubicBezTo>
                      <a:pt x="5638" y="4585"/>
                      <a:pt x="5478" y="13737"/>
                      <a:pt x="7670" y="15495"/>
                    </a:cubicBezTo>
                    <a:cubicBezTo>
                      <a:pt x="7968" y="15734"/>
                      <a:pt x="8333" y="15842"/>
                      <a:pt x="8740" y="15842"/>
                    </a:cubicBezTo>
                    <a:cubicBezTo>
                      <a:pt x="11322" y="15842"/>
                      <a:pt x="15595" y="11496"/>
                      <a:pt x="15339" y="8716"/>
                    </a:cubicBezTo>
                    <a:cubicBezTo>
                      <a:pt x="15042" y="5497"/>
                      <a:pt x="13262" y="6091"/>
                      <a:pt x="11481" y="5292"/>
                    </a:cubicBezTo>
                    <a:cubicBezTo>
                      <a:pt x="9701" y="4493"/>
                      <a:pt x="10797" y="1526"/>
                      <a:pt x="8332" y="133"/>
                    </a:cubicBezTo>
                    <a:cubicBezTo>
                      <a:pt x="8171" y="43"/>
                      <a:pt x="7995" y="0"/>
                      <a:pt x="7808"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2625163" y="2245750"/>
                <a:ext cx="849125" cy="877925"/>
              </a:xfrm>
              <a:custGeom>
                <a:avLst/>
                <a:gdLst/>
                <a:ahLst/>
                <a:cxnLst/>
                <a:rect l="l" t="t" r="r" b="b"/>
                <a:pathLst>
                  <a:path w="33965" h="35117" extrusionOk="0">
                    <a:moveTo>
                      <a:pt x="18420" y="0"/>
                    </a:moveTo>
                    <a:cubicBezTo>
                      <a:pt x="18323" y="0"/>
                      <a:pt x="18232" y="116"/>
                      <a:pt x="18193" y="215"/>
                    </a:cubicBezTo>
                    <a:cubicBezTo>
                      <a:pt x="17576" y="1424"/>
                      <a:pt x="16732" y="2497"/>
                      <a:pt x="15682" y="3342"/>
                    </a:cubicBezTo>
                    <a:cubicBezTo>
                      <a:pt x="15819" y="2657"/>
                      <a:pt x="15545" y="1904"/>
                      <a:pt x="14997" y="1470"/>
                    </a:cubicBezTo>
                    <a:cubicBezTo>
                      <a:pt x="14974" y="2703"/>
                      <a:pt x="14700" y="3958"/>
                      <a:pt x="14175" y="5099"/>
                    </a:cubicBezTo>
                    <a:cubicBezTo>
                      <a:pt x="3128" y="6469"/>
                      <a:pt x="2740" y="16055"/>
                      <a:pt x="2649" y="18612"/>
                    </a:cubicBezTo>
                    <a:cubicBezTo>
                      <a:pt x="2534" y="21374"/>
                      <a:pt x="1" y="23679"/>
                      <a:pt x="3082" y="28655"/>
                    </a:cubicBezTo>
                    <a:cubicBezTo>
                      <a:pt x="6597" y="34421"/>
                      <a:pt x="12778" y="35117"/>
                      <a:pt x="15558" y="35117"/>
                    </a:cubicBezTo>
                    <a:cubicBezTo>
                      <a:pt x="16443" y="35117"/>
                      <a:pt x="16983" y="35046"/>
                      <a:pt x="16983" y="35046"/>
                    </a:cubicBezTo>
                    <a:cubicBezTo>
                      <a:pt x="16983" y="35046"/>
                      <a:pt x="17523" y="35117"/>
                      <a:pt x="18408" y="35117"/>
                    </a:cubicBezTo>
                    <a:cubicBezTo>
                      <a:pt x="21188" y="35117"/>
                      <a:pt x="27369" y="34421"/>
                      <a:pt x="30883" y="28655"/>
                    </a:cubicBezTo>
                    <a:cubicBezTo>
                      <a:pt x="33965" y="23679"/>
                      <a:pt x="31431" y="21374"/>
                      <a:pt x="31317" y="18612"/>
                    </a:cubicBezTo>
                    <a:cubicBezTo>
                      <a:pt x="31226" y="16101"/>
                      <a:pt x="30861" y="6948"/>
                      <a:pt x="20612" y="5213"/>
                    </a:cubicBezTo>
                    <a:cubicBezTo>
                      <a:pt x="20909" y="4552"/>
                      <a:pt x="20909" y="3707"/>
                      <a:pt x="20429" y="3182"/>
                    </a:cubicBezTo>
                    <a:cubicBezTo>
                      <a:pt x="20064" y="3661"/>
                      <a:pt x="19539" y="4004"/>
                      <a:pt x="18969" y="4163"/>
                    </a:cubicBezTo>
                    <a:cubicBezTo>
                      <a:pt x="19608" y="2885"/>
                      <a:pt x="19448" y="1219"/>
                      <a:pt x="18581" y="101"/>
                    </a:cubicBezTo>
                    <a:cubicBezTo>
                      <a:pt x="18535" y="55"/>
                      <a:pt x="18512" y="9"/>
                      <a:pt x="18466" y="9"/>
                    </a:cubicBezTo>
                    <a:cubicBezTo>
                      <a:pt x="18451" y="3"/>
                      <a:pt x="18436" y="0"/>
                      <a:pt x="18420" y="0"/>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2814613" y="2641800"/>
                <a:ext cx="154100" cy="178650"/>
              </a:xfrm>
              <a:custGeom>
                <a:avLst/>
                <a:gdLst/>
                <a:ahLst/>
                <a:cxnLst/>
                <a:rect l="l" t="t" r="r" b="b"/>
                <a:pathLst>
                  <a:path w="6164" h="7146" extrusionOk="0">
                    <a:moveTo>
                      <a:pt x="3073" y="1"/>
                    </a:moveTo>
                    <a:cubicBezTo>
                      <a:pt x="3061" y="1"/>
                      <a:pt x="3049" y="1"/>
                      <a:pt x="3036" y="1"/>
                    </a:cubicBezTo>
                    <a:cubicBezTo>
                      <a:pt x="1347" y="1"/>
                      <a:pt x="1" y="1622"/>
                      <a:pt x="1" y="3607"/>
                    </a:cubicBezTo>
                    <a:cubicBezTo>
                      <a:pt x="23" y="5557"/>
                      <a:pt x="1396" y="7146"/>
                      <a:pt x="3069" y="7146"/>
                    </a:cubicBezTo>
                    <a:cubicBezTo>
                      <a:pt x="3081" y="7146"/>
                      <a:pt x="3093" y="7145"/>
                      <a:pt x="3105" y="7145"/>
                    </a:cubicBezTo>
                    <a:cubicBezTo>
                      <a:pt x="4817" y="7122"/>
                      <a:pt x="6164" y="5502"/>
                      <a:pt x="6141" y="3539"/>
                    </a:cubicBezTo>
                    <a:cubicBezTo>
                      <a:pt x="6118" y="1567"/>
                      <a:pt x="4768" y="1"/>
                      <a:pt x="3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2785513" y="2610350"/>
                <a:ext cx="195750" cy="147500"/>
              </a:xfrm>
              <a:custGeom>
                <a:avLst/>
                <a:gdLst/>
                <a:ahLst/>
                <a:cxnLst/>
                <a:rect l="l" t="t" r="r" b="b"/>
                <a:pathLst>
                  <a:path w="7830" h="5900" extrusionOk="0">
                    <a:moveTo>
                      <a:pt x="3852" y="1"/>
                    </a:moveTo>
                    <a:cubicBezTo>
                      <a:pt x="3516" y="1"/>
                      <a:pt x="3179" y="48"/>
                      <a:pt x="2854" y="148"/>
                    </a:cubicBezTo>
                    <a:cubicBezTo>
                      <a:pt x="2260" y="330"/>
                      <a:pt x="1713" y="650"/>
                      <a:pt x="1279" y="1106"/>
                    </a:cubicBezTo>
                    <a:cubicBezTo>
                      <a:pt x="868" y="1540"/>
                      <a:pt x="549" y="2065"/>
                      <a:pt x="389" y="2636"/>
                    </a:cubicBezTo>
                    <a:cubicBezTo>
                      <a:pt x="1" y="3731"/>
                      <a:pt x="161" y="4941"/>
                      <a:pt x="663" y="5900"/>
                    </a:cubicBezTo>
                    <a:lnTo>
                      <a:pt x="731" y="5877"/>
                    </a:lnTo>
                    <a:cubicBezTo>
                      <a:pt x="434" y="4872"/>
                      <a:pt x="457" y="3777"/>
                      <a:pt x="845" y="2818"/>
                    </a:cubicBezTo>
                    <a:cubicBezTo>
                      <a:pt x="1233" y="1859"/>
                      <a:pt x="2032" y="1038"/>
                      <a:pt x="3037" y="764"/>
                    </a:cubicBezTo>
                    <a:cubicBezTo>
                      <a:pt x="3329" y="669"/>
                      <a:pt x="3633" y="624"/>
                      <a:pt x="3939" y="624"/>
                    </a:cubicBezTo>
                    <a:cubicBezTo>
                      <a:pt x="4660" y="624"/>
                      <a:pt x="5388" y="872"/>
                      <a:pt x="5981" y="1289"/>
                    </a:cubicBezTo>
                    <a:cubicBezTo>
                      <a:pt x="6826" y="1882"/>
                      <a:pt x="7442" y="2795"/>
                      <a:pt x="7761" y="3777"/>
                    </a:cubicBezTo>
                    <a:lnTo>
                      <a:pt x="7830" y="3777"/>
                    </a:lnTo>
                    <a:cubicBezTo>
                      <a:pt x="7784" y="3229"/>
                      <a:pt x="7602" y="2704"/>
                      <a:pt x="7350" y="2179"/>
                    </a:cubicBezTo>
                    <a:cubicBezTo>
                      <a:pt x="7077" y="1700"/>
                      <a:pt x="6711" y="1243"/>
                      <a:pt x="6255" y="878"/>
                    </a:cubicBezTo>
                    <a:cubicBezTo>
                      <a:pt x="5625" y="331"/>
                      <a:pt x="4742" y="1"/>
                      <a:pt x="3852"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5"/>
              <p:cNvSpPr/>
              <p:nvPr/>
            </p:nvSpPr>
            <p:spPr>
              <a:xfrm>
                <a:off x="3102213" y="2624500"/>
                <a:ext cx="211725" cy="213275"/>
              </a:xfrm>
              <a:custGeom>
                <a:avLst/>
                <a:gdLst/>
                <a:ahLst/>
                <a:cxnLst/>
                <a:rect l="l" t="t" r="r" b="b"/>
                <a:pathLst>
                  <a:path w="8469" h="8531" extrusionOk="0">
                    <a:moveTo>
                      <a:pt x="4548" y="0"/>
                    </a:moveTo>
                    <a:cubicBezTo>
                      <a:pt x="2876" y="0"/>
                      <a:pt x="1265" y="1278"/>
                      <a:pt x="686" y="3211"/>
                    </a:cubicBezTo>
                    <a:cubicBezTo>
                      <a:pt x="1" y="5493"/>
                      <a:pt x="1051" y="7821"/>
                      <a:pt x="2991" y="8392"/>
                    </a:cubicBezTo>
                    <a:cubicBezTo>
                      <a:pt x="3301" y="8486"/>
                      <a:pt x="3615" y="8531"/>
                      <a:pt x="3927" y="8531"/>
                    </a:cubicBezTo>
                    <a:cubicBezTo>
                      <a:pt x="5595" y="8531"/>
                      <a:pt x="7208" y="7256"/>
                      <a:pt x="7784" y="5334"/>
                    </a:cubicBezTo>
                    <a:cubicBezTo>
                      <a:pt x="8469" y="3051"/>
                      <a:pt x="7419" y="723"/>
                      <a:pt x="5456" y="129"/>
                    </a:cubicBezTo>
                    <a:cubicBezTo>
                      <a:pt x="5155" y="42"/>
                      <a:pt x="4851" y="0"/>
                      <a:pt x="4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5"/>
              <p:cNvSpPr/>
              <p:nvPr/>
            </p:nvSpPr>
            <p:spPr>
              <a:xfrm>
                <a:off x="3123913" y="2641975"/>
                <a:ext cx="154650" cy="178650"/>
              </a:xfrm>
              <a:custGeom>
                <a:avLst/>
                <a:gdLst/>
                <a:ahLst/>
                <a:cxnLst/>
                <a:rect l="l" t="t" r="r" b="b"/>
                <a:pathLst>
                  <a:path w="6186" h="7146" extrusionOk="0">
                    <a:moveTo>
                      <a:pt x="3091" y="1"/>
                    </a:moveTo>
                    <a:cubicBezTo>
                      <a:pt x="1418" y="1"/>
                      <a:pt x="46" y="1567"/>
                      <a:pt x="23" y="3539"/>
                    </a:cubicBezTo>
                    <a:cubicBezTo>
                      <a:pt x="0" y="5502"/>
                      <a:pt x="1370" y="7122"/>
                      <a:pt x="3059" y="7145"/>
                    </a:cubicBezTo>
                    <a:cubicBezTo>
                      <a:pt x="3071" y="7145"/>
                      <a:pt x="3083" y="7146"/>
                      <a:pt x="3094" y="7146"/>
                    </a:cubicBezTo>
                    <a:cubicBezTo>
                      <a:pt x="4767" y="7146"/>
                      <a:pt x="6140" y="5557"/>
                      <a:pt x="6163" y="3607"/>
                    </a:cubicBezTo>
                    <a:cubicBezTo>
                      <a:pt x="6186" y="1622"/>
                      <a:pt x="4816" y="1"/>
                      <a:pt x="3127" y="1"/>
                    </a:cubicBezTo>
                    <a:cubicBezTo>
                      <a:pt x="3115" y="1"/>
                      <a:pt x="3103" y="1"/>
                      <a:pt x="3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3118763" y="2610350"/>
                <a:ext cx="195175" cy="147500"/>
              </a:xfrm>
              <a:custGeom>
                <a:avLst/>
                <a:gdLst/>
                <a:ahLst/>
                <a:cxnLst/>
                <a:rect l="l" t="t" r="r" b="b"/>
                <a:pathLst>
                  <a:path w="7807" h="5900" extrusionOk="0">
                    <a:moveTo>
                      <a:pt x="3969" y="1"/>
                    </a:moveTo>
                    <a:cubicBezTo>
                      <a:pt x="3074" y="1"/>
                      <a:pt x="2199" y="331"/>
                      <a:pt x="1553" y="878"/>
                    </a:cubicBezTo>
                    <a:cubicBezTo>
                      <a:pt x="1096" y="1243"/>
                      <a:pt x="731" y="1700"/>
                      <a:pt x="457" y="2179"/>
                    </a:cubicBezTo>
                    <a:cubicBezTo>
                      <a:pt x="206" y="2704"/>
                      <a:pt x="24" y="3229"/>
                      <a:pt x="1" y="3777"/>
                    </a:cubicBezTo>
                    <a:lnTo>
                      <a:pt x="46" y="3777"/>
                    </a:lnTo>
                    <a:cubicBezTo>
                      <a:pt x="366" y="2795"/>
                      <a:pt x="982" y="1882"/>
                      <a:pt x="1827" y="1289"/>
                    </a:cubicBezTo>
                    <a:cubicBezTo>
                      <a:pt x="2420" y="872"/>
                      <a:pt x="3148" y="624"/>
                      <a:pt x="3877" y="624"/>
                    </a:cubicBezTo>
                    <a:cubicBezTo>
                      <a:pt x="4186" y="624"/>
                      <a:pt x="4495" y="669"/>
                      <a:pt x="4794" y="764"/>
                    </a:cubicBezTo>
                    <a:cubicBezTo>
                      <a:pt x="5776" y="1038"/>
                      <a:pt x="6574" y="1859"/>
                      <a:pt x="6962" y="2818"/>
                    </a:cubicBezTo>
                    <a:cubicBezTo>
                      <a:pt x="7350" y="3777"/>
                      <a:pt x="7373" y="4872"/>
                      <a:pt x="7077" y="5877"/>
                    </a:cubicBezTo>
                    <a:lnTo>
                      <a:pt x="7145" y="5900"/>
                    </a:lnTo>
                    <a:cubicBezTo>
                      <a:pt x="7647" y="4941"/>
                      <a:pt x="7807" y="3731"/>
                      <a:pt x="7442" y="2636"/>
                    </a:cubicBezTo>
                    <a:cubicBezTo>
                      <a:pt x="7259" y="2065"/>
                      <a:pt x="6940" y="1540"/>
                      <a:pt x="6529" y="1106"/>
                    </a:cubicBezTo>
                    <a:cubicBezTo>
                      <a:pt x="6095" y="650"/>
                      <a:pt x="5570" y="330"/>
                      <a:pt x="4977" y="148"/>
                    </a:cubicBezTo>
                    <a:cubicBezTo>
                      <a:pt x="4645" y="48"/>
                      <a:pt x="4306" y="1"/>
                      <a:pt x="3969"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2921338" y="2724725"/>
                <a:ext cx="256800" cy="156475"/>
              </a:xfrm>
              <a:custGeom>
                <a:avLst/>
                <a:gdLst/>
                <a:ahLst/>
                <a:cxnLst/>
                <a:rect l="l" t="t" r="r" b="b"/>
                <a:pathLst>
                  <a:path w="10272" h="6259" extrusionOk="0">
                    <a:moveTo>
                      <a:pt x="4953" y="1"/>
                    </a:moveTo>
                    <a:cubicBezTo>
                      <a:pt x="0" y="206"/>
                      <a:pt x="1004" y="4155"/>
                      <a:pt x="2534" y="5365"/>
                    </a:cubicBezTo>
                    <a:cubicBezTo>
                      <a:pt x="3468" y="6101"/>
                      <a:pt x="4289" y="6258"/>
                      <a:pt x="4797" y="6258"/>
                    </a:cubicBezTo>
                    <a:cubicBezTo>
                      <a:pt x="4934" y="6258"/>
                      <a:pt x="5048" y="6247"/>
                      <a:pt x="5136" y="6232"/>
                    </a:cubicBezTo>
                    <a:cubicBezTo>
                      <a:pt x="5223" y="6247"/>
                      <a:pt x="5338" y="6258"/>
                      <a:pt x="5475" y="6258"/>
                    </a:cubicBezTo>
                    <a:cubicBezTo>
                      <a:pt x="5983" y="6258"/>
                      <a:pt x="6804" y="6101"/>
                      <a:pt x="7738" y="5365"/>
                    </a:cubicBezTo>
                    <a:cubicBezTo>
                      <a:pt x="9267" y="4155"/>
                      <a:pt x="10272" y="206"/>
                      <a:pt x="5341"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rot="159229">
                <a:off x="2715461" y="2381351"/>
                <a:ext cx="253943" cy="272267"/>
              </a:xfrm>
              <a:custGeom>
                <a:avLst/>
                <a:gdLst/>
                <a:ahLst/>
                <a:cxnLst/>
                <a:rect l="l" t="t" r="r" b="b"/>
                <a:pathLst>
                  <a:path w="10158" h="10891" extrusionOk="0">
                    <a:moveTo>
                      <a:pt x="9952" y="1"/>
                    </a:moveTo>
                    <a:cubicBezTo>
                      <a:pt x="2397" y="1553"/>
                      <a:pt x="525" y="7282"/>
                      <a:pt x="0" y="10888"/>
                    </a:cubicBezTo>
                    <a:cubicBezTo>
                      <a:pt x="38" y="10889"/>
                      <a:pt x="76" y="10890"/>
                      <a:pt x="114" y="10890"/>
                    </a:cubicBezTo>
                    <a:cubicBezTo>
                      <a:pt x="763" y="10890"/>
                      <a:pt x="1423" y="10706"/>
                      <a:pt x="1940" y="10318"/>
                    </a:cubicBezTo>
                    <a:cubicBezTo>
                      <a:pt x="2442" y="9930"/>
                      <a:pt x="2830" y="9382"/>
                      <a:pt x="3401" y="9085"/>
                    </a:cubicBezTo>
                    <a:cubicBezTo>
                      <a:pt x="4040" y="8788"/>
                      <a:pt x="4816" y="8880"/>
                      <a:pt x="5501" y="8674"/>
                    </a:cubicBezTo>
                    <a:cubicBezTo>
                      <a:pt x="6140" y="8492"/>
                      <a:pt x="6688" y="8035"/>
                      <a:pt x="6985" y="7464"/>
                    </a:cubicBezTo>
                    <a:cubicBezTo>
                      <a:pt x="7396" y="6711"/>
                      <a:pt x="7418" y="5775"/>
                      <a:pt x="7943" y="5113"/>
                    </a:cubicBezTo>
                    <a:cubicBezTo>
                      <a:pt x="8400" y="4543"/>
                      <a:pt x="9153" y="4269"/>
                      <a:pt x="9610" y="3675"/>
                    </a:cubicBezTo>
                    <a:cubicBezTo>
                      <a:pt x="9952" y="3219"/>
                      <a:pt x="10066" y="2625"/>
                      <a:pt x="10112" y="2032"/>
                    </a:cubicBezTo>
                    <a:cubicBezTo>
                      <a:pt x="10157" y="1370"/>
                      <a:pt x="10135" y="662"/>
                      <a:pt x="9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5"/>
              <p:cNvSpPr/>
              <p:nvPr/>
            </p:nvSpPr>
            <p:spPr>
              <a:xfrm>
                <a:off x="3145875" y="2394775"/>
                <a:ext cx="247675" cy="274175"/>
              </a:xfrm>
              <a:custGeom>
                <a:avLst/>
                <a:gdLst/>
                <a:ahLst/>
                <a:cxnLst/>
                <a:rect l="l" t="t" r="r" b="b"/>
                <a:pathLst>
                  <a:path w="9907" h="10967" extrusionOk="0">
                    <a:moveTo>
                      <a:pt x="868" y="1"/>
                    </a:moveTo>
                    <a:cubicBezTo>
                      <a:pt x="639" y="275"/>
                      <a:pt x="434" y="572"/>
                      <a:pt x="297" y="914"/>
                    </a:cubicBezTo>
                    <a:cubicBezTo>
                      <a:pt x="0" y="1713"/>
                      <a:pt x="251" y="2808"/>
                      <a:pt x="1050" y="3082"/>
                    </a:cubicBezTo>
                    <a:cubicBezTo>
                      <a:pt x="1393" y="3219"/>
                      <a:pt x="1781" y="3174"/>
                      <a:pt x="2077" y="3356"/>
                    </a:cubicBezTo>
                    <a:cubicBezTo>
                      <a:pt x="2602" y="3653"/>
                      <a:pt x="2671" y="4315"/>
                      <a:pt x="2739" y="4886"/>
                    </a:cubicBezTo>
                    <a:cubicBezTo>
                      <a:pt x="2876" y="5958"/>
                      <a:pt x="3219" y="7168"/>
                      <a:pt x="4200" y="7625"/>
                    </a:cubicBezTo>
                    <a:cubicBezTo>
                      <a:pt x="4611" y="7807"/>
                      <a:pt x="5090" y="7830"/>
                      <a:pt x="5478" y="8081"/>
                    </a:cubicBezTo>
                    <a:cubicBezTo>
                      <a:pt x="6232" y="8538"/>
                      <a:pt x="6346" y="9633"/>
                      <a:pt x="6939" y="10295"/>
                    </a:cubicBezTo>
                    <a:cubicBezTo>
                      <a:pt x="7361" y="10760"/>
                      <a:pt x="7985" y="10966"/>
                      <a:pt x="8619" y="10966"/>
                    </a:cubicBezTo>
                    <a:cubicBezTo>
                      <a:pt x="8981" y="10966"/>
                      <a:pt x="9346" y="10899"/>
                      <a:pt x="9678" y="10775"/>
                    </a:cubicBezTo>
                    <a:cubicBezTo>
                      <a:pt x="9770" y="10752"/>
                      <a:pt x="9838" y="10706"/>
                      <a:pt x="9907" y="10683"/>
                    </a:cubicBezTo>
                    <a:cubicBezTo>
                      <a:pt x="9427" y="7214"/>
                      <a:pt x="7670" y="1804"/>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5"/>
              <p:cNvSpPr/>
              <p:nvPr/>
            </p:nvSpPr>
            <p:spPr>
              <a:xfrm>
                <a:off x="2985238" y="2897625"/>
                <a:ext cx="134700" cy="102750"/>
              </a:xfrm>
              <a:custGeom>
                <a:avLst/>
                <a:gdLst/>
                <a:ahLst/>
                <a:cxnLst/>
                <a:rect l="l" t="t" r="r" b="b"/>
                <a:pathLst>
                  <a:path w="5388" h="4110" extrusionOk="0">
                    <a:moveTo>
                      <a:pt x="2603" y="1"/>
                    </a:moveTo>
                    <a:cubicBezTo>
                      <a:pt x="1576" y="822"/>
                      <a:pt x="708" y="1210"/>
                      <a:pt x="1" y="1347"/>
                    </a:cubicBezTo>
                    <a:cubicBezTo>
                      <a:pt x="503" y="2740"/>
                      <a:pt x="1324" y="4109"/>
                      <a:pt x="2603" y="4109"/>
                    </a:cubicBezTo>
                    <a:cubicBezTo>
                      <a:pt x="3881" y="4109"/>
                      <a:pt x="4794" y="2763"/>
                      <a:pt x="5387" y="1393"/>
                    </a:cubicBezTo>
                    <a:cubicBezTo>
                      <a:pt x="4657" y="1279"/>
                      <a:pt x="3721" y="891"/>
                      <a:pt x="2603"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2919613" y="2894200"/>
                <a:ext cx="261375" cy="43725"/>
              </a:xfrm>
              <a:custGeom>
                <a:avLst/>
                <a:gdLst/>
                <a:ahLst/>
                <a:cxnLst/>
                <a:rect l="l" t="t" r="r" b="b"/>
                <a:pathLst>
                  <a:path w="10455" h="1749" extrusionOk="0">
                    <a:moveTo>
                      <a:pt x="5228" y="1"/>
                    </a:moveTo>
                    <a:lnTo>
                      <a:pt x="5159" y="46"/>
                    </a:lnTo>
                    <a:cubicBezTo>
                      <a:pt x="4954" y="183"/>
                      <a:pt x="4748" y="320"/>
                      <a:pt x="4543" y="434"/>
                    </a:cubicBezTo>
                    <a:cubicBezTo>
                      <a:pt x="4337" y="571"/>
                      <a:pt x="4132" y="686"/>
                      <a:pt x="3927" y="800"/>
                    </a:cubicBezTo>
                    <a:cubicBezTo>
                      <a:pt x="3721" y="914"/>
                      <a:pt x="3493" y="1005"/>
                      <a:pt x="3265" y="1096"/>
                    </a:cubicBezTo>
                    <a:cubicBezTo>
                      <a:pt x="3059" y="1142"/>
                      <a:pt x="2831" y="1256"/>
                      <a:pt x="2603" y="1279"/>
                    </a:cubicBezTo>
                    <a:cubicBezTo>
                      <a:pt x="2352" y="1342"/>
                      <a:pt x="2101" y="1377"/>
                      <a:pt x="1850" y="1377"/>
                    </a:cubicBezTo>
                    <a:cubicBezTo>
                      <a:pt x="1645" y="1377"/>
                      <a:pt x="1439" y="1353"/>
                      <a:pt x="1233" y="1302"/>
                    </a:cubicBezTo>
                    <a:cubicBezTo>
                      <a:pt x="800" y="1188"/>
                      <a:pt x="366" y="959"/>
                      <a:pt x="24" y="594"/>
                    </a:cubicBezTo>
                    <a:lnTo>
                      <a:pt x="1" y="617"/>
                    </a:lnTo>
                    <a:cubicBezTo>
                      <a:pt x="229" y="1051"/>
                      <a:pt x="663" y="1393"/>
                      <a:pt x="1142" y="1576"/>
                    </a:cubicBezTo>
                    <a:cubicBezTo>
                      <a:pt x="1443" y="1699"/>
                      <a:pt x="1761" y="1748"/>
                      <a:pt x="2075" y="1748"/>
                    </a:cubicBezTo>
                    <a:cubicBezTo>
                      <a:pt x="2285" y="1748"/>
                      <a:pt x="2493" y="1726"/>
                      <a:pt x="2694" y="1690"/>
                    </a:cubicBezTo>
                    <a:cubicBezTo>
                      <a:pt x="2945" y="1644"/>
                      <a:pt x="3173" y="1530"/>
                      <a:pt x="3424" y="1462"/>
                    </a:cubicBezTo>
                    <a:cubicBezTo>
                      <a:pt x="3653" y="1347"/>
                      <a:pt x="3881" y="1233"/>
                      <a:pt x="4086" y="1119"/>
                    </a:cubicBezTo>
                    <a:cubicBezTo>
                      <a:pt x="4315" y="982"/>
                      <a:pt x="4520" y="845"/>
                      <a:pt x="4726" y="686"/>
                    </a:cubicBezTo>
                    <a:cubicBezTo>
                      <a:pt x="4887" y="564"/>
                      <a:pt x="5067" y="407"/>
                      <a:pt x="5233" y="277"/>
                    </a:cubicBezTo>
                    <a:lnTo>
                      <a:pt x="5233" y="277"/>
                    </a:lnTo>
                    <a:cubicBezTo>
                      <a:pt x="5419" y="393"/>
                      <a:pt x="5617" y="496"/>
                      <a:pt x="5798" y="617"/>
                    </a:cubicBezTo>
                    <a:lnTo>
                      <a:pt x="6415" y="1005"/>
                    </a:lnTo>
                    <a:cubicBezTo>
                      <a:pt x="6643" y="1142"/>
                      <a:pt x="6848" y="1256"/>
                      <a:pt x="7077" y="1370"/>
                    </a:cubicBezTo>
                    <a:cubicBezTo>
                      <a:pt x="7305" y="1462"/>
                      <a:pt x="7533" y="1576"/>
                      <a:pt x="7784" y="1644"/>
                    </a:cubicBezTo>
                    <a:cubicBezTo>
                      <a:pt x="8006" y="1695"/>
                      <a:pt x="8236" y="1723"/>
                      <a:pt x="8466" y="1723"/>
                    </a:cubicBezTo>
                    <a:cubicBezTo>
                      <a:pt x="8757" y="1723"/>
                      <a:pt x="9046" y="1678"/>
                      <a:pt x="9313" y="1576"/>
                    </a:cubicBezTo>
                    <a:cubicBezTo>
                      <a:pt x="9793" y="1393"/>
                      <a:pt x="10226" y="1051"/>
                      <a:pt x="10455" y="617"/>
                    </a:cubicBezTo>
                    <a:lnTo>
                      <a:pt x="10432" y="594"/>
                    </a:lnTo>
                    <a:cubicBezTo>
                      <a:pt x="10089" y="937"/>
                      <a:pt x="9656" y="1188"/>
                      <a:pt x="9222" y="1302"/>
                    </a:cubicBezTo>
                    <a:cubicBezTo>
                      <a:pt x="8993" y="1362"/>
                      <a:pt x="8752" y="1390"/>
                      <a:pt x="8507" y="1390"/>
                    </a:cubicBezTo>
                    <a:cubicBezTo>
                      <a:pt x="8289" y="1390"/>
                      <a:pt x="8068" y="1368"/>
                      <a:pt x="7853" y="1325"/>
                    </a:cubicBezTo>
                    <a:cubicBezTo>
                      <a:pt x="7624" y="1302"/>
                      <a:pt x="7396" y="1233"/>
                      <a:pt x="7145" y="1165"/>
                    </a:cubicBezTo>
                    <a:cubicBezTo>
                      <a:pt x="6917" y="1096"/>
                      <a:pt x="6688" y="1005"/>
                      <a:pt x="6483" y="891"/>
                    </a:cubicBezTo>
                    <a:cubicBezTo>
                      <a:pt x="6278" y="777"/>
                      <a:pt x="6049" y="663"/>
                      <a:pt x="5867" y="526"/>
                    </a:cubicBezTo>
                    <a:cubicBezTo>
                      <a:pt x="5661" y="366"/>
                      <a:pt x="5479" y="206"/>
                      <a:pt x="5296" y="46"/>
                    </a:cubicBezTo>
                    <a:lnTo>
                      <a:pt x="5228" y="1"/>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3049713" y="2897625"/>
                <a:ext cx="1750" cy="4025"/>
              </a:xfrm>
              <a:custGeom>
                <a:avLst/>
                <a:gdLst/>
                <a:ahLst/>
                <a:cxnLst/>
                <a:rect l="l" t="t" r="r" b="b"/>
                <a:pathLst>
                  <a:path w="70" h="161" extrusionOk="0">
                    <a:moveTo>
                      <a:pt x="24" y="1"/>
                    </a:moveTo>
                    <a:cubicBezTo>
                      <a:pt x="1" y="46"/>
                      <a:pt x="1" y="115"/>
                      <a:pt x="1" y="161"/>
                    </a:cubicBezTo>
                    <a:cubicBezTo>
                      <a:pt x="1" y="161"/>
                      <a:pt x="24" y="138"/>
                      <a:pt x="24" y="138"/>
                    </a:cubicBezTo>
                    <a:lnTo>
                      <a:pt x="69" y="138"/>
                    </a:lnTo>
                    <a:cubicBezTo>
                      <a:pt x="47" y="92"/>
                      <a:pt x="47" y="46"/>
                      <a:pt x="47"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2814338" y="2626000"/>
                <a:ext cx="154650" cy="178650"/>
              </a:xfrm>
              <a:custGeom>
                <a:avLst/>
                <a:gdLst/>
                <a:ahLst/>
                <a:cxnLst/>
                <a:rect l="l" t="t" r="r" b="b"/>
                <a:pathLst>
                  <a:path w="6186" h="7146" extrusionOk="0">
                    <a:moveTo>
                      <a:pt x="3091" y="1"/>
                    </a:moveTo>
                    <a:cubicBezTo>
                      <a:pt x="1418" y="1"/>
                      <a:pt x="46" y="1567"/>
                      <a:pt x="23" y="3539"/>
                    </a:cubicBezTo>
                    <a:cubicBezTo>
                      <a:pt x="0" y="5502"/>
                      <a:pt x="1370" y="7122"/>
                      <a:pt x="3059" y="7145"/>
                    </a:cubicBezTo>
                    <a:cubicBezTo>
                      <a:pt x="3071" y="7145"/>
                      <a:pt x="3083" y="7146"/>
                      <a:pt x="3094" y="7146"/>
                    </a:cubicBezTo>
                    <a:cubicBezTo>
                      <a:pt x="4767" y="7146"/>
                      <a:pt x="6140" y="5557"/>
                      <a:pt x="6163" y="3607"/>
                    </a:cubicBezTo>
                    <a:cubicBezTo>
                      <a:pt x="6186" y="1622"/>
                      <a:pt x="4816" y="1"/>
                      <a:pt x="3127" y="1"/>
                    </a:cubicBezTo>
                    <a:cubicBezTo>
                      <a:pt x="3115" y="1"/>
                      <a:pt x="3103" y="1"/>
                      <a:pt x="3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5"/>
              <p:cNvSpPr/>
              <p:nvPr/>
            </p:nvSpPr>
            <p:spPr>
              <a:xfrm>
                <a:off x="2830600" y="2663825"/>
                <a:ext cx="65077" cy="56418"/>
              </a:xfrm>
              <a:custGeom>
                <a:avLst/>
                <a:gdLst/>
                <a:ahLst/>
                <a:cxnLst/>
                <a:rect l="l" t="t" r="r" b="b"/>
                <a:pathLst>
                  <a:path w="6186" h="7146" extrusionOk="0">
                    <a:moveTo>
                      <a:pt x="3091" y="1"/>
                    </a:moveTo>
                    <a:cubicBezTo>
                      <a:pt x="1418" y="1"/>
                      <a:pt x="46" y="1567"/>
                      <a:pt x="23" y="3539"/>
                    </a:cubicBezTo>
                    <a:cubicBezTo>
                      <a:pt x="0" y="5502"/>
                      <a:pt x="1370" y="7122"/>
                      <a:pt x="3059" y="7145"/>
                    </a:cubicBezTo>
                    <a:cubicBezTo>
                      <a:pt x="3071" y="7145"/>
                      <a:pt x="3083" y="7146"/>
                      <a:pt x="3094" y="7146"/>
                    </a:cubicBezTo>
                    <a:cubicBezTo>
                      <a:pt x="4767" y="7146"/>
                      <a:pt x="6140" y="5557"/>
                      <a:pt x="6163" y="3607"/>
                    </a:cubicBezTo>
                    <a:cubicBezTo>
                      <a:pt x="6186" y="1622"/>
                      <a:pt x="4816" y="1"/>
                      <a:pt x="3127" y="1"/>
                    </a:cubicBezTo>
                    <a:cubicBezTo>
                      <a:pt x="3115" y="1"/>
                      <a:pt x="3103" y="1"/>
                      <a:pt x="3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5"/>
              <p:cNvSpPr/>
              <p:nvPr/>
            </p:nvSpPr>
            <p:spPr>
              <a:xfrm>
                <a:off x="3192975" y="2663825"/>
                <a:ext cx="65077" cy="56418"/>
              </a:xfrm>
              <a:custGeom>
                <a:avLst/>
                <a:gdLst/>
                <a:ahLst/>
                <a:cxnLst/>
                <a:rect l="l" t="t" r="r" b="b"/>
                <a:pathLst>
                  <a:path w="6186" h="7146" extrusionOk="0">
                    <a:moveTo>
                      <a:pt x="3091" y="1"/>
                    </a:moveTo>
                    <a:cubicBezTo>
                      <a:pt x="1418" y="1"/>
                      <a:pt x="46" y="1567"/>
                      <a:pt x="23" y="3539"/>
                    </a:cubicBezTo>
                    <a:cubicBezTo>
                      <a:pt x="0" y="5502"/>
                      <a:pt x="1370" y="7122"/>
                      <a:pt x="3059" y="7145"/>
                    </a:cubicBezTo>
                    <a:cubicBezTo>
                      <a:pt x="3071" y="7145"/>
                      <a:pt x="3083" y="7146"/>
                      <a:pt x="3094" y="7146"/>
                    </a:cubicBezTo>
                    <a:cubicBezTo>
                      <a:pt x="4767" y="7146"/>
                      <a:pt x="6140" y="5557"/>
                      <a:pt x="6163" y="3607"/>
                    </a:cubicBezTo>
                    <a:cubicBezTo>
                      <a:pt x="6186" y="1622"/>
                      <a:pt x="4816" y="1"/>
                      <a:pt x="3127" y="1"/>
                    </a:cubicBezTo>
                    <a:cubicBezTo>
                      <a:pt x="3115" y="1"/>
                      <a:pt x="3103" y="1"/>
                      <a:pt x="3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742" name="Google Shape;1742;p56"/>
          <p:cNvSpPr/>
          <p:nvPr/>
        </p:nvSpPr>
        <p:spPr>
          <a:xfrm flipH="1">
            <a:off x="3037520" y="3069562"/>
            <a:ext cx="842100" cy="8421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43" name="Google Shape;1743;p56"/>
          <p:cNvSpPr/>
          <p:nvPr/>
        </p:nvSpPr>
        <p:spPr>
          <a:xfrm flipH="1">
            <a:off x="4160495" y="3069562"/>
            <a:ext cx="842100" cy="8421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44" name="Google Shape;1744;p56"/>
          <p:cNvSpPr/>
          <p:nvPr/>
        </p:nvSpPr>
        <p:spPr>
          <a:xfrm flipH="1">
            <a:off x="5281045" y="3069562"/>
            <a:ext cx="842100" cy="8421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45" name="Google Shape;1745;p56"/>
          <p:cNvSpPr/>
          <p:nvPr/>
        </p:nvSpPr>
        <p:spPr>
          <a:xfrm flipH="1">
            <a:off x="6401595" y="3069562"/>
            <a:ext cx="842100" cy="8421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46" name="Google Shape;1746;p56"/>
          <p:cNvSpPr/>
          <p:nvPr/>
        </p:nvSpPr>
        <p:spPr>
          <a:xfrm flipH="1">
            <a:off x="7531345" y="3069562"/>
            <a:ext cx="842100" cy="8421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47" name="Google Shape;1747;p56"/>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LAST LETTER</a:t>
            </a:r>
            <a:endParaRPr/>
          </a:p>
        </p:txBody>
      </p:sp>
      <p:sp>
        <p:nvSpPr>
          <p:cNvPr id="1748" name="Google Shape;1748;p56"/>
          <p:cNvSpPr/>
          <p:nvPr/>
        </p:nvSpPr>
        <p:spPr>
          <a:xfrm flipH="1">
            <a:off x="4218323" y="3011731"/>
            <a:ext cx="842100" cy="8421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A</a:t>
            </a:r>
            <a:endParaRPr sz="2500">
              <a:solidFill>
                <a:schemeClr val="dk1"/>
              </a:solidFill>
              <a:latin typeface="Lilita One"/>
              <a:ea typeface="Lilita One"/>
              <a:cs typeface="Lilita One"/>
              <a:sym typeface="Lilita One"/>
            </a:endParaRPr>
          </a:p>
        </p:txBody>
      </p:sp>
      <p:sp>
        <p:nvSpPr>
          <p:cNvPr id="1749" name="Google Shape;1749;p56"/>
          <p:cNvSpPr/>
          <p:nvPr/>
        </p:nvSpPr>
        <p:spPr>
          <a:xfrm flipH="1">
            <a:off x="5341296" y="3011731"/>
            <a:ext cx="842100" cy="8421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B</a:t>
            </a:r>
            <a:endParaRPr sz="2500">
              <a:solidFill>
                <a:schemeClr val="dk1"/>
              </a:solidFill>
              <a:latin typeface="Lilita One"/>
              <a:ea typeface="Lilita One"/>
              <a:cs typeface="Lilita One"/>
              <a:sym typeface="Lilita One"/>
            </a:endParaRPr>
          </a:p>
        </p:txBody>
      </p:sp>
      <p:sp>
        <p:nvSpPr>
          <p:cNvPr id="1750" name="Google Shape;1750;p56"/>
          <p:cNvSpPr/>
          <p:nvPr/>
        </p:nvSpPr>
        <p:spPr>
          <a:xfrm flipH="1">
            <a:off x="6464269" y="3011731"/>
            <a:ext cx="842100" cy="8421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W</a:t>
            </a:r>
            <a:endParaRPr sz="2500">
              <a:solidFill>
                <a:schemeClr val="dk1"/>
              </a:solidFill>
              <a:latin typeface="Lilita One"/>
              <a:ea typeface="Lilita One"/>
              <a:cs typeface="Lilita One"/>
              <a:sym typeface="Lilita One"/>
            </a:endParaRPr>
          </a:p>
        </p:txBody>
      </p:sp>
      <p:sp>
        <p:nvSpPr>
          <p:cNvPr id="1751" name="Google Shape;1751;p56"/>
          <p:cNvSpPr/>
          <p:nvPr/>
        </p:nvSpPr>
        <p:spPr>
          <a:xfrm flipH="1">
            <a:off x="7587242" y="3011731"/>
            <a:ext cx="842100" cy="8421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O</a:t>
            </a:r>
            <a:endParaRPr sz="2500">
              <a:solidFill>
                <a:schemeClr val="dk1"/>
              </a:solidFill>
              <a:latin typeface="Lilita One"/>
              <a:ea typeface="Lilita One"/>
              <a:cs typeface="Lilita One"/>
              <a:sym typeface="Lilita One"/>
            </a:endParaRPr>
          </a:p>
        </p:txBody>
      </p:sp>
      <p:sp>
        <p:nvSpPr>
          <p:cNvPr id="1752" name="Google Shape;1752;p56"/>
          <p:cNvSpPr txBox="1"/>
          <p:nvPr/>
        </p:nvSpPr>
        <p:spPr>
          <a:xfrm>
            <a:off x="3054300" y="1838325"/>
            <a:ext cx="519600" cy="6381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3600">
                <a:solidFill>
                  <a:schemeClr val="accent4"/>
                </a:solidFill>
                <a:latin typeface="Lilita One"/>
                <a:ea typeface="Lilita One"/>
                <a:cs typeface="Lilita One"/>
                <a:sym typeface="Lilita One"/>
              </a:rPr>
              <a:t>R</a:t>
            </a:r>
            <a:endParaRPr sz="3600">
              <a:solidFill>
                <a:schemeClr val="accent4"/>
              </a:solidFill>
              <a:latin typeface="Lilita One"/>
              <a:ea typeface="Lilita One"/>
              <a:cs typeface="Lilita One"/>
              <a:sym typeface="Lilita One"/>
            </a:endParaRPr>
          </a:p>
        </p:txBody>
      </p:sp>
      <p:sp>
        <p:nvSpPr>
          <p:cNvPr id="1753" name="Google Shape;1753;p56"/>
          <p:cNvSpPr txBox="1"/>
          <p:nvPr/>
        </p:nvSpPr>
        <p:spPr>
          <a:xfrm>
            <a:off x="4673400" y="1838325"/>
            <a:ext cx="519600" cy="6381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3600">
                <a:solidFill>
                  <a:schemeClr val="accent4"/>
                </a:solidFill>
                <a:latin typeface="Lilita One"/>
                <a:ea typeface="Lilita One"/>
                <a:cs typeface="Lilita One"/>
                <a:sym typeface="Lilita One"/>
              </a:rPr>
              <a:t>I</a:t>
            </a:r>
            <a:endParaRPr sz="3600">
              <a:solidFill>
                <a:schemeClr val="accent4"/>
              </a:solidFill>
              <a:latin typeface="Lilita One"/>
              <a:ea typeface="Lilita One"/>
              <a:cs typeface="Lilita One"/>
              <a:sym typeface="Lilita One"/>
            </a:endParaRPr>
          </a:p>
        </p:txBody>
      </p:sp>
      <p:sp>
        <p:nvSpPr>
          <p:cNvPr id="1754" name="Google Shape;1754;p56"/>
          <p:cNvSpPr txBox="1"/>
          <p:nvPr/>
        </p:nvSpPr>
        <p:spPr>
          <a:xfrm>
            <a:off x="7911600" y="1838325"/>
            <a:ext cx="519600" cy="6381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3600">
                <a:solidFill>
                  <a:schemeClr val="accent4"/>
                </a:solidFill>
                <a:latin typeface="Lilita One"/>
                <a:ea typeface="Lilita One"/>
                <a:cs typeface="Lilita One"/>
                <a:sym typeface="Lilita One"/>
              </a:rPr>
              <a:t>W</a:t>
            </a:r>
            <a:endParaRPr sz="3600">
              <a:solidFill>
                <a:schemeClr val="accent4"/>
              </a:solidFill>
              <a:latin typeface="Lilita One"/>
              <a:ea typeface="Lilita One"/>
              <a:cs typeface="Lilita One"/>
              <a:sym typeface="Lilita One"/>
            </a:endParaRPr>
          </a:p>
        </p:txBody>
      </p:sp>
      <p:cxnSp>
        <p:nvCxnSpPr>
          <p:cNvPr id="1755" name="Google Shape;1755;p56"/>
          <p:cNvCxnSpPr/>
          <p:nvPr/>
        </p:nvCxnSpPr>
        <p:spPr>
          <a:xfrm>
            <a:off x="465255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56" name="Google Shape;1756;p56"/>
          <p:cNvCxnSpPr/>
          <p:nvPr/>
        </p:nvCxnSpPr>
        <p:spPr>
          <a:xfrm>
            <a:off x="384300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57" name="Google Shape;1757;p56"/>
          <p:cNvCxnSpPr/>
          <p:nvPr/>
        </p:nvCxnSpPr>
        <p:spPr>
          <a:xfrm>
            <a:off x="546210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58" name="Google Shape;1758;p56"/>
          <p:cNvCxnSpPr/>
          <p:nvPr/>
        </p:nvCxnSpPr>
        <p:spPr>
          <a:xfrm>
            <a:off x="627165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59" name="Google Shape;1759;p56"/>
          <p:cNvCxnSpPr/>
          <p:nvPr/>
        </p:nvCxnSpPr>
        <p:spPr>
          <a:xfrm>
            <a:off x="708120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60" name="Google Shape;1760;p56"/>
          <p:cNvCxnSpPr/>
          <p:nvPr/>
        </p:nvCxnSpPr>
        <p:spPr>
          <a:xfrm>
            <a:off x="7890750" y="2586250"/>
            <a:ext cx="561300" cy="0"/>
          </a:xfrm>
          <a:prstGeom prst="straightConnector1">
            <a:avLst/>
          </a:prstGeom>
          <a:noFill/>
          <a:ln w="28575" cap="flat" cmpd="sng">
            <a:solidFill>
              <a:schemeClr val="dk1"/>
            </a:solidFill>
            <a:prstDash val="solid"/>
            <a:round/>
            <a:headEnd type="none" w="med" len="med"/>
            <a:tailEnd type="none" w="med" len="med"/>
          </a:ln>
        </p:spPr>
      </p:cxnSp>
      <p:cxnSp>
        <p:nvCxnSpPr>
          <p:cNvPr id="1761" name="Google Shape;1761;p56"/>
          <p:cNvCxnSpPr/>
          <p:nvPr/>
        </p:nvCxnSpPr>
        <p:spPr>
          <a:xfrm>
            <a:off x="3033450" y="2586250"/>
            <a:ext cx="561300" cy="0"/>
          </a:xfrm>
          <a:prstGeom prst="straightConnector1">
            <a:avLst/>
          </a:prstGeom>
          <a:noFill/>
          <a:ln w="28575" cap="flat" cmpd="sng">
            <a:solidFill>
              <a:schemeClr val="dk1"/>
            </a:solidFill>
            <a:prstDash val="solid"/>
            <a:round/>
            <a:headEnd type="none" w="med" len="med"/>
            <a:tailEnd type="none" w="med" len="med"/>
          </a:ln>
        </p:spPr>
      </p:cxnSp>
      <p:sp>
        <p:nvSpPr>
          <p:cNvPr id="1762" name="Google Shape;1762;p56"/>
          <p:cNvSpPr/>
          <p:nvPr/>
        </p:nvSpPr>
        <p:spPr>
          <a:xfrm flipH="1">
            <a:off x="3095350" y="3011731"/>
            <a:ext cx="842100" cy="8421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N</a:t>
            </a:r>
            <a:endParaRPr sz="2500">
              <a:solidFill>
                <a:schemeClr val="dk1"/>
              </a:solidFill>
              <a:latin typeface="Lilita One"/>
              <a:ea typeface="Lilita One"/>
              <a:cs typeface="Lilita One"/>
              <a:sym typeface="Lilita One"/>
            </a:endParaRPr>
          </a:p>
        </p:txBody>
      </p:sp>
      <p:sp>
        <p:nvSpPr>
          <p:cNvPr id="1763" name="Google Shape;1763;p56"/>
          <p:cNvSpPr/>
          <p:nvPr/>
        </p:nvSpPr>
        <p:spPr>
          <a:xfrm flipH="1">
            <a:off x="840819" y="3535138"/>
            <a:ext cx="1784874" cy="107342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6"/>
          <p:cNvSpPr/>
          <p:nvPr/>
        </p:nvSpPr>
        <p:spPr>
          <a:xfrm>
            <a:off x="135983" y="1458698"/>
            <a:ext cx="1400222" cy="84209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6"/>
          <p:cNvSpPr/>
          <p:nvPr/>
        </p:nvSpPr>
        <p:spPr>
          <a:xfrm rot="1202202">
            <a:off x="6413083" y="885108"/>
            <a:ext cx="944278" cy="870805"/>
          </a:xfrm>
          <a:prstGeom prst="rect">
            <a:avLst/>
          </a:prstGeom>
        </p:spPr>
        <p:txBody>
          <a:bodyPr>
            <a:prstTxWarp prst="textPlain">
              <a:avLst/>
            </a:prstTxWarp>
          </a:bodyPr>
          <a:lstStyle/>
          <a:p>
            <a:pPr lvl="0" algn="ctr"/>
            <a:r>
              <a:rPr b="0" i="0">
                <a:ln>
                  <a:noFill/>
                </a:ln>
                <a:solidFill>
                  <a:schemeClr val="lt1"/>
                </a:solidFill>
                <a:latin typeface="Hachi Maru Pop"/>
              </a:rPr>
              <a:t>虹</a:t>
            </a:r>
          </a:p>
        </p:txBody>
      </p:sp>
      <p:sp>
        <p:nvSpPr>
          <p:cNvPr id="1766" name="Google Shape;1766;p56"/>
          <p:cNvSpPr/>
          <p:nvPr/>
        </p:nvSpPr>
        <p:spPr>
          <a:xfrm flipH="1">
            <a:off x="1740750" y="1023400"/>
            <a:ext cx="519600" cy="5196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67" name="Google Shape;1767;p56"/>
          <p:cNvSpPr/>
          <p:nvPr/>
        </p:nvSpPr>
        <p:spPr>
          <a:xfrm flipH="1">
            <a:off x="2260350" y="1543000"/>
            <a:ext cx="228900" cy="2289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68" name="Google Shape;1768;p56"/>
          <p:cNvSpPr/>
          <p:nvPr/>
        </p:nvSpPr>
        <p:spPr>
          <a:xfrm flipH="1">
            <a:off x="2396765" y="1168750"/>
            <a:ext cx="228900" cy="2289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72"/>
        <p:cNvGrpSpPr/>
        <p:nvPr/>
      </p:nvGrpSpPr>
      <p:grpSpPr>
        <a:xfrm>
          <a:off x="0" y="0"/>
          <a:ext cx="0" cy="0"/>
          <a:chOff x="0" y="0"/>
          <a:chExt cx="0" cy="0"/>
        </a:xfrm>
      </p:grpSpPr>
      <p:sp>
        <p:nvSpPr>
          <p:cNvPr id="1773" name="Google Shape;1773;p57"/>
          <p:cNvSpPr/>
          <p:nvPr/>
        </p:nvSpPr>
        <p:spPr>
          <a:xfrm flipH="1">
            <a:off x="819436" y="1931174"/>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4" name="Google Shape;1774;p57"/>
          <p:cNvSpPr/>
          <p:nvPr/>
        </p:nvSpPr>
        <p:spPr>
          <a:xfrm flipH="1">
            <a:off x="816136" y="2901062"/>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5" name="Google Shape;1775;p57"/>
          <p:cNvSpPr/>
          <p:nvPr/>
        </p:nvSpPr>
        <p:spPr>
          <a:xfrm flipH="1">
            <a:off x="816136" y="3870912"/>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6" name="Google Shape;1776;p57"/>
          <p:cNvSpPr/>
          <p:nvPr/>
        </p:nvSpPr>
        <p:spPr>
          <a:xfrm flipH="1">
            <a:off x="7460436" y="1931174"/>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7" name="Google Shape;1777;p57"/>
          <p:cNvSpPr/>
          <p:nvPr/>
        </p:nvSpPr>
        <p:spPr>
          <a:xfrm flipH="1">
            <a:off x="7457136" y="2901062"/>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8" name="Google Shape;1778;p57"/>
          <p:cNvSpPr/>
          <p:nvPr/>
        </p:nvSpPr>
        <p:spPr>
          <a:xfrm flipH="1">
            <a:off x="7457136" y="3870912"/>
            <a:ext cx="723900" cy="7239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779" name="Google Shape;1779;p57"/>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MATCH THE NUMBER</a:t>
            </a:r>
            <a:endParaRPr/>
          </a:p>
        </p:txBody>
      </p:sp>
      <p:sp>
        <p:nvSpPr>
          <p:cNvPr id="1780" name="Google Shape;1780;p57"/>
          <p:cNvSpPr/>
          <p:nvPr/>
        </p:nvSpPr>
        <p:spPr>
          <a:xfrm flipH="1">
            <a:off x="895611" y="1854996"/>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4</a:t>
            </a:r>
            <a:endParaRPr sz="2500">
              <a:solidFill>
                <a:schemeClr val="dk1"/>
              </a:solidFill>
              <a:latin typeface="Lilita One"/>
              <a:ea typeface="Lilita One"/>
              <a:cs typeface="Lilita One"/>
              <a:sym typeface="Lilita One"/>
            </a:endParaRPr>
          </a:p>
        </p:txBody>
      </p:sp>
      <p:sp>
        <p:nvSpPr>
          <p:cNvPr id="1781" name="Google Shape;1781;p57"/>
          <p:cNvSpPr/>
          <p:nvPr/>
        </p:nvSpPr>
        <p:spPr>
          <a:xfrm flipH="1">
            <a:off x="895636" y="2824858"/>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2</a:t>
            </a:r>
            <a:endParaRPr sz="2500">
              <a:solidFill>
                <a:schemeClr val="dk1"/>
              </a:solidFill>
              <a:latin typeface="Lilita One"/>
              <a:ea typeface="Lilita One"/>
              <a:cs typeface="Lilita One"/>
              <a:sym typeface="Lilita One"/>
            </a:endParaRPr>
          </a:p>
        </p:txBody>
      </p:sp>
      <p:sp>
        <p:nvSpPr>
          <p:cNvPr id="1782" name="Google Shape;1782;p57"/>
          <p:cNvSpPr/>
          <p:nvPr/>
        </p:nvSpPr>
        <p:spPr>
          <a:xfrm flipH="1">
            <a:off x="892336" y="3794720"/>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3</a:t>
            </a:r>
            <a:endParaRPr sz="2500">
              <a:solidFill>
                <a:schemeClr val="dk1"/>
              </a:solidFill>
              <a:latin typeface="Lilita One"/>
              <a:ea typeface="Lilita One"/>
              <a:cs typeface="Lilita One"/>
              <a:sym typeface="Lilita One"/>
            </a:endParaRPr>
          </a:p>
        </p:txBody>
      </p:sp>
      <p:sp>
        <p:nvSpPr>
          <p:cNvPr id="1783" name="Google Shape;1783;p57"/>
          <p:cNvSpPr/>
          <p:nvPr/>
        </p:nvSpPr>
        <p:spPr>
          <a:xfrm>
            <a:off x="7538275" y="1854996"/>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1</a:t>
            </a:r>
            <a:endParaRPr sz="2500">
              <a:solidFill>
                <a:schemeClr val="dk1"/>
              </a:solidFill>
              <a:latin typeface="Lilita One"/>
              <a:ea typeface="Lilita One"/>
              <a:cs typeface="Lilita One"/>
              <a:sym typeface="Lilita One"/>
            </a:endParaRPr>
          </a:p>
        </p:txBody>
      </p:sp>
      <p:sp>
        <p:nvSpPr>
          <p:cNvPr id="1784" name="Google Shape;1784;p57"/>
          <p:cNvSpPr/>
          <p:nvPr/>
        </p:nvSpPr>
        <p:spPr>
          <a:xfrm>
            <a:off x="7538275" y="2824858"/>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5</a:t>
            </a:r>
            <a:endParaRPr sz="2500">
              <a:solidFill>
                <a:schemeClr val="dk1"/>
              </a:solidFill>
              <a:latin typeface="Lilita One"/>
              <a:ea typeface="Lilita One"/>
              <a:cs typeface="Lilita One"/>
              <a:sym typeface="Lilita One"/>
            </a:endParaRPr>
          </a:p>
        </p:txBody>
      </p:sp>
      <p:sp>
        <p:nvSpPr>
          <p:cNvPr id="1785" name="Google Shape;1785;p57"/>
          <p:cNvSpPr/>
          <p:nvPr/>
        </p:nvSpPr>
        <p:spPr>
          <a:xfrm>
            <a:off x="7534975" y="3794720"/>
            <a:ext cx="723900" cy="723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ilita One"/>
                <a:ea typeface="Lilita One"/>
                <a:cs typeface="Lilita One"/>
                <a:sym typeface="Lilita One"/>
              </a:rPr>
              <a:t>6</a:t>
            </a:r>
            <a:endParaRPr sz="2500">
              <a:solidFill>
                <a:schemeClr val="dk1"/>
              </a:solidFill>
              <a:latin typeface="Lilita One"/>
              <a:ea typeface="Lilita One"/>
              <a:cs typeface="Lilita One"/>
              <a:sym typeface="Lilita One"/>
            </a:endParaRPr>
          </a:p>
        </p:txBody>
      </p:sp>
      <p:grpSp>
        <p:nvGrpSpPr>
          <p:cNvPr id="1786" name="Google Shape;1786;p57"/>
          <p:cNvGrpSpPr/>
          <p:nvPr/>
        </p:nvGrpSpPr>
        <p:grpSpPr>
          <a:xfrm>
            <a:off x="4744582" y="1829875"/>
            <a:ext cx="1331332" cy="774141"/>
            <a:chOff x="4627200" y="1629432"/>
            <a:chExt cx="1590600" cy="924900"/>
          </a:xfrm>
        </p:grpSpPr>
        <p:sp>
          <p:nvSpPr>
            <p:cNvPr id="1787" name="Google Shape;1787;p57"/>
            <p:cNvSpPr/>
            <p:nvPr/>
          </p:nvSpPr>
          <p:spPr>
            <a:xfrm>
              <a:off x="4627200" y="1629432"/>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rot="-1691413">
              <a:off x="5226698" y="1782085"/>
              <a:ext cx="562360" cy="5421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rot="-1691428">
              <a:off x="5015749" y="2180597"/>
              <a:ext cx="323816" cy="31218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7"/>
            <p:cNvSpPr/>
            <p:nvPr/>
          </p:nvSpPr>
          <p:spPr>
            <a:xfrm rot="-1691339">
              <a:off x="5050329" y="1814765"/>
              <a:ext cx="156230" cy="15623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57"/>
          <p:cNvGrpSpPr/>
          <p:nvPr/>
        </p:nvGrpSpPr>
        <p:grpSpPr>
          <a:xfrm>
            <a:off x="4744582" y="2799737"/>
            <a:ext cx="1331332" cy="774141"/>
            <a:chOff x="4627200" y="2645495"/>
            <a:chExt cx="1590600" cy="924900"/>
          </a:xfrm>
        </p:grpSpPr>
        <p:sp>
          <p:nvSpPr>
            <p:cNvPr id="1792" name="Google Shape;1792;p57"/>
            <p:cNvSpPr/>
            <p:nvPr/>
          </p:nvSpPr>
          <p:spPr>
            <a:xfrm>
              <a:off x="4627200" y="2645495"/>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rot="10800000">
              <a:off x="5046605" y="3080867"/>
              <a:ext cx="436356" cy="420676"/>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7"/>
            <p:cNvSpPr/>
            <p:nvPr/>
          </p:nvSpPr>
          <p:spPr>
            <a:xfrm rot="10800000">
              <a:off x="5547109" y="3080861"/>
              <a:ext cx="251266" cy="24222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7"/>
            <p:cNvSpPr/>
            <p:nvPr/>
          </p:nvSpPr>
          <p:spPr>
            <a:xfrm rot="10800000">
              <a:off x="5487724" y="3323205"/>
              <a:ext cx="121200" cy="1212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rot="10800000">
              <a:off x="5279554" y="2710787"/>
              <a:ext cx="436356" cy="420676"/>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57"/>
          <p:cNvGrpSpPr/>
          <p:nvPr/>
        </p:nvGrpSpPr>
        <p:grpSpPr>
          <a:xfrm>
            <a:off x="4744582" y="3769599"/>
            <a:ext cx="1331332" cy="774141"/>
            <a:chOff x="4627200" y="3661570"/>
            <a:chExt cx="1590600" cy="924900"/>
          </a:xfrm>
        </p:grpSpPr>
        <p:sp>
          <p:nvSpPr>
            <p:cNvPr id="1798" name="Google Shape;1798;p57"/>
            <p:cNvSpPr/>
            <p:nvPr/>
          </p:nvSpPr>
          <p:spPr>
            <a:xfrm>
              <a:off x="4627200" y="3661570"/>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7"/>
            <p:cNvSpPr/>
            <p:nvPr/>
          </p:nvSpPr>
          <p:spPr>
            <a:xfrm rot="10800000">
              <a:off x="5114854" y="4278178"/>
              <a:ext cx="250200" cy="24120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7"/>
            <p:cNvSpPr/>
            <p:nvPr/>
          </p:nvSpPr>
          <p:spPr>
            <a:xfrm rot="10800000">
              <a:off x="5677496" y="4147473"/>
              <a:ext cx="120900" cy="1209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7"/>
            <p:cNvSpPr/>
            <p:nvPr/>
          </p:nvSpPr>
          <p:spPr>
            <a:xfrm rot="10800000">
              <a:off x="4868223" y="3824071"/>
              <a:ext cx="434507" cy="41889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rot="10800000">
              <a:off x="5365048" y="4194890"/>
              <a:ext cx="250200" cy="24120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7"/>
            <p:cNvSpPr/>
            <p:nvPr/>
          </p:nvSpPr>
          <p:spPr>
            <a:xfrm rot="10800000">
              <a:off x="5347386" y="3728663"/>
              <a:ext cx="434507" cy="41889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57"/>
          <p:cNvGrpSpPr/>
          <p:nvPr/>
        </p:nvGrpSpPr>
        <p:grpSpPr>
          <a:xfrm>
            <a:off x="3068086" y="1829875"/>
            <a:ext cx="1331332" cy="774141"/>
            <a:chOff x="2950800" y="1627632"/>
            <a:chExt cx="1590600" cy="924900"/>
          </a:xfrm>
        </p:grpSpPr>
        <p:sp>
          <p:nvSpPr>
            <p:cNvPr id="1805" name="Google Shape;1805;p57"/>
            <p:cNvSpPr/>
            <p:nvPr/>
          </p:nvSpPr>
          <p:spPr>
            <a:xfrm>
              <a:off x="2950800" y="1627632"/>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7"/>
            <p:cNvSpPr/>
            <p:nvPr/>
          </p:nvSpPr>
          <p:spPr>
            <a:xfrm rot="-1691409">
              <a:off x="3367823" y="1731914"/>
              <a:ext cx="458271" cy="44180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rot="-1691386">
              <a:off x="3195919" y="2056665"/>
              <a:ext cx="263875" cy="25439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7"/>
            <p:cNvSpPr/>
            <p:nvPr/>
          </p:nvSpPr>
          <p:spPr>
            <a:xfrm rot="6057181">
              <a:off x="3898963" y="1982549"/>
              <a:ext cx="458254" cy="44178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7"/>
            <p:cNvSpPr/>
            <p:nvPr/>
          </p:nvSpPr>
          <p:spPr>
            <a:xfrm rot="6057185">
              <a:off x="3921277" y="1707903"/>
              <a:ext cx="263874" cy="25439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rot="6059550">
              <a:off x="4332165" y="1972848"/>
              <a:ext cx="127438" cy="127438"/>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7"/>
            <p:cNvSpPr/>
            <p:nvPr/>
          </p:nvSpPr>
          <p:spPr>
            <a:xfrm rot="6057185">
              <a:off x="3585802" y="2240828"/>
              <a:ext cx="263874" cy="25439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57"/>
          <p:cNvGrpSpPr/>
          <p:nvPr/>
        </p:nvGrpSpPr>
        <p:grpSpPr>
          <a:xfrm>
            <a:off x="3068086" y="2790365"/>
            <a:ext cx="1331332" cy="792886"/>
            <a:chOff x="2950800" y="2643695"/>
            <a:chExt cx="1590600" cy="947295"/>
          </a:xfrm>
        </p:grpSpPr>
        <p:sp>
          <p:nvSpPr>
            <p:cNvPr id="1813" name="Google Shape;1813;p57"/>
            <p:cNvSpPr/>
            <p:nvPr/>
          </p:nvSpPr>
          <p:spPr>
            <a:xfrm>
              <a:off x="2950800" y="2643695"/>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7"/>
            <p:cNvSpPr/>
            <p:nvPr/>
          </p:nvSpPr>
          <p:spPr>
            <a:xfrm rot="10800000">
              <a:off x="3113359" y="3081750"/>
              <a:ext cx="393248" cy="37911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7"/>
            <p:cNvSpPr/>
            <p:nvPr/>
          </p:nvSpPr>
          <p:spPr>
            <a:xfrm rot="10800000">
              <a:off x="3564417" y="3081749"/>
              <a:ext cx="226441" cy="21829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7"/>
            <p:cNvSpPr/>
            <p:nvPr/>
          </p:nvSpPr>
          <p:spPr>
            <a:xfrm rot="10800000">
              <a:off x="3510924" y="3300174"/>
              <a:ext cx="109200" cy="1092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7"/>
            <p:cNvSpPr/>
            <p:nvPr/>
          </p:nvSpPr>
          <p:spPr>
            <a:xfrm rot="10800000">
              <a:off x="3323292" y="2748233"/>
              <a:ext cx="393248" cy="37911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7"/>
            <p:cNvSpPr/>
            <p:nvPr/>
          </p:nvSpPr>
          <p:spPr>
            <a:xfrm rot="8759189">
              <a:off x="3840170" y="3134331"/>
              <a:ext cx="393234" cy="37910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rot="8759264">
              <a:off x="4183331" y="2942427"/>
              <a:ext cx="226440" cy="218290"/>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7"/>
            <p:cNvSpPr/>
            <p:nvPr/>
          </p:nvSpPr>
          <p:spPr>
            <a:xfrm rot="8757666">
              <a:off x="4240522" y="3195472"/>
              <a:ext cx="109333" cy="109333"/>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7"/>
            <p:cNvSpPr/>
            <p:nvPr/>
          </p:nvSpPr>
          <p:spPr>
            <a:xfrm rot="8759189">
              <a:off x="3827625" y="2740452"/>
              <a:ext cx="393234" cy="37910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57"/>
          <p:cNvGrpSpPr/>
          <p:nvPr/>
        </p:nvGrpSpPr>
        <p:grpSpPr>
          <a:xfrm>
            <a:off x="3068086" y="3769599"/>
            <a:ext cx="1331332" cy="774141"/>
            <a:chOff x="2950800" y="3659770"/>
            <a:chExt cx="1590600" cy="924900"/>
          </a:xfrm>
        </p:grpSpPr>
        <p:sp>
          <p:nvSpPr>
            <p:cNvPr id="1823" name="Google Shape;1823;p57"/>
            <p:cNvSpPr/>
            <p:nvPr/>
          </p:nvSpPr>
          <p:spPr>
            <a:xfrm>
              <a:off x="2950800" y="3659770"/>
              <a:ext cx="1590600" cy="924900"/>
            </a:xfrm>
            <a:prstGeom prst="rect">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7"/>
            <p:cNvSpPr/>
            <p:nvPr/>
          </p:nvSpPr>
          <p:spPr>
            <a:xfrm rot="10800000">
              <a:off x="4001096" y="4145673"/>
              <a:ext cx="120900" cy="1209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rot="10800000">
              <a:off x="3670986" y="3726863"/>
              <a:ext cx="434507" cy="418894"/>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7"/>
            <p:cNvSpPr/>
            <p:nvPr/>
          </p:nvSpPr>
          <p:spPr>
            <a:xfrm rot="10800000">
              <a:off x="3612380" y="4178094"/>
              <a:ext cx="272400" cy="2724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7"/>
            <p:cNvSpPr/>
            <p:nvPr/>
          </p:nvSpPr>
          <p:spPr>
            <a:xfrm rot="10800000">
              <a:off x="4203146" y="3945648"/>
              <a:ext cx="120900" cy="1209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7"/>
            <p:cNvSpPr/>
            <p:nvPr/>
          </p:nvSpPr>
          <p:spPr>
            <a:xfrm rot="10800000">
              <a:off x="3375071" y="4145710"/>
              <a:ext cx="120900" cy="1209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29" name="Google Shape;1829;p57"/>
          <p:cNvCxnSpPr>
            <a:stCxn id="1783" idx="2"/>
            <a:endCxn id="1787" idx="3"/>
          </p:cNvCxnSpPr>
          <p:nvPr/>
        </p:nvCxnSpPr>
        <p:spPr>
          <a:xfrm rot="10800000">
            <a:off x="6075775" y="2216946"/>
            <a:ext cx="1462500" cy="0"/>
          </a:xfrm>
          <a:prstGeom prst="straightConnector1">
            <a:avLst/>
          </a:prstGeom>
          <a:noFill/>
          <a:ln w="28575" cap="flat" cmpd="sng">
            <a:solidFill>
              <a:schemeClr val="dk1"/>
            </a:solidFill>
            <a:prstDash val="solid"/>
            <a:round/>
            <a:headEnd type="none" w="med" len="med"/>
            <a:tailEnd type="oval" w="med" len="med"/>
          </a:ln>
        </p:spPr>
      </p:cxnSp>
      <p:cxnSp>
        <p:nvCxnSpPr>
          <p:cNvPr id="1830" name="Google Shape;1830;p57"/>
          <p:cNvCxnSpPr>
            <a:stCxn id="1784" idx="2"/>
            <a:endCxn id="1792" idx="3"/>
          </p:cNvCxnSpPr>
          <p:nvPr/>
        </p:nvCxnSpPr>
        <p:spPr>
          <a:xfrm rot="10800000">
            <a:off x="6075775" y="3186808"/>
            <a:ext cx="1462500" cy="0"/>
          </a:xfrm>
          <a:prstGeom prst="straightConnector1">
            <a:avLst/>
          </a:prstGeom>
          <a:noFill/>
          <a:ln w="28575" cap="flat" cmpd="sng">
            <a:solidFill>
              <a:schemeClr val="dk1"/>
            </a:solidFill>
            <a:prstDash val="solid"/>
            <a:round/>
            <a:headEnd type="none" w="med" len="med"/>
            <a:tailEnd type="oval" w="med" len="med"/>
          </a:ln>
        </p:spPr>
      </p:cxnSp>
      <p:cxnSp>
        <p:nvCxnSpPr>
          <p:cNvPr id="1831" name="Google Shape;1831;p57"/>
          <p:cNvCxnSpPr>
            <a:stCxn id="1785" idx="2"/>
            <a:endCxn id="1798" idx="3"/>
          </p:cNvCxnSpPr>
          <p:nvPr/>
        </p:nvCxnSpPr>
        <p:spPr>
          <a:xfrm rot="10800000">
            <a:off x="6075775" y="4156670"/>
            <a:ext cx="1459200" cy="0"/>
          </a:xfrm>
          <a:prstGeom prst="straightConnector1">
            <a:avLst/>
          </a:prstGeom>
          <a:noFill/>
          <a:ln w="28575" cap="flat" cmpd="sng">
            <a:solidFill>
              <a:schemeClr val="dk1"/>
            </a:solidFill>
            <a:prstDash val="solid"/>
            <a:round/>
            <a:headEnd type="none" w="med" len="med"/>
            <a:tailEnd type="oval" w="med" len="med"/>
          </a:ln>
        </p:spPr>
      </p:cxnSp>
      <p:cxnSp>
        <p:nvCxnSpPr>
          <p:cNvPr id="1832" name="Google Shape;1832;p57"/>
          <p:cNvCxnSpPr>
            <a:stCxn id="1780" idx="2"/>
            <a:endCxn id="1805" idx="1"/>
          </p:cNvCxnSpPr>
          <p:nvPr/>
        </p:nvCxnSpPr>
        <p:spPr>
          <a:xfrm>
            <a:off x="1619511" y="2216946"/>
            <a:ext cx="1448700" cy="0"/>
          </a:xfrm>
          <a:prstGeom prst="straightConnector1">
            <a:avLst/>
          </a:prstGeom>
          <a:noFill/>
          <a:ln w="28575" cap="flat" cmpd="sng">
            <a:solidFill>
              <a:schemeClr val="dk1"/>
            </a:solidFill>
            <a:prstDash val="solid"/>
            <a:round/>
            <a:headEnd type="none" w="med" len="med"/>
            <a:tailEnd type="oval" w="med" len="med"/>
          </a:ln>
        </p:spPr>
      </p:cxnSp>
      <p:cxnSp>
        <p:nvCxnSpPr>
          <p:cNvPr id="1833" name="Google Shape;1833;p57"/>
          <p:cNvCxnSpPr>
            <a:stCxn id="1781" idx="2"/>
            <a:endCxn id="1813" idx="1"/>
          </p:cNvCxnSpPr>
          <p:nvPr/>
        </p:nvCxnSpPr>
        <p:spPr>
          <a:xfrm rot="10800000" flipH="1">
            <a:off x="1619536" y="3177508"/>
            <a:ext cx="1448400" cy="9300"/>
          </a:xfrm>
          <a:prstGeom prst="straightConnector1">
            <a:avLst/>
          </a:prstGeom>
          <a:noFill/>
          <a:ln w="28575" cap="flat" cmpd="sng">
            <a:solidFill>
              <a:schemeClr val="dk1"/>
            </a:solidFill>
            <a:prstDash val="solid"/>
            <a:round/>
            <a:headEnd type="none" w="med" len="med"/>
            <a:tailEnd type="oval" w="med" len="med"/>
          </a:ln>
        </p:spPr>
      </p:cxnSp>
      <p:cxnSp>
        <p:nvCxnSpPr>
          <p:cNvPr id="1834" name="Google Shape;1834;p57"/>
          <p:cNvCxnSpPr>
            <a:stCxn id="1782" idx="2"/>
            <a:endCxn id="1823" idx="1"/>
          </p:cNvCxnSpPr>
          <p:nvPr/>
        </p:nvCxnSpPr>
        <p:spPr>
          <a:xfrm>
            <a:off x="1616236" y="4156670"/>
            <a:ext cx="1452000" cy="0"/>
          </a:xfrm>
          <a:prstGeom prst="straightConnector1">
            <a:avLst/>
          </a:prstGeom>
          <a:noFill/>
          <a:ln w="28575" cap="flat" cmpd="sng">
            <a:solidFill>
              <a:schemeClr val="dk1"/>
            </a:solidFill>
            <a:prstDash val="solid"/>
            <a:round/>
            <a:headEnd type="none" w="med" len="med"/>
            <a:tailEnd type="oval" w="med" len="med"/>
          </a:ln>
        </p:spPr>
      </p:cxnSp>
      <p:sp>
        <p:nvSpPr>
          <p:cNvPr id="1835" name="Google Shape;1835;p57"/>
          <p:cNvSpPr txBox="1"/>
          <p:nvPr/>
        </p:nvSpPr>
        <p:spPr>
          <a:xfrm>
            <a:off x="732750" y="1106250"/>
            <a:ext cx="7678500" cy="437100"/>
          </a:xfrm>
          <a:prstGeom prst="rect">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Nunito SemiBold"/>
                <a:ea typeface="Nunito SemiBold"/>
                <a:cs typeface="Nunito SemiBold"/>
                <a:sym typeface="Nunito SemiBold"/>
              </a:rPr>
              <a:t>Count the </a:t>
            </a:r>
            <a:r>
              <a:rPr lang="en" sz="1600">
                <a:solidFill>
                  <a:schemeClr val="dk1"/>
                </a:solidFill>
                <a:latin typeface="Nunito Black"/>
                <a:ea typeface="Nunito Black"/>
                <a:cs typeface="Nunito Black"/>
                <a:sym typeface="Nunito Black"/>
              </a:rPr>
              <a:t>stars </a:t>
            </a:r>
            <a:r>
              <a:rPr lang="en" sz="1600">
                <a:solidFill>
                  <a:schemeClr val="dk1"/>
                </a:solidFill>
                <a:latin typeface="Nunito SemiBold"/>
                <a:ea typeface="Nunito SemiBold"/>
                <a:cs typeface="Nunito SemiBold"/>
                <a:sym typeface="Nunito SemiBold"/>
              </a:rPr>
              <a:t>on each balloon. Match with the correct number</a:t>
            </a:r>
            <a:endParaRPr sz="1600">
              <a:solidFill>
                <a:schemeClr val="dk1"/>
              </a:solidFill>
              <a:latin typeface="Nunito"/>
              <a:ea typeface="Nunito"/>
              <a:cs typeface="Nunito"/>
              <a:sym typeface="Nunito"/>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839"/>
        <p:cNvGrpSpPr/>
        <p:nvPr/>
      </p:nvGrpSpPr>
      <p:grpSpPr>
        <a:xfrm>
          <a:off x="0" y="0"/>
          <a:ext cx="0" cy="0"/>
          <a:chOff x="0" y="0"/>
          <a:chExt cx="0" cy="0"/>
        </a:xfrm>
      </p:grpSpPr>
      <p:sp>
        <p:nvSpPr>
          <p:cNvPr id="1840" name="Google Shape;1840;p58"/>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SORT THE STARS</a:t>
            </a:r>
            <a:endParaRPr/>
          </a:p>
        </p:txBody>
      </p:sp>
      <p:sp>
        <p:nvSpPr>
          <p:cNvPr id="1841" name="Google Shape;1841;p58"/>
          <p:cNvSpPr/>
          <p:nvPr/>
        </p:nvSpPr>
        <p:spPr>
          <a:xfrm>
            <a:off x="1367975" y="1124301"/>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A</a:t>
            </a:r>
            <a:endParaRPr sz="2100">
              <a:solidFill>
                <a:schemeClr val="dk1"/>
              </a:solidFill>
              <a:latin typeface="Lilita One"/>
              <a:ea typeface="Lilita One"/>
              <a:cs typeface="Lilita One"/>
              <a:sym typeface="Lilita One"/>
            </a:endParaRPr>
          </a:p>
        </p:txBody>
      </p:sp>
      <p:sp>
        <p:nvSpPr>
          <p:cNvPr id="1842" name="Google Shape;1842;p58"/>
          <p:cNvSpPr/>
          <p:nvPr/>
        </p:nvSpPr>
        <p:spPr>
          <a:xfrm>
            <a:off x="3261574" y="1216376"/>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t</a:t>
            </a:r>
            <a:endParaRPr sz="2100">
              <a:solidFill>
                <a:schemeClr val="dk1"/>
              </a:solidFill>
              <a:latin typeface="Lilita One"/>
              <a:ea typeface="Lilita One"/>
              <a:cs typeface="Lilita One"/>
              <a:sym typeface="Lilita One"/>
            </a:endParaRPr>
          </a:p>
        </p:txBody>
      </p:sp>
      <p:sp>
        <p:nvSpPr>
          <p:cNvPr id="1843" name="Google Shape;1843;p58"/>
          <p:cNvSpPr/>
          <p:nvPr/>
        </p:nvSpPr>
        <p:spPr>
          <a:xfrm>
            <a:off x="5108985" y="1216376"/>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4</a:t>
            </a:r>
            <a:endParaRPr sz="2100">
              <a:solidFill>
                <a:schemeClr val="dk1"/>
              </a:solidFill>
              <a:latin typeface="Lilita One"/>
              <a:ea typeface="Lilita One"/>
              <a:cs typeface="Lilita One"/>
              <a:sym typeface="Lilita One"/>
            </a:endParaRPr>
          </a:p>
        </p:txBody>
      </p:sp>
      <p:sp>
        <p:nvSpPr>
          <p:cNvPr id="1844" name="Google Shape;1844;p58"/>
          <p:cNvSpPr/>
          <p:nvPr/>
        </p:nvSpPr>
        <p:spPr>
          <a:xfrm>
            <a:off x="4197113" y="1853768"/>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e</a:t>
            </a:r>
            <a:endParaRPr sz="2100">
              <a:solidFill>
                <a:schemeClr val="dk1"/>
              </a:solidFill>
              <a:latin typeface="Lilita One"/>
              <a:ea typeface="Lilita One"/>
              <a:cs typeface="Lilita One"/>
              <a:sym typeface="Lilita One"/>
            </a:endParaRPr>
          </a:p>
        </p:txBody>
      </p:sp>
      <p:sp>
        <p:nvSpPr>
          <p:cNvPr id="1845" name="Google Shape;1845;p58"/>
          <p:cNvSpPr/>
          <p:nvPr/>
        </p:nvSpPr>
        <p:spPr>
          <a:xfrm>
            <a:off x="6099793" y="1697618"/>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9</a:t>
            </a:r>
            <a:endParaRPr sz="2100">
              <a:solidFill>
                <a:schemeClr val="dk1"/>
              </a:solidFill>
              <a:latin typeface="Lilita One"/>
              <a:ea typeface="Lilita One"/>
              <a:cs typeface="Lilita One"/>
              <a:sym typeface="Lilita One"/>
            </a:endParaRPr>
          </a:p>
        </p:txBody>
      </p:sp>
      <p:sp>
        <p:nvSpPr>
          <p:cNvPr id="1846" name="Google Shape;1846;p58"/>
          <p:cNvSpPr/>
          <p:nvPr/>
        </p:nvSpPr>
        <p:spPr>
          <a:xfrm>
            <a:off x="7051872" y="1124301"/>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f</a:t>
            </a:r>
            <a:endParaRPr sz="2100">
              <a:solidFill>
                <a:schemeClr val="dk1"/>
              </a:solidFill>
              <a:latin typeface="Lilita One"/>
              <a:ea typeface="Lilita One"/>
              <a:cs typeface="Lilita One"/>
              <a:sym typeface="Lilita One"/>
            </a:endParaRPr>
          </a:p>
        </p:txBody>
      </p:sp>
      <p:sp>
        <p:nvSpPr>
          <p:cNvPr id="1847" name="Google Shape;1847;p58"/>
          <p:cNvSpPr/>
          <p:nvPr/>
        </p:nvSpPr>
        <p:spPr>
          <a:xfrm>
            <a:off x="2327252" y="1697618"/>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1</a:t>
            </a:r>
            <a:endParaRPr sz="2100">
              <a:solidFill>
                <a:schemeClr val="dk1"/>
              </a:solidFill>
              <a:latin typeface="Lilita One"/>
              <a:ea typeface="Lilita One"/>
              <a:cs typeface="Lilita One"/>
              <a:sym typeface="Lilita One"/>
            </a:endParaRPr>
          </a:p>
        </p:txBody>
      </p:sp>
      <p:grpSp>
        <p:nvGrpSpPr>
          <p:cNvPr id="1848" name="Google Shape;1848;p58"/>
          <p:cNvGrpSpPr/>
          <p:nvPr/>
        </p:nvGrpSpPr>
        <p:grpSpPr>
          <a:xfrm>
            <a:off x="720000" y="2229675"/>
            <a:ext cx="2377500" cy="2377500"/>
            <a:chOff x="720000" y="2229675"/>
            <a:chExt cx="2377500" cy="2377500"/>
          </a:xfrm>
        </p:grpSpPr>
        <p:sp>
          <p:nvSpPr>
            <p:cNvPr id="1849" name="Google Shape;1849;p58"/>
            <p:cNvSpPr/>
            <p:nvPr/>
          </p:nvSpPr>
          <p:spPr>
            <a:xfrm>
              <a:off x="967693" y="2533124"/>
              <a:ext cx="1882200" cy="1882200"/>
            </a:xfrm>
            <a:prstGeom prst="donut">
              <a:avLst>
                <a:gd name="adj" fmla="val 9249"/>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1105507" y="3726194"/>
              <a:ext cx="714672" cy="688981"/>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A</a:t>
              </a:r>
              <a:endParaRPr sz="2100">
                <a:solidFill>
                  <a:schemeClr val="dk1"/>
                </a:solidFill>
                <a:latin typeface="Lilita One"/>
                <a:ea typeface="Lilita One"/>
                <a:cs typeface="Lilita One"/>
                <a:sym typeface="Lilita One"/>
              </a:endParaRPr>
            </a:p>
          </p:txBody>
        </p:sp>
        <p:sp>
          <p:nvSpPr>
            <p:cNvPr id="1851" name="Google Shape;1851;p58"/>
            <p:cNvSpPr/>
            <p:nvPr/>
          </p:nvSpPr>
          <p:spPr>
            <a:xfrm>
              <a:off x="720000" y="2229675"/>
              <a:ext cx="2377500" cy="2377500"/>
            </a:xfrm>
            <a:prstGeom prst="pie">
              <a:avLst>
                <a:gd name="adj1" fmla="val 0"/>
                <a:gd name="adj2" fmla="val 10849455"/>
              </a:avLst>
            </a:prstGeom>
            <a:solidFill>
              <a:schemeClr val="lt2"/>
            </a:solidFill>
            <a:ln w="28575" cap="flat" cmpd="sng">
              <a:solidFill>
                <a:schemeClr val="dk1"/>
              </a:solidFill>
              <a:prstDash val="solid"/>
              <a:round/>
              <a:headEnd type="none" w="sm" len="sm"/>
              <a:tailEnd type="none" w="sm" len="sm"/>
            </a:ln>
          </p:spPr>
          <p:txBody>
            <a:bodyPr spcFirstLastPara="1" wrap="square" lIns="182875" tIns="914400" rIns="182875" bIns="0" anchor="ctr" anchorCtr="0">
              <a:noAutofit/>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Letters</a:t>
              </a:r>
              <a:endParaRPr sz="2500">
                <a:solidFill>
                  <a:schemeClr val="accent4"/>
                </a:solidFill>
                <a:latin typeface="Lilita One"/>
                <a:ea typeface="Lilita One"/>
                <a:cs typeface="Lilita One"/>
                <a:sym typeface="Lilita One"/>
              </a:endParaRPr>
            </a:p>
          </p:txBody>
        </p:sp>
      </p:grpSp>
      <p:grpSp>
        <p:nvGrpSpPr>
          <p:cNvPr id="1852" name="Google Shape;1852;p58"/>
          <p:cNvGrpSpPr/>
          <p:nvPr/>
        </p:nvGrpSpPr>
        <p:grpSpPr>
          <a:xfrm>
            <a:off x="6050950" y="2228325"/>
            <a:ext cx="2380200" cy="2380200"/>
            <a:chOff x="6050950" y="2228325"/>
            <a:chExt cx="2380200" cy="2380200"/>
          </a:xfrm>
        </p:grpSpPr>
        <p:sp>
          <p:nvSpPr>
            <p:cNvPr id="1853" name="Google Shape;1853;p58"/>
            <p:cNvSpPr/>
            <p:nvPr/>
          </p:nvSpPr>
          <p:spPr>
            <a:xfrm>
              <a:off x="6298936" y="2532133"/>
              <a:ext cx="1884300" cy="1884300"/>
            </a:xfrm>
            <a:prstGeom prst="donut">
              <a:avLst>
                <a:gd name="adj" fmla="val 9249"/>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8"/>
            <p:cNvSpPr/>
            <p:nvPr/>
          </p:nvSpPr>
          <p:spPr>
            <a:xfrm>
              <a:off x="6436913" y="3726613"/>
              <a:ext cx="715525" cy="68979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A</a:t>
              </a:r>
              <a:endParaRPr sz="2100">
                <a:solidFill>
                  <a:schemeClr val="dk1"/>
                </a:solidFill>
                <a:latin typeface="Lilita One"/>
                <a:ea typeface="Lilita One"/>
                <a:cs typeface="Lilita One"/>
                <a:sym typeface="Lilita One"/>
              </a:endParaRPr>
            </a:p>
          </p:txBody>
        </p:sp>
        <p:sp>
          <p:nvSpPr>
            <p:cNvPr id="1855" name="Google Shape;1855;p58"/>
            <p:cNvSpPr/>
            <p:nvPr/>
          </p:nvSpPr>
          <p:spPr>
            <a:xfrm>
              <a:off x="6050950" y="2228325"/>
              <a:ext cx="2380200" cy="2380200"/>
            </a:xfrm>
            <a:prstGeom prst="pie">
              <a:avLst>
                <a:gd name="adj1" fmla="val 0"/>
                <a:gd name="adj2" fmla="val 10849455"/>
              </a:avLst>
            </a:prstGeom>
            <a:solidFill>
              <a:schemeClr val="lt2"/>
            </a:solidFill>
            <a:ln w="28575" cap="flat" cmpd="sng">
              <a:solidFill>
                <a:schemeClr val="dk1"/>
              </a:solidFill>
              <a:prstDash val="solid"/>
              <a:round/>
              <a:headEnd type="none" w="sm" len="sm"/>
              <a:tailEnd type="none" w="sm" len="sm"/>
            </a:ln>
          </p:spPr>
          <p:txBody>
            <a:bodyPr spcFirstLastPara="1" wrap="square" lIns="182875" tIns="914400" rIns="182875" bIns="0" anchor="ctr" anchorCtr="0">
              <a:noAutofit/>
            </a:bodyPr>
            <a:lstStyle/>
            <a:p>
              <a:pPr marL="0" lvl="0" indent="0" algn="ctr" rtl="0">
                <a:spcBef>
                  <a:spcPts val="0"/>
                </a:spcBef>
                <a:spcAft>
                  <a:spcPts val="0"/>
                </a:spcAft>
                <a:buNone/>
              </a:pPr>
              <a:r>
                <a:rPr lang="en" sz="2500">
                  <a:solidFill>
                    <a:schemeClr val="accent4"/>
                  </a:solidFill>
                  <a:latin typeface="Lilita One"/>
                  <a:ea typeface="Lilita One"/>
                  <a:cs typeface="Lilita One"/>
                  <a:sym typeface="Lilita One"/>
                </a:rPr>
                <a:t>Numbers</a:t>
              </a:r>
              <a:endParaRPr sz="2500">
                <a:solidFill>
                  <a:schemeClr val="accent4"/>
                </a:solidFill>
                <a:latin typeface="Lilita One"/>
                <a:ea typeface="Lilita One"/>
                <a:cs typeface="Lilita One"/>
                <a:sym typeface="Lilita One"/>
              </a:endParaRPr>
            </a:p>
          </p:txBody>
        </p:sp>
      </p:grpSp>
      <p:sp>
        <p:nvSpPr>
          <p:cNvPr id="1856" name="Google Shape;1856;p58"/>
          <p:cNvSpPr/>
          <p:nvPr/>
        </p:nvSpPr>
        <p:spPr>
          <a:xfrm flipH="1">
            <a:off x="5011998" y="2659426"/>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y</a:t>
            </a:r>
            <a:endParaRPr sz="2100">
              <a:solidFill>
                <a:schemeClr val="dk1"/>
              </a:solidFill>
              <a:latin typeface="Lilita One"/>
              <a:ea typeface="Lilita One"/>
              <a:cs typeface="Lilita One"/>
              <a:sym typeface="Lilita One"/>
            </a:endParaRPr>
          </a:p>
        </p:txBody>
      </p:sp>
      <p:sp>
        <p:nvSpPr>
          <p:cNvPr id="1857" name="Google Shape;1857;p58"/>
          <p:cNvSpPr/>
          <p:nvPr/>
        </p:nvSpPr>
        <p:spPr>
          <a:xfrm flipH="1">
            <a:off x="3485774" y="2659426"/>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8</a:t>
            </a:r>
            <a:endParaRPr sz="2100">
              <a:solidFill>
                <a:schemeClr val="dk1"/>
              </a:solidFill>
              <a:latin typeface="Lilita One"/>
              <a:ea typeface="Lilita One"/>
              <a:cs typeface="Lilita One"/>
              <a:sym typeface="Lilita One"/>
            </a:endParaRPr>
          </a:p>
        </p:txBody>
      </p:sp>
      <p:sp>
        <p:nvSpPr>
          <p:cNvPr id="1858" name="Google Shape;1858;p58"/>
          <p:cNvSpPr/>
          <p:nvPr/>
        </p:nvSpPr>
        <p:spPr>
          <a:xfrm flipH="1">
            <a:off x="4209926" y="3648755"/>
            <a:ext cx="724148" cy="698137"/>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100">
                <a:solidFill>
                  <a:schemeClr val="dk1"/>
                </a:solidFill>
                <a:latin typeface="Lilita One"/>
                <a:ea typeface="Lilita One"/>
                <a:cs typeface="Lilita One"/>
                <a:sym typeface="Lilita One"/>
              </a:rPr>
              <a:t>B</a:t>
            </a:r>
            <a:endParaRPr sz="2100">
              <a:solidFill>
                <a:schemeClr val="dk1"/>
              </a:solidFill>
              <a:latin typeface="Lilita One"/>
              <a:ea typeface="Lilita One"/>
              <a:cs typeface="Lilita One"/>
              <a:sym typeface="Lilita One"/>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62"/>
        <p:cNvGrpSpPr/>
        <p:nvPr/>
      </p:nvGrpSpPr>
      <p:grpSpPr>
        <a:xfrm>
          <a:off x="0" y="0"/>
          <a:ext cx="0" cy="0"/>
          <a:chOff x="0" y="0"/>
          <a:chExt cx="0" cy="0"/>
        </a:xfrm>
      </p:grpSpPr>
      <p:sp>
        <p:nvSpPr>
          <p:cNvPr id="1863" name="Google Shape;1863;p59"/>
          <p:cNvSpPr/>
          <p:nvPr/>
        </p:nvSpPr>
        <p:spPr>
          <a:xfrm rot="1142866">
            <a:off x="2752646" y="1784417"/>
            <a:ext cx="3403610" cy="657268"/>
          </a:xfrm>
          <a:prstGeom prst="rect">
            <a:avLst/>
          </a:prstGeom>
        </p:spPr>
        <p:txBody>
          <a:bodyPr>
            <a:prstTxWarp prst="textPlain">
              <a:avLst/>
            </a:prstTxWarp>
          </a:bodyPr>
          <a:lstStyle/>
          <a:p>
            <a:pPr lvl="0" algn="ctr"/>
            <a:r>
              <a:rPr b="0" i="0">
                <a:ln>
                  <a:noFill/>
                </a:ln>
                <a:solidFill>
                  <a:schemeClr val="lt1"/>
                </a:solidFill>
                <a:latin typeface="Hachi Maru Pop"/>
              </a:rPr>
              <a:t>驚くばかり</a:t>
            </a:r>
          </a:p>
        </p:txBody>
      </p:sp>
      <p:sp>
        <p:nvSpPr>
          <p:cNvPr id="1864" name="Google Shape;1864;p59"/>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NUMBERS</a:t>
            </a:r>
            <a:endParaRPr/>
          </a:p>
        </p:txBody>
      </p:sp>
      <p:sp>
        <p:nvSpPr>
          <p:cNvPr id="1865" name="Google Shape;1865;p59"/>
          <p:cNvSpPr txBox="1">
            <a:spLocks noGrp="1"/>
          </p:cNvSpPr>
          <p:nvPr>
            <p:ph type="title" idx="2"/>
          </p:nvPr>
        </p:nvSpPr>
        <p:spPr>
          <a:xfrm>
            <a:off x="720044" y="3205500"/>
            <a:ext cx="2411400" cy="6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866" name="Google Shape;1866;p59"/>
          <p:cNvSpPr txBox="1">
            <a:spLocks noGrp="1"/>
          </p:cNvSpPr>
          <p:nvPr>
            <p:ph type="title" idx="3"/>
          </p:nvPr>
        </p:nvSpPr>
        <p:spPr>
          <a:xfrm>
            <a:off x="3371850" y="3205500"/>
            <a:ext cx="2411400" cy="63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1867" name="Google Shape;1867;p59"/>
          <p:cNvSpPr txBox="1">
            <a:spLocks noGrp="1"/>
          </p:cNvSpPr>
          <p:nvPr>
            <p:ph type="title" idx="4"/>
          </p:nvPr>
        </p:nvSpPr>
        <p:spPr>
          <a:xfrm>
            <a:off x="6023609" y="3205500"/>
            <a:ext cx="2411400" cy="63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
        <p:nvSpPr>
          <p:cNvPr id="1868" name="Google Shape;1868;p59"/>
          <p:cNvSpPr txBox="1">
            <a:spLocks noGrp="1"/>
          </p:cNvSpPr>
          <p:nvPr>
            <p:ph type="subTitle" idx="1"/>
          </p:nvPr>
        </p:nvSpPr>
        <p:spPr>
          <a:xfrm>
            <a:off x="720044" y="3841575"/>
            <a:ext cx="24114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869" name="Google Shape;1869;p59"/>
          <p:cNvSpPr txBox="1">
            <a:spLocks noGrp="1"/>
          </p:cNvSpPr>
          <p:nvPr>
            <p:ph type="subTitle" idx="5"/>
          </p:nvPr>
        </p:nvSpPr>
        <p:spPr>
          <a:xfrm>
            <a:off x="6023609" y="3841575"/>
            <a:ext cx="24114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870" name="Google Shape;1870;p59"/>
          <p:cNvSpPr txBox="1">
            <a:spLocks noGrp="1"/>
          </p:cNvSpPr>
          <p:nvPr>
            <p:ph type="subTitle" idx="6"/>
          </p:nvPr>
        </p:nvSpPr>
        <p:spPr>
          <a:xfrm>
            <a:off x="3371850" y="3841575"/>
            <a:ext cx="24114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an extremely poisonous atmosphere</a:t>
            </a:r>
            <a:endParaRPr/>
          </a:p>
        </p:txBody>
      </p:sp>
      <p:grpSp>
        <p:nvGrpSpPr>
          <p:cNvPr id="1871" name="Google Shape;1871;p59"/>
          <p:cNvGrpSpPr/>
          <p:nvPr/>
        </p:nvGrpSpPr>
        <p:grpSpPr>
          <a:xfrm>
            <a:off x="6561259" y="1625954"/>
            <a:ext cx="1336100" cy="1346343"/>
            <a:chOff x="6572005" y="1564885"/>
            <a:chExt cx="1336100" cy="1346343"/>
          </a:xfrm>
        </p:grpSpPr>
        <p:sp>
          <p:nvSpPr>
            <p:cNvPr id="1872" name="Google Shape;1872;p59"/>
            <p:cNvSpPr/>
            <p:nvPr/>
          </p:nvSpPr>
          <p:spPr>
            <a:xfrm>
              <a:off x="7256079" y="1754430"/>
              <a:ext cx="652026" cy="539154"/>
            </a:xfrm>
            <a:custGeom>
              <a:avLst/>
              <a:gdLst/>
              <a:ahLst/>
              <a:cxnLst/>
              <a:rect l="l" t="t" r="r" b="b"/>
              <a:pathLst>
                <a:path w="23667" h="19570" extrusionOk="0">
                  <a:moveTo>
                    <a:pt x="15603" y="0"/>
                  </a:moveTo>
                  <a:cubicBezTo>
                    <a:pt x="13390" y="0"/>
                    <a:pt x="11105" y="838"/>
                    <a:pt x="9368" y="2241"/>
                  </a:cubicBezTo>
                  <a:cubicBezTo>
                    <a:pt x="6394" y="4645"/>
                    <a:pt x="6221" y="8139"/>
                    <a:pt x="5056" y="11807"/>
                  </a:cubicBezTo>
                  <a:lnTo>
                    <a:pt x="1" y="16292"/>
                  </a:lnTo>
                  <a:lnTo>
                    <a:pt x="26" y="16342"/>
                  </a:lnTo>
                  <a:cubicBezTo>
                    <a:pt x="2092" y="18428"/>
                    <a:pt x="4884" y="19569"/>
                    <a:pt x="7775" y="19569"/>
                  </a:cubicBezTo>
                  <a:cubicBezTo>
                    <a:pt x="8386" y="19569"/>
                    <a:pt x="9002" y="19518"/>
                    <a:pt x="9616" y="19415"/>
                  </a:cubicBezTo>
                  <a:cubicBezTo>
                    <a:pt x="11053" y="19167"/>
                    <a:pt x="12441" y="18820"/>
                    <a:pt x="13829" y="18349"/>
                  </a:cubicBezTo>
                  <a:cubicBezTo>
                    <a:pt x="17323" y="17135"/>
                    <a:pt x="20619" y="14805"/>
                    <a:pt x="22130" y="11435"/>
                  </a:cubicBezTo>
                  <a:cubicBezTo>
                    <a:pt x="23667" y="8065"/>
                    <a:pt x="22998" y="3579"/>
                    <a:pt x="19999" y="1374"/>
                  </a:cubicBezTo>
                  <a:cubicBezTo>
                    <a:pt x="18721" y="425"/>
                    <a:pt x="17180" y="0"/>
                    <a:pt x="15603" y="0"/>
                  </a:cubicBezTo>
                  <a:close/>
                </a:path>
              </a:pathLst>
            </a:custGeom>
            <a:solidFill>
              <a:srgbClr val="FF99A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9"/>
            <p:cNvSpPr/>
            <p:nvPr/>
          </p:nvSpPr>
          <p:spPr>
            <a:xfrm>
              <a:off x="6889467" y="2185121"/>
              <a:ext cx="444822" cy="726108"/>
            </a:xfrm>
            <a:custGeom>
              <a:avLst/>
              <a:gdLst/>
              <a:ahLst/>
              <a:cxnLst/>
              <a:rect l="l" t="t" r="r" b="b"/>
              <a:pathLst>
                <a:path w="16146" h="26356" extrusionOk="0">
                  <a:moveTo>
                    <a:pt x="14717" y="0"/>
                  </a:moveTo>
                  <a:cubicBezTo>
                    <a:pt x="14370" y="0"/>
                    <a:pt x="14022" y="172"/>
                    <a:pt x="13803" y="585"/>
                  </a:cubicBezTo>
                  <a:lnTo>
                    <a:pt x="11771" y="4029"/>
                  </a:lnTo>
                  <a:lnTo>
                    <a:pt x="7311" y="11588"/>
                  </a:lnTo>
                  <a:lnTo>
                    <a:pt x="2776" y="19121"/>
                  </a:lnTo>
                  <a:lnTo>
                    <a:pt x="719" y="22516"/>
                  </a:lnTo>
                  <a:cubicBezTo>
                    <a:pt x="669" y="22615"/>
                    <a:pt x="620" y="22715"/>
                    <a:pt x="570" y="22814"/>
                  </a:cubicBezTo>
                  <a:cubicBezTo>
                    <a:pt x="0" y="24077"/>
                    <a:pt x="570" y="25564"/>
                    <a:pt x="1859" y="26134"/>
                  </a:cubicBezTo>
                  <a:cubicBezTo>
                    <a:pt x="2192" y="26285"/>
                    <a:pt x="2541" y="26356"/>
                    <a:pt x="2884" y="26356"/>
                  </a:cubicBezTo>
                  <a:cubicBezTo>
                    <a:pt x="3843" y="26356"/>
                    <a:pt x="4760" y="25801"/>
                    <a:pt x="5180" y="24870"/>
                  </a:cubicBezTo>
                  <a:lnTo>
                    <a:pt x="6815" y="21203"/>
                  </a:lnTo>
                  <a:cubicBezTo>
                    <a:pt x="7782" y="19022"/>
                    <a:pt x="9095" y="16123"/>
                    <a:pt x="10408" y="13199"/>
                  </a:cubicBezTo>
                  <a:lnTo>
                    <a:pt x="14051" y="5219"/>
                  </a:lnTo>
                  <a:lnTo>
                    <a:pt x="15712" y="1601"/>
                  </a:lnTo>
                  <a:cubicBezTo>
                    <a:pt x="16145" y="733"/>
                    <a:pt x="15433" y="0"/>
                    <a:pt x="14717" y="0"/>
                  </a:cubicBezTo>
                  <a:close/>
                </a:path>
              </a:pathLst>
            </a:custGeom>
            <a:solidFill>
              <a:schemeClr val="dk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9"/>
            <p:cNvSpPr/>
            <p:nvPr/>
          </p:nvSpPr>
          <p:spPr>
            <a:xfrm>
              <a:off x="7094276" y="1564885"/>
              <a:ext cx="743519" cy="664478"/>
            </a:xfrm>
            <a:custGeom>
              <a:avLst/>
              <a:gdLst/>
              <a:ahLst/>
              <a:cxnLst/>
              <a:rect l="l" t="t" r="r" b="b"/>
              <a:pathLst>
                <a:path w="26988" h="24119" extrusionOk="0">
                  <a:moveTo>
                    <a:pt x="8918" y="0"/>
                  </a:moveTo>
                  <a:cubicBezTo>
                    <a:pt x="7678" y="0"/>
                    <a:pt x="6413" y="360"/>
                    <a:pt x="5378" y="1043"/>
                  </a:cubicBezTo>
                  <a:cubicBezTo>
                    <a:pt x="3074" y="2554"/>
                    <a:pt x="1785" y="5255"/>
                    <a:pt x="1215" y="7981"/>
                  </a:cubicBezTo>
                  <a:cubicBezTo>
                    <a:pt x="1" y="13755"/>
                    <a:pt x="1636" y="19108"/>
                    <a:pt x="5601" y="23470"/>
                  </a:cubicBezTo>
                  <a:cubicBezTo>
                    <a:pt x="7409" y="23903"/>
                    <a:pt x="9250" y="24118"/>
                    <a:pt x="11089" y="24118"/>
                  </a:cubicBezTo>
                  <a:cubicBezTo>
                    <a:pt x="13460" y="24118"/>
                    <a:pt x="15827" y="23760"/>
                    <a:pt x="18116" y="23048"/>
                  </a:cubicBezTo>
                  <a:cubicBezTo>
                    <a:pt x="20420" y="22305"/>
                    <a:pt x="22626" y="21190"/>
                    <a:pt x="24286" y="19430"/>
                  </a:cubicBezTo>
                  <a:cubicBezTo>
                    <a:pt x="25947" y="17696"/>
                    <a:pt x="26987" y="15242"/>
                    <a:pt x="26665" y="12863"/>
                  </a:cubicBezTo>
                  <a:cubicBezTo>
                    <a:pt x="26293" y="9840"/>
                    <a:pt x="23914" y="7461"/>
                    <a:pt x="20916" y="7040"/>
                  </a:cubicBezTo>
                  <a:cubicBezTo>
                    <a:pt x="20621" y="7001"/>
                    <a:pt x="20328" y="6982"/>
                    <a:pt x="20037" y="6982"/>
                  </a:cubicBezTo>
                  <a:cubicBezTo>
                    <a:pt x="17339" y="6982"/>
                    <a:pt x="14855" y="8601"/>
                    <a:pt x="13804" y="11129"/>
                  </a:cubicBezTo>
                  <a:cubicBezTo>
                    <a:pt x="14646" y="8279"/>
                    <a:pt x="14845" y="4066"/>
                    <a:pt x="12961" y="1761"/>
                  </a:cubicBezTo>
                  <a:cubicBezTo>
                    <a:pt x="11983" y="563"/>
                    <a:pt x="10470" y="0"/>
                    <a:pt x="8918" y="0"/>
                  </a:cubicBez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9"/>
            <p:cNvSpPr/>
            <p:nvPr/>
          </p:nvSpPr>
          <p:spPr>
            <a:xfrm>
              <a:off x="7554393" y="1873722"/>
              <a:ext cx="191225" cy="180205"/>
            </a:xfrm>
            <a:custGeom>
              <a:avLst/>
              <a:gdLst/>
              <a:ahLst/>
              <a:cxnLst/>
              <a:rect l="l" t="t" r="r" b="b"/>
              <a:pathLst>
                <a:path w="6941" h="6541" extrusionOk="0">
                  <a:moveTo>
                    <a:pt x="3344" y="0"/>
                  </a:moveTo>
                  <a:cubicBezTo>
                    <a:pt x="1634" y="0"/>
                    <a:pt x="1" y="1354"/>
                    <a:pt x="52" y="3363"/>
                  </a:cubicBezTo>
                  <a:cubicBezTo>
                    <a:pt x="118" y="5292"/>
                    <a:pt x="1708" y="6541"/>
                    <a:pt x="3356" y="6541"/>
                  </a:cubicBezTo>
                  <a:cubicBezTo>
                    <a:pt x="4186" y="6541"/>
                    <a:pt x="5030" y="6224"/>
                    <a:pt x="5702" y="5519"/>
                  </a:cubicBezTo>
                  <a:cubicBezTo>
                    <a:pt x="6941" y="4206"/>
                    <a:pt x="6891" y="2149"/>
                    <a:pt x="5578" y="910"/>
                  </a:cubicBezTo>
                  <a:cubicBezTo>
                    <a:pt x="4919" y="281"/>
                    <a:pt x="4123" y="0"/>
                    <a:pt x="3344" y="0"/>
                  </a:cubicBezTo>
                  <a:close/>
                </a:path>
              </a:pathLst>
            </a:custGeom>
            <a:solidFill>
              <a:srgbClr val="FFFFFF"/>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9"/>
            <p:cNvSpPr/>
            <p:nvPr/>
          </p:nvSpPr>
          <p:spPr>
            <a:xfrm>
              <a:off x="6572005" y="1864465"/>
              <a:ext cx="331812" cy="234754"/>
            </a:xfrm>
            <a:custGeom>
              <a:avLst/>
              <a:gdLst/>
              <a:ahLst/>
              <a:cxnLst/>
              <a:rect l="l" t="t" r="r" b="b"/>
              <a:pathLst>
                <a:path w="12044" h="8521" extrusionOk="0">
                  <a:moveTo>
                    <a:pt x="9289" y="0"/>
                  </a:moveTo>
                  <a:cubicBezTo>
                    <a:pt x="7916" y="0"/>
                    <a:pt x="6550" y="191"/>
                    <a:pt x="5229" y="577"/>
                  </a:cubicBezTo>
                  <a:cubicBezTo>
                    <a:pt x="3816" y="948"/>
                    <a:pt x="2429" y="1593"/>
                    <a:pt x="1462" y="2658"/>
                  </a:cubicBezTo>
                  <a:cubicBezTo>
                    <a:pt x="496" y="3749"/>
                    <a:pt x="0" y="5335"/>
                    <a:pt x="520" y="6698"/>
                  </a:cubicBezTo>
                  <a:cubicBezTo>
                    <a:pt x="909" y="7746"/>
                    <a:pt x="2302" y="8521"/>
                    <a:pt x="3518" y="8521"/>
                  </a:cubicBezTo>
                  <a:cubicBezTo>
                    <a:pt x="3854" y="8521"/>
                    <a:pt x="4176" y="8462"/>
                    <a:pt x="4461" y="8333"/>
                  </a:cubicBezTo>
                  <a:cubicBezTo>
                    <a:pt x="7261" y="7045"/>
                    <a:pt x="11003" y="825"/>
                    <a:pt x="12044" y="255"/>
                  </a:cubicBezTo>
                  <a:cubicBezTo>
                    <a:pt x="11130" y="86"/>
                    <a:pt x="10208" y="0"/>
                    <a:pt x="9289"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9"/>
            <p:cNvSpPr/>
            <p:nvPr/>
          </p:nvSpPr>
          <p:spPr>
            <a:xfrm>
              <a:off x="6786374" y="1643513"/>
              <a:ext cx="253983" cy="163812"/>
            </a:xfrm>
            <a:custGeom>
              <a:avLst/>
              <a:gdLst/>
              <a:ahLst/>
              <a:cxnLst/>
              <a:rect l="l" t="t" r="r" b="b"/>
              <a:pathLst>
                <a:path w="9219" h="5946" extrusionOk="0">
                  <a:moveTo>
                    <a:pt x="2923" y="1"/>
                  </a:moveTo>
                  <a:cubicBezTo>
                    <a:pt x="2060" y="1"/>
                    <a:pt x="1196" y="326"/>
                    <a:pt x="669" y="989"/>
                  </a:cubicBezTo>
                  <a:cubicBezTo>
                    <a:pt x="0" y="1831"/>
                    <a:pt x="248" y="3541"/>
                    <a:pt x="1140" y="4161"/>
                  </a:cubicBezTo>
                  <a:cubicBezTo>
                    <a:pt x="3024" y="5474"/>
                    <a:pt x="8451" y="5499"/>
                    <a:pt x="9219" y="5945"/>
                  </a:cubicBezTo>
                  <a:cubicBezTo>
                    <a:pt x="8624" y="4334"/>
                    <a:pt x="7658" y="2872"/>
                    <a:pt x="6419" y="1683"/>
                  </a:cubicBezTo>
                  <a:cubicBezTo>
                    <a:pt x="5650" y="890"/>
                    <a:pt x="4684" y="320"/>
                    <a:pt x="3618" y="72"/>
                  </a:cubicBezTo>
                  <a:cubicBezTo>
                    <a:pt x="3391" y="24"/>
                    <a:pt x="3157" y="1"/>
                    <a:pt x="2923"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59"/>
          <p:cNvGrpSpPr/>
          <p:nvPr/>
        </p:nvGrpSpPr>
        <p:grpSpPr>
          <a:xfrm>
            <a:off x="1289482" y="1619139"/>
            <a:ext cx="1272523" cy="1359973"/>
            <a:chOff x="1344030" y="1673394"/>
            <a:chExt cx="1272523" cy="1359973"/>
          </a:xfrm>
        </p:grpSpPr>
        <p:sp>
          <p:nvSpPr>
            <p:cNvPr id="1879" name="Google Shape;1879;p59"/>
            <p:cNvSpPr/>
            <p:nvPr/>
          </p:nvSpPr>
          <p:spPr>
            <a:xfrm rot="-2145511">
              <a:off x="1605068" y="1785635"/>
              <a:ext cx="750446" cy="1135489"/>
            </a:xfrm>
            <a:custGeom>
              <a:avLst/>
              <a:gdLst/>
              <a:ahLst/>
              <a:cxnLst/>
              <a:rect l="l" t="t" r="r" b="b"/>
              <a:pathLst>
                <a:path w="31102" h="47060" extrusionOk="0">
                  <a:moveTo>
                    <a:pt x="2256" y="0"/>
                  </a:moveTo>
                  <a:cubicBezTo>
                    <a:pt x="1017" y="0"/>
                    <a:pt x="1" y="1016"/>
                    <a:pt x="1" y="2255"/>
                  </a:cubicBezTo>
                  <a:lnTo>
                    <a:pt x="1" y="44805"/>
                  </a:lnTo>
                  <a:cubicBezTo>
                    <a:pt x="1" y="46044"/>
                    <a:pt x="1017" y="47060"/>
                    <a:pt x="2256" y="47060"/>
                  </a:cubicBezTo>
                  <a:lnTo>
                    <a:pt x="28821" y="47060"/>
                  </a:lnTo>
                  <a:cubicBezTo>
                    <a:pt x="30085" y="47060"/>
                    <a:pt x="31101" y="46044"/>
                    <a:pt x="31101" y="44805"/>
                  </a:cubicBezTo>
                  <a:lnTo>
                    <a:pt x="31101" y="2255"/>
                  </a:lnTo>
                  <a:cubicBezTo>
                    <a:pt x="31101" y="1016"/>
                    <a:pt x="30085" y="0"/>
                    <a:pt x="28821"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9"/>
            <p:cNvSpPr/>
            <p:nvPr/>
          </p:nvSpPr>
          <p:spPr>
            <a:xfrm rot="-2145511">
              <a:off x="1489094" y="2020425"/>
              <a:ext cx="288215" cy="288240"/>
            </a:xfrm>
            <a:custGeom>
              <a:avLst/>
              <a:gdLst/>
              <a:ahLst/>
              <a:cxnLst/>
              <a:rect l="l" t="t" r="r" b="b"/>
              <a:pathLst>
                <a:path w="11945" h="11946" extrusionOk="0">
                  <a:moveTo>
                    <a:pt x="0" y="0"/>
                  </a:moveTo>
                  <a:lnTo>
                    <a:pt x="0" y="11945"/>
                  </a:lnTo>
                  <a:lnTo>
                    <a:pt x="11945" y="11945"/>
                  </a:lnTo>
                  <a:lnTo>
                    <a:pt x="11945" y="0"/>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9"/>
            <p:cNvSpPr/>
            <p:nvPr/>
          </p:nvSpPr>
          <p:spPr>
            <a:xfrm rot="-2145511">
              <a:off x="1767097" y="1820231"/>
              <a:ext cx="288240" cy="288240"/>
            </a:xfrm>
            <a:custGeom>
              <a:avLst/>
              <a:gdLst/>
              <a:ahLst/>
              <a:cxnLst/>
              <a:rect l="l" t="t" r="r" b="b"/>
              <a:pathLst>
                <a:path w="11946" h="11946" extrusionOk="0">
                  <a:moveTo>
                    <a:pt x="1" y="0"/>
                  </a:moveTo>
                  <a:lnTo>
                    <a:pt x="1" y="11945"/>
                  </a:lnTo>
                  <a:lnTo>
                    <a:pt x="11945" y="11945"/>
                  </a:lnTo>
                  <a:lnTo>
                    <a:pt x="11945" y="0"/>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9"/>
            <p:cNvSpPr/>
            <p:nvPr/>
          </p:nvSpPr>
          <p:spPr>
            <a:xfrm rot="-2145511">
              <a:off x="1696962" y="2309133"/>
              <a:ext cx="288215" cy="288215"/>
            </a:xfrm>
            <a:custGeom>
              <a:avLst/>
              <a:gdLst/>
              <a:ahLst/>
              <a:cxnLst/>
              <a:rect l="l" t="t" r="r" b="b"/>
              <a:pathLst>
                <a:path w="11945" h="11945" extrusionOk="0">
                  <a:moveTo>
                    <a:pt x="0" y="0"/>
                  </a:moveTo>
                  <a:lnTo>
                    <a:pt x="0" y="11945"/>
                  </a:lnTo>
                  <a:lnTo>
                    <a:pt x="11945" y="11945"/>
                  </a:lnTo>
                  <a:lnTo>
                    <a:pt x="11945" y="0"/>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9"/>
            <p:cNvSpPr/>
            <p:nvPr/>
          </p:nvSpPr>
          <p:spPr>
            <a:xfrm rot="-2145511">
              <a:off x="1974966" y="2108940"/>
              <a:ext cx="288240" cy="288215"/>
            </a:xfrm>
            <a:custGeom>
              <a:avLst/>
              <a:gdLst/>
              <a:ahLst/>
              <a:cxnLst/>
              <a:rect l="l" t="t" r="r" b="b"/>
              <a:pathLst>
                <a:path w="11946" h="11945" extrusionOk="0">
                  <a:moveTo>
                    <a:pt x="1" y="0"/>
                  </a:moveTo>
                  <a:lnTo>
                    <a:pt x="1" y="11945"/>
                  </a:lnTo>
                  <a:lnTo>
                    <a:pt x="11945" y="11945"/>
                  </a:lnTo>
                  <a:lnTo>
                    <a:pt x="11945" y="0"/>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9"/>
            <p:cNvSpPr/>
            <p:nvPr/>
          </p:nvSpPr>
          <p:spPr>
            <a:xfrm rot="-2145511">
              <a:off x="1905183" y="2598307"/>
              <a:ext cx="288215" cy="288240"/>
            </a:xfrm>
            <a:custGeom>
              <a:avLst/>
              <a:gdLst/>
              <a:ahLst/>
              <a:cxnLst/>
              <a:rect l="l" t="t" r="r" b="b"/>
              <a:pathLst>
                <a:path w="11945" h="11946" extrusionOk="0">
                  <a:moveTo>
                    <a:pt x="0" y="1"/>
                  </a:moveTo>
                  <a:lnTo>
                    <a:pt x="0" y="11945"/>
                  </a:lnTo>
                  <a:lnTo>
                    <a:pt x="11945" y="11945"/>
                  </a:lnTo>
                  <a:lnTo>
                    <a:pt x="11945" y="1"/>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9"/>
            <p:cNvSpPr/>
            <p:nvPr/>
          </p:nvSpPr>
          <p:spPr>
            <a:xfrm rot="-2145511">
              <a:off x="2183187" y="2398114"/>
              <a:ext cx="288240" cy="288240"/>
            </a:xfrm>
            <a:custGeom>
              <a:avLst/>
              <a:gdLst/>
              <a:ahLst/>
              <a:cxnLst/>
              <a:rect l="l" t="t" r="r" b="b"/>
              <a:pathLst>
                <a:path w="11946" h="11946" extrusionOk="0">
                  <a:moveTo>
                    <a:pt x="1" y="1"/>
                  </a:moveTo>
                  <a:lnTo>
                    <a:pt x="1" y="11945"/>
                  </a:lnTo>
                  <a:lnTo>
                    <a:pt x="11945" y="11945"/>
                  </a:lnTo>
                  <a:lnTo>
                    <a:pt x="11945" y="1"/>
                  </a:lnTo>
                  <a:close/>
                </a:path>
              </a:pathLst>
            </a:cu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9"/>
            <p:cNvSpPr/>
            <p:nvPr/>
          </p:nvSpPr>
          <p:spPr>
            <a:xfrm rot="-2145511">
              <a:off x="1605068" y="1785635"/>
              <a:ext cx="750446" cy="1135489"/>
            </a:xfrm>
            <a:custGeom>
              <a:avLst/>
              <a:gdLst/>
              <a:ahLst/>
              <a:cxnLst/>
              <a:rect l="l" t="t" r="r" b="b"/>
              <a:pathLst>
                <a:path w="31102" h="47060" fill="none" extrusionOk="0">
                  <a:moveTo>
                    <a:pt x="2256" y="0"/>
                  </a:moveTo>
                  <a:lnTo>
                    <a:pt x="28821" y="0"/>
                  </a:lnTo>
                  <a:cubicBezTo>
                    <a:pt x="30085" y="0"/>
                    <a:pt x="31101" y="1016"/>
                    <a:pt x="31101" y="2255"/>
                  </a:cubicBezTo>
                  <a:lnTo>
                    <a:pt x="31101" y="44805"/>
                  </a:lnTo>
                  <a:cubicBezTo>
                    <a:pt x="31101" y="46044"/>
                    <a:pt x="30085" y="47060"/>
                    <a:pt x="28821" y="47060"/>
                  </a:cubicBezTo>
                  <a:lnTo>
                    <a:pt x="2256" y="47060"/>
                  </a:lnTo>
                  <a:cubicBezTo>
                    <a:pt x="1017" y="47060"/>
                    <a:pt x="1" y="46044"/>
                    <a:pt x="1" y="44805"/>
                  </a:cubicBezTo>
                  <a:lnTo>
                    <a:pt x="1" y="2255"/>
                  </a:lnTo>
                  <a:cubicBezTo>
                    <a:pt x="1" y="1016"/>
                    <a:pt x="1017" y="0"/>
                    <a:pt x="2256" y="0"/>
                  </a:cubicBezTo>
                  <a:close/>
                </a:path>
              </a:pathLst>
            </a:custGeom>
            <a:noFill/>
            <a:ln w="28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59"/>
          <p:cNvGrpSpPr/>
          <p:nvPr/>
        </p:nvGrpSpPr>
        <p:grpSpPr>
          <a:xfrm>
            <a:off x="4086534" y="1702528"/>
            <a:ext cx="982031" cy="1193196"/>
            <a:chOff x="4130025" y="1762699"/>
            <a:chExt cx="982031" cy="1193196"/>
          </a:xfrm>
        </p:grpSpPr>
        <p:sp>
          <p:nvSpPr>
            <p:cNvPr id="1888" name="Google Shape;1888;p59"/>
            <p:cNvSpPr/>
            <p:nvPr/>
          </p:nvSpPr>
          <p:spPr>
            <a:xfrm>
              <a:off x="4130025" y="1762699"/>
              <a:ext cx="982031" cy="869891"/>
            </a:xfrm>
            <a:custGeom>
              <a:avLst/>
              <a:gdLst/>
              <a:ahLst/>
              <a:cxnLst/>
              <a:rect l="l" t="t" r="r" b="b"/>
              <a:pathLst>
                <a:path w="39626" h="35101" extrusionOk="0">
                  <a:moveTo>
                    <a:pt x="25331" y="1"/>
                  </a:moveTo>
                  <a:cubicBezTo>
                    <a:pt x="23926" y="1"/>
                    <a:pt x="20095" y="2212"/>
                    <a:pt x="18834" y="8098"/>
                  </a:cubicBezTo>
                  <a:cubicBezTo>
                    <a:pt x="18834" y="8098"/>
                    <a:pt x="11672" y="8792"/>
                    <a:pt x="10954" y="13153"/>
                  </a:cubicBezTo>
                  <a:cubicBezTo>
                    <a:pt x="10954" y="13153"/>
                    <a:pt x="4511" y="14566"/>
                    <a:pt x="5774" y="21876"/>
                  </a:cubicBezTo>
                  <a:cubicBezTo>
                    <a:pt x="5774" y="21876"/>
                    <a:pt x="0" y="25668"/>
                    <a:pt x="4635" y="31987"/>
                  </a:cubicBezTo>
                  <a:cubicBezTo>
                    <a:pt x="6148" y="33655"/>
                    <a:pt x="12608" y="35101"/>
                    <a:pt x="19689" y="35101"/>
                  </a:cubicBezTo>
                  <a:cubicBezTo>
                    <a:pt x="25127" y="35101"/>
                    <a:pt x="30931" y="34248"/>
                    <a:pt x="35140" y="31987"/>
                  </a:cubicBezTo>
                  <a:cubicBezTo>
                    <a:pt x="39626" y="30153"/>
                    <a:pt x="38783" y="23016"/>
                    <a:pt x="34298" y="20736"/>
                  </a:cubicBezTo>
                  <a:cubicBezTo>
                    <a:pt x="34298" y="20736"/>
                    <a:pt x="36974" y="12732"/>
                    <a:pt x="27260" y="11617"/>
                  </a:cubicBezTo>
                  <a:cubicBezTo>
                    <a:pt x="27260" y="11617"/>
                    <a:pt x="24732" y="9783"/>
                    <a:pt x="24583" y="7404"/>
                  </a:cubicBezTo>
                  <a:cubicBezTo>
                    <a:pt x="24459" y="5000"/>
                    <a:pt x="26566" y="664"/>
                    <a:pt x="25723" y="94"/>
                  </a:cubicBezTo>
                  <a:cubicBezTo>
                    <a:pt x="25633" y="33"/>
                    <a:pt x="25499" y="1"/>
                    <a:pt x="25331"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9"/>
            <p:cNvSpPr/>
            <p:nvPr/>
          </p:nvSpPr>
          <p:spPr>
            <a:xfrm>
              <a:off x="4244874" y="2529661"/>
              <a:ext cx="794725" cy="426234"/>
            </a:xfrm>
            <a:custGeom>
              <a:avLst/>
              <a:gdLst/>
              <a:ahLst/>
              <a:cxnLst/>
              <a:rect l="l" t="t" r="r" b="b"/>
              <a:pathLst>
                <a:path w="32068" h="17199" extrusionOk="0">
                  <a:moveTo>
                    <a:pt x="32067" y="0"/>
                  </a:moveTo>
                  <a:cubicBezTo>
                    <a:pt x="31621" y="446"/>
                    <a:pt x="31076" y="818"/>
                    <a:pt x="30506" y="1041"/>
                  </a:cubicBezTo>
                  <a:cubicBezTo>
                    <a:pt x="26297" y="3302"/>
                    <a:pt x="20493" y="4155"/>
                    <a:pt x="15055" y="4155"/>
                  </a:cubicBezTo>
                  <a:cubicBezTo>
                    <a:pt x="7974" y="4155"/>
                    <a:pt x="1514" y="2709"/>
                    <a:pt x="1" y="1041"/>
                  </a:cubicBezTo>
                  <a:lnTo>
                    <a:pt x="1" y="1041"/>
                  </a:lnTo>
                  <a:lnTo>
                    <a:pt x="4858" y="14671"/>
                  </a:lnTo>
                  <a:cubicBezTo>
                    <a:pt x="5403" y="16182"/>
                    <a:pt x="6840" y="17198"/>
                    <a:pt x="8476" y="17198"/>
                  </a:cubicBezTo>
                  <a:lnTo>
                    <a:pt x="23220" y="17198"/>
                  </a:lnTo>
                  <a:cubicBezTo>
                    <a:pt x="24831" y="17198"/>
                    <a:pt x="26269" y="16182"/>
                    <a:pt x="26814" y="14671"/>
                  </a:cubicBezTo>
                  <a:lnTo>
                    <a:pt x="32067" y="0"/>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9"/>
            <p:cNvSpPr/>
            <p:nvPr/>
          </p:nvSpPr>
          <p:spPr>
            <a:xfrm flipH="1">
              <a:off x="4728375" y="2316963"/>
              <a:ext cx="161400" cy="1614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500">
                <a:solidFill>
                  <a:schemeClr val="dk1"/>
                </a:solidFill>
                <a:latin typeface="Lilita One"/>
                <a:ea typeface="Lilita One"/>
                <a:cs typeface="Lilita One"/>
                <a:sym typeface="Lilita One"/>
              </a:endParaRPr>
            </a:p>
          </p:txBody>
        </p:sp>
        <p:sp>
          <p:nvSpPr>
            <p:cNvPr id="1891" name="Google Shape;1891;p59"/>
            <p:cNvSpPr/>
            <p:nvPr/>
          </p:nvSpPr>
          <p:spPr>
            <a:xfrm>
              <a:off x="4335276" y="2103371"/>
              <a:ext cx="318996" cy="3075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100">
                <a:solidFill>
                  <a:schemeClr val="dk1"/>
                </a:solidFill>
                <a:latin typeface="Lilita One"/>
                <a:ea typeface="Lilita One"/>
                <a:cs typeface="Lilita One"/>
                <a:sym typeface="Lilita One"/>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95"/>
        <p:cNvGrpSpPr/>
        <p:nvPr/>
      </p:nvGrpSpPr>
      <p:grpSpPr>
        <a:xfrm>
          <a:off x="0" y="0"/>
          <a:ext cx="0" cy="0"/>
          <a:chOff x="0" y="0"/>
          <a:chExt cx="0" cy="0"/>
        </a:xfrm>
      </p:grpSpPr>
      <p:sp>
        <p:nvSpPr>
          <p:cNvPr id="1896" name="Google Shape;1896;p60"/>
          <p:cNvSpPr/>
          <p:nvPr/>
        </p:nvSpPr>
        <p:spPr>
          <a:xfrm>
            <a:off x="5672550" y="1493375"/>
            <a:ext cx="2737500" cy="27375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0"/>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sp>
        <p:nvSpPr>
          <p:cNvPr id="1898" name="Google Shape;1898;p60"/>
          <p:cNvSpPr txBox="1"/>
          <p:nvPr/>
        </p:nvSpPr>
        <p:spPr>
          <a:xfrm>
            <a:off x="720000" y="4369325"/>
            <a:ext cx="7704000" cy="2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1600"/>
              </a:spcAft>
              <a:buNone/>
            </a:pPr>
            <a:r>
              <a:rPr lang="en" sz="1200">
                <a:solidFill>
                  <a:schemeClr val="dk1"/>
                </a:solidFill>
                <a:latin typeface="Nunito"/>
                <a:ea typeface="Nunito"/>
                <a:cs typeface="Nunito"/>
                <a:sym typeface="Nunito"/>
              </a:rPr>
              <a:t>Follow the link in the graph to modify its data and then paste the new one here. For more info,</a:t>
            </a:r>
            <a:r>
              <a:rPr lang="en" sz="1200" b="1">
                <a:solidFill>
                  <a:schemeClr val="dk1"/>
                </a:solidFill>
                <a:latin typeface="Nunito"/>
                <a:ea typeface="Nunito"/>
                <a:cs typeface="Nunito"/>
                <a:sym typeface="Nunito"/>
              </a:rPr>
              <a:t> </a:t>
            </a:r>
            <a:r>
              <a:rPr lang="en" sz="12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click here</a:t>
            </a:r>
            <a:endParaRPr sz="1200" b="1">
              <a:solidFill>
                <a:schemeClr val="dk1"/>
              </a:solidFill>
              <a:latin typeface="Nunito"/>
              <a:ea typeface="Nunito"/>
              <a:cs typeface="Nunito"/>
              <a:sym typeface="Nunito"/>
            </a:endParaRPr>
          </a:p>
        </p:txBody>
      </p:sp>
      <p:sp>
        <p:nvSpPr>
          <p:cNvPr id="1899" name="Google Shape;1899;p60"/>
          <p:cNvSpPr txBox="1"/>
          <p:nvPr/>
        </p:nvSpPr>
        <p:spPr>
          <a:xfrm>
            <a:off x="1169738" y="1992475"/>
            <a:ext cx="1740600" cy="698400"/>
          </a:xfrm>
          <a:prstGeom prst="rect">
            <a:avLst/>
          </a:prstGeom>
          <a:noFill/>
          <a:ln>
            <a:noFill/>
          </a:ln>
        </p:spPr>
        <p:txBody>
          <a:bodyPr spcFirstLastPara="1" wrap="square" lIns="0" tIns="6700" rIns="0" bIns="0" anchor="t" anchorCtr="0">
            <a:noAutofit/>
          </a:bodyPr>
          <a:lstStyle/>
          <a:p>
            <a:pPr marL="0" lvl="0" indent="0" algn="l" rtl="0">
              <a:spcBef>
                <a:spcPts val="0"/>
              </a:spcBef>
              <a:spcAft>
                <a:spcPts val="0"/>
              </a:spcAft>
              <a:buNone/>
            </a:pPr>
            <a:r>
              <a:rPr lang="en">
                <a:solidFill>
                  <a:schemeClr val="dk1"/>
                </a:solidFill>
                <a:latin typeface="Nunito"/>
                <a:ea typeface="Nunito"/>
                <a:cs typeface="Nunito"/>
                <a:sym typeface="Nunito"/>
              </a:rPr>
              <a:t>Venus has a beautiful name and it’s hot</a:t>
            </a:r>
            <a:endParaRPr>
              <a:solidFill>
                <a:schemeClr val="dk1"/>
              </a:solidFill>
              <a:latin typeface="Nunito"/>
              <a:ea typeface="Nunito"/>
              <a:cs typeface="Nunito"/>
              <a:sym typeface="Nunito"/>
            </a:endParaRPr>
          </a:p>
        </p:txBody>
      </p:sp>
      <p:sp>
        <p:nvSpPr>
          <p:cNvPr id="1900" name="Google Shape;1900;p60"/>
          <p:cNvSpPr txBox="1"/>
          <p:nvPr/>
        </p:nvSpPr>
        <p:spPr>
          <a:xfrm>
            <a:off x="1169738" y="1635975"/>
            <a:ext cx="1740600" cy="2847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Venus</a:t>
            </a:r>
            <a:endParaRPr sz="2500">
              <a:solidFill>
                <a:schemeClr val="accent4"/>
              </a:solidFill>
              <a:latin typeface="Lilita One"/>
              <a:ea typeface="Lilita One"/>
              <a:cs typeface="Lilita One"/>
              <a:sym typeface="Lilita One"/>
            </a:endParaRPr>
          </a:p>
        </p:txBody>
      </p:sp>
      <p:sp>
        <p:nvSpPr>
          <p:cNvPr id="1901" name="Google Shape;1901;p60"/>
          <p:cNvSpPr/>
          <p:nvPr/>
        </p:nvSpPr>
        <p:spPr>
          <a:xfrm>
            <a:off x="713213" y="1636575"/>
            <a:ext cx="283500" cy="2835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txBox="1"/>
          <p:nvPr/>
        </p:nvSpPr>
        <p:spPr>
          <a:xfrm>
            <a:off x="1169738" y="3331325"/>
            <a:ext cx="1740600" cy="698400"/>
          </a:xfrm>
          <a:prstGeom prst="rect">
            <a:avLst/>
          </a:prstGeom>
          <a:noFill/>
          <a:ln>
            <a:noFill/>
          </a:ln>
        </p:spPr>
        <p:txBody>
          <a:bodyPr spcFirstLastPara="1" wrap="square" lIns="0" tIns="6700" rIns="0" bIns="0" anchor="t" anchorCtr="0">
            <a:noAutofit/>
          </a:bodyPr>
          <a:lstStyle/>
          <a:p>
            <a:pPr marL="0" lvl="0" indent="0" algn="l" rtl="0">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Saturn is a gas giant and has four big rings </a:t>
            </a:r>
            <a:endParaRPr>
              <a:solidFill>
                <a:schemeClr val="dk1"/>
              </a:solidFill>
              <a:latin typeface="Nunito"/>
              <a:ea typeface="Nunito"/>
              <a:cs typeface="Nunito"/>
              <a:sym typeface="Nunito"/>
            </a:endParaRPr>
          </a:p>
        </p:txBody>
      </p:sp>
      <p:sp>
        <p:nvSpPr>
          <p:cNvPr id="1903" name="Google Shape;1903;p60"/>
          <p:cNvSpPr txBox="1"/>
          <p:nvPr/>
        </p:nvSpPr>
        <p:spPr>
          <a:xfrm>
            <a:off x="1169738" y="2974825"/>
            <a:ext cx="1740600" cy="2847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Saturn</a:t>
            </a:r>
            <a:endParaRPr sz="2500">
              <a:solidFill>
                <a:schemeClr val="accent4"/>
              </a:solidFill>
              <a:latin typeface="Lilita One"/>
              <a:ea typeface="Lilita One"/>
              <a:cs typeface="Lilita One"/>
              <a:sym typeface="Lilita One"/>
            </a:endParaRPr>
          </a:p>
        </p:txBody>
      </p:sp>
      <p:sp>
        <p:nvSpPr>
          <p:cNvPr id="1904" name="Google Shape;1904;p60"/>
          <p:cNvSpPr/>
          <p:nvPr/>
        </p:nvSpPr>
        <p:spPr>
          <a:xfrm>
            <a:off x="713213" y="2975425"/>
            <a:ext cx="283500" cy="283500"/>
          </a:xfrm>
          <a:prstGeom prst="ellipse">
            <a:avLst/>
          </a:prstGeom>
          <a:solidFill>
            <a:schemeClr val="dk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txBox="1"/>
          <p:nvPr/>
        </p:nvSpPr>
        <p:spPr>
          <a:xfrm>
            <a:off x="3346450" y="1992475"/>
            <a:ext cx="1740600" cy="698400"/>
          </a:xfrm>
          <a:prstGeom prst="rect">
            <a:avLst/>
          </a:prstGeom>
          <a:noFill/>
          <a:ln>
            <a:noFill/>
          </a:ln>
        </p:spPr>
        <p:txBody>
          <a:bodyPr spcFirstLastPara="1" wrap="square" lIns="0" tIns="6700" rIns="0" bIns="0" anchor="t" anchorCtr="0">
            <a:noAutofit/>
          </a:bodyPr>
          <a:lstStyle/>
          <a:p>
            <a:pPr marL="0" lvl="0" indent="0" algn="l" rtl="0">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Jupiter is the biggest planet in the System</a:t>
            </a:r>
            <a:endParaRPr>
              <a:solidFill>
                <a:schemeClr val="dk1"/>
              </a:solidFill>
              <a:latin typeface="Nunito"/>
              <a:ea typeface="Nunito"/>
              <a:cs typeface="Nunito"/>
              <a:sym typeface="Nunito"/>
            </a:endParaRPr>
          </a:p>
        </p:txBody>
      </p:sp>
      <p:sp>
        <p:nvSpPr>
          <p:cNvPr id="1906" name="Google Shape;1906;p60"/>
          <p:cNvSpPr txBox="1"/>
          <p:nvPr/>
        </p:nvSpPr>
        <p:spPr>
          <a:xfrm>
            <a:off x="3346450" y="1635975"/>
            <a:ext cx="1740600" cy="2847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Jupiter</a:t>
            </a:r>
            <a:endParaRPr sz="2500">
              <a:solidFill>
                <a:schemeClr val="accent4"/>
              </a:solidFill>
              <a:latin typeface="Lilita One"/>
              <a:ea typeface="Lilita One"/>
              <a:cs typeface="Lilita One"/>
              <a:sym typeface="Lilita One"/>
            </a:endParaRPr>
          </a:p>
        </p:txBody>
      </p:sp>
      <p:sp>
        <p:nvSpPr>
          <p:cNvPr id="1907" name="Google Shape;1907;p60"/>
          <p:cNvSpPr/>
          <p:nvPr/>
        </p:nvSpPr>
        <p:spPr>
          <a:xfrm>
            <a:off x="2910350" y="1636575"/>
            <a:ext cx="283500" cy="2835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txBox="1"/>
          <p:nvPr/>
        </p:nvSpPr>
        <p:spPr>
          <a:xfrm>
            <a:off x="3346450" y="3331325"/>
            <a:ext cx="1740600" cy="698400"/>
          </a:xfrm>
          <a:prstGeom prst="rect">
            <a:avLst/>
          </a:prstGeom>
          <a:noFill/>
          <a:ln>
            <a:noFill/>
          </a:ln>
        </p:spPr>
        <p:txBody>
          <a:bodyPr spcFirstLastPara="1" wrap="square" lIns="0" tIns="6700" rIns="0" bIns="0" anchor="t" anchorCtr="0">
            <a:noAutofit/>
          </a:bodyPr>
          <a:lstStyle/>
          <a:p>
            <a:pPr marL="0" lvl="0" indent="0" algn="l" rtl="0">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Despite being red, Mars is actually cold</a:t>
            </a:r>
            <a:endParaRPr>
              <a:solidFill>
                <a:schemeClr val="dk1"/>
              </a:solidFill>
              <a:latin typeface="Nunito"/>
              <a:ea typeface="Nunito"/>
              <a:cs typeface="Nunito"/>
              <a:sym typeface="Nunito"/>
            </a:endParaRPr>
          </a:p>
        </p:txBody>
      </p:sp>
      <p:sp>
        <p:nvSpPr>
          <p:cNvPr id="1909" name="Google Shape;1909;p60"/>
          <p:cNvSpPr txBox="1"/>
          <p:nvPr/>
        </p:nvSpPr>
        <p:spPr>
          <a:xfrm>
            <a:off x="3346450" y="2974825"/>
            <a:ext cx="1740600" cy="284700"/>
          </a:xfrm>
          <a:prstGeom prst="rect">
            <a:avLst/>
          </a:prstGeom>
          <a:noFill/>
          <a:ln>
            <a:noFill/>
          </a:ln>
        </p:spPr>
        <p:txBody>
          <a:bodyPr spcFirstLastPara="1" wrap="square" lIns="0" tIns="6700" rIns="0" bIns="0" anchor="ctr" anchorCtr="0">
            <a:noAutofit/>
          </a:bodyPr>
          <a:lstStyle/>
          <a:p>
            <a:pPr marL="0" lvl="0" indent="0" algn="l" rtl="0">
              <a:spcBef>
                <a:spcPts val="0"/>
              </a:spcBef>
              <a:spcAft>
                <a:spcPts val="0"/>
              </a:spcAft>
              <a:buClr>
                <a:srgbClr val="000000"/>
              </a:buClr>
              <a:buFont typeface="Arial"/>
              <a:buNone/>
            </a:pPr>
            <a:r>
              <a:rPr lang="en" sz="2500">
                <a:solidFill>
                  <a:schemeClr val="accent4"/>
                </a:solidFill>
                <a:latin typeface="Lilita One"/>
                <a:ea typeface="Lilita One"/>
                <a:cs typeface="Lilita One"/>
                <a:sym typeface="Lilita One"/>
              </a:rPr>
              <a:t>Mars</a:t>
            </a:r>
            <a:endParaRPr sz="2500">
              <a:solidFill>
                <a:schemeClr val="accent4"/>
              </a:solidFill>
              <a:latin typeface="Lilita One"/>
              <a:ea typeface="Lilita One"/>
              <a:cs typeface="Lilita One"/>
              <a:sym typeface="Lilita One"/>
            </a:endParaRPr>
          </a:p>
        </p:txBody>
      </p:sp>
      <p:sp>
        <p:nvSpPr>
          <p:cNvPr id="1910" name="Google Shape;1910;p60"/>
          <p:cNvSpPr/>
          <p:nvPr/>
        </p:nvSpPr>
        <p:spPr>
          <a:xfrm>
            <a:off x="2910350" y="2975425"/>
            <a:ext cx="283500" cy="283500"/>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11" name="Google Shape;1911;p60" title="Chart"/>
          <p:cNvPicPr preferRelativeResize="0"/>
          <p:nvPr/>
        </p:nvPicPr>
        <p:blipFill>
          <a:blip r:embed="rId4">
            <a:alphaModFix/>
          </a:blip>
          <a:stretch>
            <a:fillRect/>
          </a:stretch>
        </p:blipFill>
        <p:spPr>
          <a:xfrm>
            <a:off x="5346987" y="1172680"/>
            <a:ext cx="3083776" cy="3075490"/>
          </a:xfrm>
          <a:prstGeom prst="rect">
            <a:avLst/>
          </a:prstGeom>
          <a:noFill/>
          <a:ln>
            <a:noFill/>
          </a:ln>
        </p:spPr>
      </p:pic>
      <p:sp>
        <p:nvSpPr>
          <p:cNvPr id="1912" name="Google Shape;1912;p60">
            <a:hlinkClick r:id="rId5"/>
          </p:cNvPr>
          <p:cNvSpPr/>
          <p:nvPr/>
        </p:nvSpPr>
        <p:spPr>
          <a:xfrm>
            <a:off x="5501075" y="1322625"/>
            <a:ext cx="2775600" cy="27756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916"/>
        <p:cNvGrpSpPr/>
        <p:nvPr/>
      </p:nvGrpSpPr>
      <p:grpSpPr>
        <a:xfrm>
          <a:off x="0" y="0"/>
          <a:ext cx="0" cy="0"/>
          <a:chOff x="0" y="0"/>
          <a:chExt cx="0" cy="0"/>
        </a:xfrm>
      </p:grpSpPr>
      <p:grpSp>
        <p:nvGrpSpPr>
          <p:cNvPr id="1917" name="Google Shape;1917;p61"/>
          <p:cNvGrpSpPr/>
          <p:nvPr/>
        </p:nvGrpSpPr>
        <p:grpSpPr>
          <a:xfrm>
            <a:off x="4301026" y="1088125"/>
            <a:ext cx="4320492" cy="3425454"/>
            <a:chOff x="4301026" y="1088125"/>
            <a:chExt cx="4320492" cy="3425454"/>
          </a:xfrm>
        </p:grpSpPr>
        <p:sp>
          <p:nvSpPr>
            <p:cNvPr id="1918" name="Google Shape;1918;p61"/>
            <p:cNvSpPr/>
            <p:nvPr/>
          </p:nvSpPr>
          <p:spPr>
            <a:xfrm>
              <a:off x="4301026" y="1088125"/>
              <a:ext cx="4320492" cy="3425454"/>
            </a:xfrm>
            <a:custGeom>
              <a:avLst/>
              <a:gdLst/>
              <a:ahLst/>
              <a:cxnLst/>
              <a:rect l="l" t="t" r="r" b="b"/>
              <a:pathLst>
                <a:path w="149835" h="118795" extrusionOk="0">
                  <a:moveTo>
                    <a:pt x="126807" y="1"/>
                  </a:moveTo>
                  <a:lnTo>
                    <a:pt x="126283" y="25"/>
                  </a:lnTo>
                  <a:lnTo>
                    <a:pt x="126022" y="84"/>
                  </a:lnTo>
                  <a:lnTo>
                    <a:pt x="2001" y="30887"/>
                  </a:lnTo>
                  <a:lnTo>
                    <a:pt x="1739" y="30958"/>
                  </a:lnTo>
                  <a:lnTo>
                    <a:pt x="1263" y="31185"/>
                  </a:lnTo>
                  <a:lnTo>
                    <a:pt x="846" y="31494"/>
                  </a:lnTo>
                  <a:lnTo>
                    <a:pt x="512" y="31875"/>
                  </a:lnTo>
                  <a:lnTo>
                    <a:pt x="251" y="32304"/>
                  </a:lnTo>
                  <a:lnTo>
                    <a:pt x="72" y="32780"/>
                  </a:lnTo>
                  <a:lnTo>
                    <a:pt x="1" y="33292"/>
                  </a:lnTo>
                  <a:lnTo>
                    <a:pt x="24" y="33816"/>
                  </a:lnTo>
                  <a:lnTo>
                    <a:pt x="72" y="34078"/>
                  </a:lnTo>
                  <a:lnTo>
                    <a:pt x="20623" y="116794"/>
                  </a:lnTo>
                  <a:lnTo>
                    <a:pt x="20694" y="117056"/>
                  </a:lnTo>
                  <a:lnTo>
                    <a:pt x="20921" y="117532"/>
                  </a:lnTo>
                  <a:lnTo>
                    <a:pt x="21230" y="117949"/>
                  </a:lnTo>
                  <a:lnTo>
                    <a:pt x="21611" y="118282"/>
                  </a:lnTo>
                  <a:lnTo>
                    <a:pt x="22040" y="118544"/>
                  </a:lnTo>
                  <a:lnTo>
                    <a:pt x="22516" y="118723"/>
                  </a:lnTo>
                  <a:lnTo>
                    <a:pt x="23028" y="118794"/>
                  </a:lnTo>
                  <a:lnTo>
                    <a:pt x="23552" y="118771"/>
                  </a:lnTo>
                  <a:lnTo>
                    <a:pt x="23814" y="118723"/>
                  </a:lnTo>
                  <a:lnTo>
                    <a:pt x="147835" y="87908"/>
                  </a:lnTo>
                  <a:lnTo>
                    <a:pt x="148097" y="87837"/>
                  </a:lnTo>
                  <a:lnTo>
                    <a:pt x="148573" y="87611"/>
                  </a:lnTo>
                  <a:lnTo>
                    <a:pt x="148990" y="87301"/>
                  </a:lnTo>
                  <a:lnTo>
                    <a:pt x="149323" y="86932"/>
                  </a:lnTo>
                  <a:lnTo>
                    <a:pt x="149585" y="86491"/>
                  </a:lnTo>
                  <a:lnTo>
                    <a:pt x="149764" y="86015"/>
                  </a:lnTo>
                  <a:lnTo>
                    <a:pt x="149835" y="85515"/>
                  </a:lnTo>
                  <a:lnTo>
                    <a:pt x="149811" y="84991"/>
                  </a:lnTo>
                  <a:lnTo>
                    <a:pt x="149764" y="84717"/>
                  </a:lnTo>
                  <a:lnTo>
                    <a:pt x="129213" y="2001"/>
                  </a:lnTo>
                  <a:lnTo>
                    <a:pt x="129141" y="1739"/>
                  </a:lnTo>
                  <a:lnTo>
                    <a:pt x="128915" y="1263"/>
                  </a:lnTo>
                  <a:lnTo>
                    <a:pt x="128605" y="858"/>
                  </a:lnTo>
                  <a:lnTo>
                    <a:pt x="128224" y="513"/>
                  </a:lnTo>
                  <a:lnTo>
                    <a:pt x="127796" y="251"/>
                  </a:lnTo>
                  <a:lnTo>
                    <a:pt x="127319" y="84"/>
                  </a:lnTo>
                  <a:lnTo>
                    <a:pt x="126807" y="1"/>
                  </a:ln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45725" tIns="45725" rIns="45725" bIns="45725" anchor="ctr" anchorCtr="0">
              <a:noAutofit/>
            </a:bodyPr>
            <a:lstStyle/>
            <a:p>
              <a:pPr marL="0" lvl="0" indent="0" algn="l" rtl="0">
                <a:spcBef>
                  <a:spcPts val="0"/>
                </a:spcBef>
                <a:spcAft>
                  <a:spcPts val="0"/>
                </a:spcAft>
                <a:buNone/>
              </a:pPr>
              <a:endParaRPr>
                <a:solidFill>
                  <a:srgbClr val="B1C3F3"/>
                </a:solidFill>
              </a:endParaRPr>
            </a:p>
          </p:txBody>
        </p:sp>
        <p:sp>
          <p:nvSpPr>
            <p:cNvPr id="1919" name="Google Shape;1919;p61"/>
            <p:cNvSpPr/>
            <p:nvPr/>
          </p:nvSpPr>
          <p:spPr>
            <a:xfrm>
              <a:off x="4718899" y="3150294"/>
              <a:ext cx="196741" cy="196770"/>
            </a:xfrm>
            <a:custGeom>
              <a:avLst/>
              <a:gdLst/>
              <a:ahLst/>
              <a:cxnLst/>
              <a:rect l="l" t="t" r="r" b="b"/>
              <a:pathLst>
                <a:path w="6823" h="6824" extrusionOk="0">
                  <a:moveTo>
                    <a:pt x="3418" y="1"/>
                  </a:moveTo>
                  <a:lnTo>
                    <a:pt x="3060" y="12"/>
                  </a:lnTo>
                  <a:lnTo>
                    <a:pt x="2394" y="143"/>
                  </a:lnTo>
                  <a:lnTo>
                    <a:pt x="1786" y="405"/>
                  </a:lnTo>
                  <a:lnTo>
                    <a:pt x="1239" y="774"/>
                  </a:lnTo>
                  <a:lnTo>
                    <a:pt x="774" y="1239"/>
                  </a:lnTo>
                  <a:lnTo>
                    <a:pt x="405" y="1775"/>
                  </a:lnTo>
                  <a:lnTo>
                    <a:pt x="143" y="2394"/>
                  </a:lnTo>
                  <a:lnTo>
                    <a:pt x="12" y="3061"/>
                  </a:lnTo>
                  <a:lnTo>
                    <a:pt x="0" y="3406"/>
                  </a:lnTo>
                  <a:lnTo>
                    <a:pt x="12" y="3763"/>
                  </a:lnTo>
                  <a:lnTo>
                    <a:pt x="143" y="4430"/>
                  </a:lnTo>
                  <a:lnTo>
                    <a:pt x="405" y="5037"/>
                  </a:lnTo>
                  <a:lnTo>
                    <a:pt x="774" y="5585"/>
                  </a:lnTo>
                  <a:lnTo>
                    <a:pt x="1239" y="6049"/>
                  </a:lnTo>
                  <a:lnTo>
                    <a:pt x="1786" y="6418"/>
                  </a:lnTo>
                  <a:lnTo>
                    <a:pt x="2394" y="6680"/>
                  </a:lnTo>
                  <a:lnTo>
                    <a:pt x="3060" y="6811"/>
                  </a:lnTo>
                  <a:lnTo>
                    <a:pt x="3418" y="6823"/>
                  </a:lnTo>
                  <a:lnTo>
                    <a:pt x="3763" y="6811"/>
                  </a:lnTo>
                  <a:lnTo>
                    <a:pt x="4430" y="6680"/>
                  </a:lnTo>
                  <a:lnTo>
                    <a:pt x="5049" y="6418"/>
                  </a:lnTo>
                  <a:lnTo>
                    <a:pt x="5585" y="6049"/>
                  </a:lnTo>
                  <a:lnTo>
                    <a:pt x="6049" y="5585"/>
                  </a:lnTo>
                  <a:lnTo>
                    <a:pt x="6418" y="5037"/>
                  </a:lnTo>
                  <a:lnTo>
                    <a:pt x="6680" y="4430"/>
                  </a:lnTo>
                  <a:lnTo>
                    <a:pt x="6811" y="3763"/>
                  </a:lnTo>
                  <a:lnTo>
                    <a:pt x="6823" y="3406"/>
                  </a:lnTo>
                  <a:lnTo>
                    <a:pt x="6811" y="3061"/>
                  </a:lnTo>
                  <a:lnTo>
                    <a:pt x="6680" y="2394"/>
                  </a:lnTo>
                  <a:lnTo>
                    <a:pt x="6418" y="1775"/>
                  </a:lnTo>
                  <a:lnTo>
                    <a:pt x="6049" y="1239"/>
                  </a:lnTo>
                  <a:lnTo>
                    <a:pt x="5585" y="774"/>
                  </a:lnTo>
                  <a:lnTo>
                    <a:pt x="5049" y="405"/>
                  </a:lnTo>
                  <a:lnTo>
                    <a:pt x="4430" y="143"/>
                  </a:lnTo>
                  <a:lnTo>
                    <a:pt x="3763" y="12"/>
                  </a:lnTo>
                  <a:lnTo>
                    <a:pt x="3418" y="1"/>
                  </a:lnTo>
                  <a:close/>
                </a:path>
              </a:pathLst>
            </a:custGeom>
            <a:solidFill>
              <a:schemeClr val="accent5"/>
            </a:solidFill>
            <a:ln w="28575" cap="flat" cmpd="sng">
              <a:solidFill>
                <a:schemeClr val="dk1"/>
              </a:solidFill>
              <a:prstDash val="solid"/>
              <a:miter lim="119067"/>
              <a:headEnd type="none" w="sm" len="sm"/>
              <a:tailEnd type="none" w="sm" len="sm"/>
            </a:ln>
          </p:spPr>
          <p:txBody>
            <a:bodyPr spcFirstLastPara="1" wrap="square" lIns="45725" tIns="45725" rIns="45725" bIns="45725" anchor="ctr" anchorCtr="0">
              <a:noAutofit/>
            </a:bodyPr>
            <a:lstStyle/>
            <a:p>
              <a:pPr marL="0" lvl="0" indent="0" algn="l" rtl="0">
                <a:spcBef>
                  <a:spcPts val="0"/>
                </a:spcBef>
                <a:spcAft>
                  <a:spcPts val="0"/>
                </a:spcAft>
                <a:buNone/>
              </a:pPr>
              <a:endParaRPr/>
            </a:p>
          </p:txBody>
        </p:sp>
      </p:grpSp>
      <p:pic>
        <p:nvPicPr>
          <p:cNvPr id="1920" name="Google Shape;1920;p61"/>
          <p:cNvPicPr preferRelativeResize="0"/>
          <p:nvPr/>
        </p:nvPicPr>
        <p:blipFill rotWithShape="1">
          <a:blip r:embed="rId3">
            <a:alphaModFix/>
          </a:blip>
          <a:srcRect l="48093" t="20765" r="165" b="11350"/>
          <a:stretch/>
        </p:blipFill>
        <p:spPr>
          <a:xfrm rot="-830952">
            <a:off x="4951715" y="1596395"/>
            <a:ext cx="3197268" cy="2359469"/>
          </a:xfrm>
          <a:prstGeom prst="rect">
            <a:avLst/>
          </a:prstGeom>
          <a:noFill/>
          <a:ln w="28575" cap="flat" cmpd="sng">
            <a:solidFill>
              <a:schemeClr val="dk1"/>
            </a:solidFill>
            <a:prstDash val="solid"/>
            <a:round/>
            <a:headEnd type="none" w="sm" len="sm"/>
            <a:tailEnd type="none" w="sm" len="sm"/>
          </a:ln>
        </p:spPr>
      </p:pic>
      <p:sp>
        <p:nvSpPr>
          <p:cNvPr id="1921" name="Google Shape;1921;p61"/>
          <p:cNvSpPr txBox="1">
            <a:spLocks noGrp="1"/>
          </p:cNvSpPr>
          <p:nvPr>
            <p:ph type="title"/>
          </p:nvPr>
        </p:nvSpPr>
        <p:spPr>
          <a:xfrm flipH="1">
            <a:off x="739222" y="1535100"/>
            <a:ext cx="2887200" cy="1016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TABLET </a:t>
            </a:r>
            <a:endParaRPr/>
          </a:p>
          <a:p>
            <a:pPr marL="0" lvl="0" indent="0" algn="l" rtl="0">
              <a:spcBef>
                <a:spcPts val="0"/>
              </a:spcBef>
              <a:spcAft>
                <a:spcPts val="0"/>
              </a:spcAft>
              <a:buNone/>
            </a:pPr>
            <a:r>
              <a:rPr lang="en"/>
              <a:t>MOCKUP</a:t>
            </a:r>
            <a:endParaRPr/>
          </a:p>
        </p:txBody>
      </p:sp>
      <p:sp>
        <p:nvSpPr>
          <p:cNvPr id="1922" name="Google Shape;1922;p61"/>
          <p:cNvSpPr txBox="1">
            <a:spLocks noGrp="1"/>
          </p:cNvSpPr>
          <p:nvPr>
            <p:ph type="subTitle" idx="1"/>
          </p:nvPr>
        </p:nvSpPr>
        <p:spPr>
          <a:xfrm flipH="1">
            <a:off x="739243" y="2734900"/>
            <a:ext cx="2887200" cy="1218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1923" name="Google Shape;1923;p61"/>
          <p:cNvGrpSpPr/>
          <p:nvPr/>
        </p:nvGrpSpPr>
        <p:grpSpPr>
          <a:xfrm>
            <a:off x="3828122" y="921084"/>
            <a:ext cx="1058809" cy="933605"/>
            <a:chOff x="3828122" y="921084"/>
            <a:chExt cx="1058809" cy="933605"/>
          </a:xfrm>
        </p:grpSpPr>
        <p:sp>
          <p:nvSpPr>
            <p:cNvPr id="1924" name="Google Shape;1924;p61"/>
            <p:cNvSpPr/>
            <p:nvPr/>
          </p:nvSpPr>
          <p:spPr>
            <a:xfrm rot="5538455" flipH="1">
              <a:off x="4376638" y="1159404"/>
              <a:ext cx="729055" cy="262389"/>
            </a:xfrm>
            <a:custGeom>
              <a:avLst/>
              <a:gdLst/>
              <a:ahLst/>
              <a:cxnLst/>
              <a:rect l="l" t="t" r="r" b="b"/>
              <a:pathLst>
                <a:path w="12006" h="4321" extrusionOk="0">
                  <a:moveTo>
                    <a:pt x="9412" y="0"/>
                  </a:moveTo>
                  <a:cubicBezTo>
                    <a:pt x="6812" y="0"/>
                    <a:pt x="2198" y="1124"/>
                    <a:pt x="277" y="1897"/>
                  </a:cubicBezTo>
                  <a:cubicBezTo>
                    <a:pt x="1" y="2022"/>
                    <a:pt x="1" y="2398"/>
                    <a:pt x="277" y="2524"/>
                  </a:cubicBezTo>
                  <a:cubicBezTo>
                    <a:pt x="2167" y="3270"/>
                    <a:pt x="6772" y="4321"/>
                    <a:pt x="9400" y="4321"/>
                  </a:cubicBezTo>
                  <a:cubicBezTo>
                    <a:pt x="9595" y="4321"/>
                    <a:pt x="9780" y="4315"/>
                    <a:pt x="9951" y="4303"/>
                  </a:cubicBezTo>
                  <a:cubicBezTo>
                    <a:pt x="11003" y="4228"/>
                    <a:pt x="11856" y="3376"/>
                    <a:pt x="11931" y="2298"/>
                  </a:cubicBezTo>
                  <a:cubicBezTo>
                    <a:pt x="12006" y="1120"/>
                    <a:pt x="11104" y="92"/>
                    <a:pt x="9926" y="17"/>
                  </a:cubicBezTo>
                  <a:cubicBezTo>
                    <a:pt x="9766" y="6"/>
                    <a:pt x="9594" y="0"/>
                    <a:pt x="9412"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1"/>
            <p:cNvSpPr/>
            <p:nvPr/>
          </p:nvSpPr>
          <p:spPr>
            <a:xfrm rot="5538455" flipH="1">
              <a:off x="3845466" y="1419128"/>
              <a:ext cx="417844" cy="436061"/>
            </a:xfrm>
            <a:custGeom>
              <a:avLst/>
              <a:gdLst/>
              <a:ahLst/>
              <a:cxnLst/>
              <a:rect l="l" t="t" r="r" b="b"/>
              <a:pathLst>
                <a:path w="6881" h="7181" extrusionOk="0">
                  <a:moveTo>
                    <a:pt x="327" y="1"/>
                  </a:moveTo>
                  <a:cubicBezTo>
                    <a:pt x="146" y="1"/>
                    <a:pt x="1" y="189"/>
                    <a:pt x="63" y="376"/>
                  </a:cubicBezTo>
                  <a:cubicBezTo>
                    <a:pt x="665" y="1980"/>
                    <a:pt x="2344" y="5314"/>
                    <a:pt x="3747" y="6692"/>
                  </a:cubicBezTo>
                  <a:cubicBezTo>
                    <a:pt x="4071" y="7016"/>
                    <a:pt x="4497" y="7180"/>
                    <a:pt x="4927" y="7180"/>
                  </a:cubicBezTo>
                  <a:cubicBezTo>
                    <a:pt x="5295" y="7180"/>
                    <a:pt x="5666" y="7060"/>
                    <a:pt x="5978" y="6817"/>
                  </a:cubicBezTo>
                  <a:cubicBezTo>
                    <a:pt x="6730" y="6241"/>
                    <a:pt x="6880" y="5163"/>
                    <a:pt x="6304" y="4411"/>
                  </a:cubicBezTo>
                  <a:cubicBezTo>
                    <a:pt x="5101" y="2858"/>
                    <a:pt x="2018" y="827"/>
                    <a:pt x="439" y="25"/>
                  </a:cubicBezTo>
                  <a:cubicBezTo>
                    <a:pt x="401" y="9"/>
                    <a:pt x="363" y="1"/>
                    <a:pt x="327"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1"/>
            <p:cNvSpPr/>
            <p:nvPr/>
          </p:nvSpPr>
          <p:spPr>
            <a:xfrm rot="5538455" flipH="1">
              <a:off x="4034086" y="1218398"/>
              <a:ext cx="609914" cy="367321"/>
            </a:xfrm>
            <a:custGeom>
              <a:avLst/>
              <a:gdLst/>
              <a:ahLst/>
              <a:cxnLst/>
              <a:rect l="l" t="t" r="r" b="b"/>
              <a:pathLst>
                <a:path w="10044" h="6049" extrusionOk="0">
                  <a:moveTo>
                    <a:pt x="390" y="1"/>
                  </a:moveTo>
                  <a:cubicBezTo>
                    <a:pt x="155" y="1"/>
                    <a:pt x="0" y="285"/>
                    <a:pt x="169" y="454"/>
                  </a:cubicBezTo>
                  <a:cubicBezTo>
                    <a:pt x="1296" y="1807"/>
                    <a:pt x="5457" y="5090"/>
                    <a:pt x="7286" y="5892"/>
                  </a:cubicBezTo>
                  <a:cubicBezTo>
                    <a:pt x="7519" y="5999"/>
                    <a:pt x="7764" y="6049"/>
                    <a:pt x="8007" y="6049"/>
                  </a:cubicBezTo>
                  <a:cubicBezTo>
                    <a:pt x="8678" y="6049"/>
                    <a:pt x="9329" y="5666"/>
                    <a:pt x="9642" y="5040"/>
                  </a:cubicBezTo>
                  <a:cubicBezTo>
                    <a:pt x="10043" y="4238"/>
                    <a:pt x="9768" y="3311"/>
                    <a:pt x="9041" y="2860"/>
                  </a:cubicBezTo>
                  <a:cubicBezTo>
                    <a:pt x="7362" y="1807"/>
                    <a:pt x="2174" y="203"/>
                    <a:pt x="419" y="2"/>
                  </a:cubicBezTo>
                  <a:cubicBezTo>
                    <a:pt x="409" y="1"/>
                    <a:pt x="400" y="1"/>
                    <a:pt x="39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61"/>
          <p:cNvGrpSpPr/>
          <p:nvPr/>
        </p:nvGrpSpPr>
        <p:grpSpPr>
          <a:xfrm>
            <a:off x="7911527" y="3724952"/>
            <a:ext cx="1038506" cy="1068767"/>
            <a:chOff x="7911527" y="3724952"/>
            <a:chExt cx="1038506" cy="1068767"/>
          </a:xfrm>
        </p:grpSpPr>
        <p:sp>
          <p:nvSpPr>
            <p:cNvPr id="1928" name="Google Shape;1928;p61"/>
            <p:cNvSpPr/>
            <p:nvPr/>
          </p:nvSpPr>
          <p:spPr>
            <a:xfrm rot="-5835243" flipH="1">
              <a:off x="7723175" y="4284354"/>
              <a:ext cx="729047" cy="262386"/>
            </a:xfrm>
            <a:custGeom>
              <a:avLst/>
              <a:gdLst/>
              <a:ahLst/>
              <a:cxnLst/>
              <a:rect l="l" t="t" r="r" b="b"/>
              <a:pathLst>
                <a:path w="12006" h="4321" extrusionOk="0">
                  <a:moveTo>
                    <a:pt x="9412" y="0"/>
                  </a:moveTo>
                  <a:cubicBezTo>
                    <a:pt x="6812" y="0"/>
                    <a:pt x="2198" y="1124"/>
                    <a:pt x="277" y="1897"/>
                  </a:cubicBezTo>
                  <a:cubicBezTo>
                    <a:pt x="1" y="2022"/>
                    <a:pt x="1" y="2398"/>
                    <a:pt x="277" y="2524"/>
                  </a:cubicBezTo>
                  <a:cubicBezTo>
                    <a:pt x="2167" y="3270"/>
                    <a:pt x="6772" y="4321"/>
                    <a:pt x="9400" y="4321"/>
                  </a:cubicBezTo>
                  <a:cubicBezTo>
                    <a:pt x="9595" y="4321"/>
                    <a:pt x="9780" y="4315"/>
                    <a:pt x="9951" y="4303"/>
                  </a:cubicBezTo>
                  <a:cubicBezTo>
                    <a:pt x="11003" y="4228"/>
                    <a:pt x="11856" y="3376"/>
                    <a:pt x="11931" y="2298"/>
                  </a:cubicBezTo>
                  <a:cubicBezTo>
                    <a:pt x="12006" y="1120"/>
                    <a:pt x="11104" y="92"/>
                    <a:pt x="9926" y="17"/>
                  </a:cubicBezTo>
                  <a:cubicBezTo>
                    <a:pt x="9766" y="6"/>
                    <a:pt x="9594" y="0"/>
                    <a:pt x="9412"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1"/>
            <p:cNvSpPr/>
            <p:nvPr/>
          </p:nvSpPr>
          <p:spPr>
            <a:xfrm rot="-5835243" flipH="1">
              <a:off x="8498451" y="3741702"/>
              <a:ext cx="417839" cy="436056"/>
            </a:xfrm>
            <a:custGeom>
              <a:avLst/>
              <a:gdLst/>
              <a:ahLst/>
              <a:cxnLst/>
              <a:rect l="l" t="t" r="r" b="b"/>
              <a:pathLst>
                <a:path w="6881" h="7181" extrusionOk="0">
                  <a:moveTo>
                    <a:pt x="327" y="1"/>
                  </a:moveTo>
                  <a:cubicBezTo>
                    <a:pt x="146" y="1"/>
                    <a:pt x="1" y="189"/>
                    <a:pt x="63" y="376"/>
                  </a:cubicBezTo>
                  <a:cubicBezTo>
                    <a:pt x="665" y="1980"/>
                    <a:pt x="2344" y="5314"/>
                    <a:pt x="3747" y="6692"/>
                  </a:cubicBezTo>
                  <a:cubicBezTo>
                    <a:pt x="4071" y="7016"/>
                    <a:pt x="4497" y="7180"/>
                    <a:pt x="4927" y="7180"/>
                  </a:cubicBezTo>
                  <a:cubicBezTo>
                    <a:pt x="5295" y="7180"/>
                    <a:pt x="5666" y="7060"/>
                    <a:pt x="5978" y="6817"/>
                  </a:cubicBezTo>
                  <a:cubicBezTo>
                    <a:pt x="6730" y="6241"/>
                    <a:pt x="6880" y="5163"/>
                    <a:pt x="6304" y="4411"/>
                  </a:cubicBezTo>
                  <a:cubicBezTo>
                    <a:pt x="5101" y="2858"/>
                    <a:pt x="2018" y="827"/>
                    <a:pt x="439" y="25"/>
                  </a:cubicBezTo>
                  <a:cubicBezTo>
                    <a:pt x="401" y="9"/>
                    <a:pt x="363" y="1"/>
                    <a:pt x="327"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1"/>
            <p:cNvSpPr/>
            <p:nvPr/>
          </p:nvSpPr>
          <p:spPr>
            <a:xfrm rot="-5835243" flipH="1">
              <a:off x="8160767" y="4055185"/>
              <a:ext cx="609907" cy="367317"/>
            </a:xfrm>
            <a:custGeom>
              <a:avLst/>
              <a:gdLst/>
              <a:ahLst/>
              <a:cxnLst/>
              <a:rect l="l" t="t" r="r" b="b"/>
              <a:pathLst>
                <a:path w="10044" h="6049" extrusionOk="0">
                  <a:moveTo>
                    <a:pt x="390" y="1"/>
                  </a:moveTo>
                  <a:cubicBezTo>
                    <a:pt x="155" y="1"/>
                    <a:pt x="0" y="285"/>
                    <a:pt x="169" y="454"/>
                  </a:cubicBezTo>
                  <a:cubicBezTo>
                    <a:pt x="1296" y="1807"/>
                    <a:pt x="5457" y="5090"/>
                    <a:pt x="7286" y="5892"/>
                  </a:cubicBezTo>
                  <a:cubicBezTo>
                    <a:pt x="7519" y="5999"/>
                    <a:pt x="7764" y="6049"/>
                    <a:pt x="8007" y="6049"/>
                  </a:cubicBezTo>
                  <a:cubicBezTo>
                    <a:pt x="8678" y="6049"/>
                    <a:pt x="9329" y="5666"/>
                    <a:pt x="9642" y="5040"/>
                  </a:cubicBezTo>
                  <a:cubicBezTo>
                    <a:pt x="10043" y="4238"/>
                    <a:pt x="9768" y="3311"/>
                    <a:pt x="9041" y="2860"/>
                  </a:cubicBezTo>
                  <a:cubicBezTo>
                    <a:pt x="7362" y="1807"/>
                    <a:pt x="2174" y="203"/>
                    <a:pt x="419" y="2"/>
                  </a:cubicBezTo>
                  <a:cubicBezTo>
                    <a:pt x="409" y="1"/>
                    <a:pt x="400" y="1"/>
                    <a:pt x="39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1" name="Google Shape;1931;p61"/>
          <p:cNvSpPr/>
          <p:nvPr/>
        </p:nvSpPr>
        <p:spPr>
          <a:xfrm rot="-352810">
            <a:off x="5062999" y="1391920"/>
            <a:ext cx="181555" cy="181555"/>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1"/>
          <p:cNvSpPr/>
          <p:nvPr/>
        </p:nvSpPr>
        <p:spPr>
          <a:xfrm rot="-355287">
            <a:off x="7631533" y="4182278"/>
            <a:ext cx="154122" cy="154122"/>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1"/>
          <p:cNvSpPr/>
          <p:nvPr/>
        </p:nvSpPr>
        <p:spPr>
          <a:xfrm rot="-351513">
            <a:off x="7142066" y="4191551"/>
            <a:ext cx="346811" cy="346811"/>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1"/>
          <p:cNvSpPr/>
          <p:nvPr/>
        </p:nvSpPr>
        <p:spPr>
          <a:xfrm rot="567576">
            <a:off x="3613608" y="3586641"/>
            <a:ext cx="843857" cy="824650"/>
          </a:xfrm>
          <a:prstGeom prst="rect">
            <a:avLst/>
          </a:prstGeom>
        </p:spPr>
        <p:txBody>
          <a:bodyPr>
            <a:prstTxWarp prst="textPlain">
              <a:avLst/>
            </a:prstTxWarp>
          </a:bodyPr>
          <a:lstStyle/>
          <a:p>
            <a:pPr lvl="0" algn="ctr"/>
            <a:r>
              <a:rPr b="0" i="0">
                <a:ln>
                  <a:noFill/>
                </a:ln>
                <a:solidFill>
                  <a:schemeClr val="lt1"/>
                </a:solidFill>
                <a:latin typeface="Hachi Maru Pop"/>
              </a:rPr>
              <a:t>雲</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938"/>
        <p:cNvGrpSpPr/>
        <p:nvPr/>
      </p:nvGrpSpPr>
      <p:grpSpPr>
        <a:xfrm>
          <a:off x="0" y="0"/>
          <a:ext cx="0" cy="0"/>
          <a:chOff x="0" y="0"/>
          <a:chExt cx="0" cy="0"/>
        </a:xfrm>
      </p:grpSpPr>
      <p:grpSp>
        <p:nvGrpSpPr>
          <p:cNvPr id="1939" name="Google Shape;1939;p62"/>
          <p:cNvGrpSpPr/>
          <p:nvPr/>
        </p:nvGrpSpPr>
        <p:grpSpPr>
          <a:xfrm rot="-353001">
            <a:off x="213805" y="578961"/>
            <a:ext cx="4097648" cy="4457141"/>
            <a:chOff x="213557" y="573813"/>
            <a:chExt cx="4097782" cy="4457287"/>
          </a:xfrm>
        </p:grpSpPr>
        <p:sp>
          <p:nvSpPr>
            <p:cNvPr id="1940" name="Google Shape;1940;p62"/>
            <p:cNvSpPr/>
            <p:nvPr/>
          </p:nvSpPr>
          <p:spPr>
            <a:xfrm rot="-1914325" flipH="1">
              <a:off x="990247" y="969236"/>
              <a:ext cx="2544403" cy="3666443"/>
            </a:xfrm>
            <a:custGeom>
              <a:avLst/>
              <a:gdLst/>
              <a:ahLst/>
              <a:cxnLst/>
              <a:rect l="l" t="t" r="r" b="b"/>
              <a:pathLst>
                <a:path w="78275" h="112793" extrusionOk="0">
                  <a:moveTo>
                    <a:pt x="43079" y="0"/>
                  </a:moveTo>
                  <a:lnTo>
                    <a:pt x="43085" y="0"/>
                  </a:lnTo>
                  <a:lnTo>
                    <a:pt x="43085" y="0"/>
                  </a:lnTo>
                  <a:lnTo>
                    <a:pt x="43091" y="0"/>
                  </a:lnTo>
                  <a:close/>
                  <a:moveTo>
                    <a:pt x="43085" y="0"/>
                  </a:moveTo>
                  <a:lnTo>
                    <a:pt x="42579" y="24"/>
                  </a:lnTo>
                  <a:lnTo>
                    <a:pt x="41578" y="179"/>
                  </a:lnTo>
                  <a:lnTo>
                    <a:pt x="41090" y="322"/>
                  </a:lnTo>
                  <a:lnTo>
                    <a:pt x="4441" y="12300"/>
                  </a:lnTo>
                  <a:lnTo>
                    <a:pt x="4132" y="12407"/>
                  </a:lnTo>
                  <a:lnTo>
                    <a:pt x="3536" y="12681"/>
                  </a:lnTo>
                  <a:lnTo>
                    <a:pt x="2977" y="12990"/>
                  </a:lnTo>
                  <a:lnTo>
                    <a:pt x="2465" y="13360"/>
                  </a:lnTo>
                  <a:lnTo>
                    <a:pt x="1988" y="13776"/>
                  </a:lnTo>
                  <a:lnTo>
                    <a:pt x="1560" y="14229"/>
                  </a:lnTo>
                  <a:lnTo>
                    <a:pt x="1179" y="14717"/>
                  </a:lnTo>
                  <a:lnTo>
                    <a:pt x="845" y="15241"/>
                  </a:lnTo>
                  <a:lnTo>
                    <a:pt x="572" y="15788"/>
                  </a:lnTo>
                  <a:lnTo>
                    <a:pt x="345" y="16372"/>
                  </a:lnTo>
                  <a:lnTo>
                    <a:pt x="167" y="16967"/>
                  </a:lnTo>
                  <a:lnTo>
                    <a:pt x="60" y="17574"/>
                  </a:lnTo>
                  <a:lnTo>
                    <a:pt x="0" y="18206"/>
                  </a:lnTo>
                  <a:lnTo>
                    <a:pt x="12" y="18837"/>
                  </a:lnTo>
                  <a:lnTo>
                    <a:pt x="83" y="19468"/>
                  </a:lnTo>
                  <a:lnTo>
                    <a:pt x="226" y="20111"/>
                  </a:lnTo>
                  <a:lnTo>
                    <a:pt x="321" y="20432"/>
                  </a:lnTo>
                  <a:lnTo>
                    <a:pt x="29064" y="108351"/>
                  </a:lnTo>
                  <a:lnTo>
                    <a:pt x="29172" y="108673"/>
                  </a:lnTo>
                  <a:lnTo>
                    <a:pt x="29433" y="109268"/>
                  </a:lnTo>
                  <a:lnTo>
                    <a:pt x="29755" y="109828"/>
                  </a:lnTo>
                  <a:lnTo>
                    <a:pt x="30124" y="110340"/>
                  </a:lnTo>
                  <a:lnTo>
                    <a:pt x="30529" y="110816"/>
                  </a:lnTo>
                  <a:lnTo>
                    <a:pt x="30981" y="111245"/>
                  </a:lnTo>
                  <a:lnTo>
                    <a:pt x="31470" y="111626"/>
                  </a:lnTo>
                  <a:lnTo>
                    <a:pt x="31993" y="111959"/>
                  </a:lnTo>
                  <a:lnTo>
                    <a:pt x="32553" y="112233"/>
                  </a:lnTo>
                  <a:lnTo>
                    <a:pt x="33125" y="112459"/>
                  </a:lnTo>
                  <a:lnTo>
                    <a:pt x="33720" y="112626"/>
                  </a:lnTo>
                  <a:lnTo>
                    <a:pt x="34339" y="112745"/>
                  </a:lnTo>
                  <a:lnTo>
                    <a:pt x="34958" y="112793"/>
                  </a:lnTo>
                  <a:lnTo>
                    <a:pt x="35589" y="112781"/>
                  </a:lnTo>
                  <a:lnTo>
                    <a:pt x="36232" y="112709"/>
                  </a:lnTo>
                  <a:lnTo>
                    <a:pt x="36863" y="112566"/>
                  </a:lnTo>
                  <a:lnTo>
                    <a:pt x="37185" y="112471"/>
                  </a:lnTo>
                  <a:lnTo>
                    <a:pt x="73834" y="100493"/>
                  </a:lnTo>
                  <a:lnTo>
                    <a:pt x="74143" y="100386"/>
                  </a:lnTo>
                  <a:lnTo>
                    <a:pt x="74739" y="100124"/>
                  </a:lnTo>
                  <a:lnTo>
                    <a:pt x="75298" y="99802"/>
                  </a:lnTo>
                  <a:lnTo>
                    <a:pt x="75810" y="99433"/>
                  </a:lnTo>
                  <a:lnTo>
                    <a:pt x="76287" y="99028"/>
                  </a:lnTo>
                  <a:lnTo>
                    <a:pt x="76715" y="98576"/>
                  </a:lnTo>
                  <a:lnTo>
                    <a:pt x="77096" y="98088"/>
                  </a:lnTo>
                  <a:lnTo>
                    <a:pt x="77430" y="97564"/>
                  </a:lnTo>
                  <a:lnTo>
                    <a:pt x="77703" y="97004"/>
                  </a:lnTo>
                  <a:lnTo>
                    <a:pt x="77930" y="96433"/>
                  </a:lnTo>
                  <a:lnTo>
                    <a:pt x="78108" y="95837"/>
                  </a:lnTo>
                  <a:lnTo>
                    <a:pt x="78215" y="95218"/>
                  </a:lnTo>
                  <a:lnTo>
                    <a:pt x="78275" y="94599"/>
                  </a:lnTo>
                  <a:lnTo>
                    <a:pt x="78263" y="93968"/>
                  </a:lnTo>
                  <a:lnTo>
                    <a:pt x="78192" y="93325"/>
                  </a:lnTo>
                  <a:lnTo>
                    <a:pt x="78049" y="92694"/>
                  </a:lnTo>
                  <a:lnTo>
                    <a:pt x="77953" y="92373"/>
                  </a:lnTo>
                  <a:lnTo>
                    <a:pt x="49211" y="4441"/>
                  </a:lnTo>
                  <a:lnTo>
                    <a:pt x="49032" y="3953"/>
                  </a:lnTo>
                  <a:lnTo>
                    <a:pt x="48568" y="3048"/>
                  </a:lnTo>
                  <a:lnTo>
                    <a:pt x="47972" y="2239"/>
                  </a:lnTo>
                  <a:lnTo>
                    <a:pt x="47258" y="1536"/>
                  </a:lnTo>
                  <a:lnTo>
                    <a:pt x="46448" y="953"/>
                  </a:lnTo>
                  <a:lnTo>
                    <a:pt x="45567" y="500"/>
                  </a:lnTo>
                  <a:lnTo>
                    <a:pt x="44615" y="179"/>
                  </a:lnTo>
                  <a:lnTo>
                    <a:pt x="43603" y="24"/>
                  </a:lnTo>
                  <a:lnTo>
                    <a:pt x="43085" y="0"/>
                  </a:ln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45725" tIns="45725" rIns="45725" bIns="45725" anchor="ctr" anchorCtr="0">
              <a:noAutofit/>
            </a:bodyPr>
            <a:lstStyle/>
            <a:p>
              <a:pPr marL="0" lvl="0" indent="0" algn="l" rtl="0">
                <a:spcBef>
                  <a:spcPts val="0"/>
                </a:spcBef>
                <a:spcAft>
                  <a:spcPts val="0"/>
                </a:spcAft>
                <a:buNone/>
              </a:pPr>
              <a:endParaRPr>
                <a:solidFill>
                  <a:srgbClr val="7D9BEB"/>
                </a:solidFill>
              </a:endParaRPr>
            </a:p>
          </p:txBody>
        </p:sp>
        <p:sp>
          <p:nvSpPr>
            <p:cNvPr id="1941" name="Google Shape;1941;p62"/>
            <p:cNvSpPr/>
            <p:nvPr/>
          </p:nvSpPr>
          <p:spPr>
            <a:xfrm rot="-1959889" flipH="1">
              <a:off x="2547422" y="4175006"/>
              <a:ext cx="183494" cy="183521"/>
            </a:xfrm>
            <a:custGeom>
              <a:avLst/>
              <a:gdLst/>
              <a:ahLst/>
              <a:cxnLst/>
              <a:rect l="l" t="t" r="r" b="b"/>
              <a:pathLst>
                <a:path w="6823" h="6824" extrusionOk="0">
                  <a:moveTo>
                    <a:pt x="3418" y="1"/>
                  </a:moveTo>
                  <a:lnTo>
                    <a:pt x="3060" y="12"/>
                  </a:lnTo>
                  <a:lnTo>
                    <a:pt x="2394" y="143"/>
                  </a:lnTo>
                  <a:lnTo>
                    <a:pt x="1786" y="405"/>
                  </a:lnTo>
                  <a:lnTo>
                    <a:pt x="1239" y="774"/>
                  </a:lnTo>
                  <a:lnTo>
                    <a:pt x="774" y="1239"/>
                  </a:lnTo>
                  <a:lnTo>
                    <a:pt x="405" y="1775"/>
                  </a:lnTo>
                  <a:lnTo>
                    <a:pt x="143" y="2394"/>
                  </a:lnTo>
                  <a:lnTo>
                    <a:pt x="12" y="3061"/>
                  </a:lnTo>
                  <a:lnTo>
                    <a:pt x="0" y="3406"/>
                  </a:lnTo>
                  <a:lnTo>
                    <a:pt x="12" y="3763"/>
                  </a:lnTo>
                  <a:lnTo>
                    <a:pt x="143" y="4430"/>
                  </a:lnTo>
                  <a:lnTo>
                    <a:pt x="405" y="5037"/>
                  </a:lnTo>
                  <a:lnTo>
                    <a:pt x="774" y="5585"/>
                  </a:lnTo>
                  <a:lnTo>
                    <a:pt x="1239" y="6049"/>
                  </a:lnTo>
                  <a:lnTo>
                    <a:pt x="1786" y="6418"/>
                  </a:lnTo>
                  <a:lnTo>
                    <a:pt x="2394" y="6680"/>
                  </a:lnTo>
                  <a:lnTo>
                    <a:pt x="3060" y="6811"/>
                  </a:lnTo>
                  <a:lnTo>
                    <a:pt x="3418" y="6823"/>
                  </a:lnTo>
                  <a:lnTo>
                    <a:pt x="3763" y="6811"/>
                  </a:lnTo>
                  <a:lnTo>
                    <a:pt x="4430" y="6680"/>
                  </a:lnTo>
                  <a:lnTo>
                    <a:pt x="5049" y="6418"/>
                  </a:lnTo>
                  <a:lnTo>
                    <a:pt x="5585" y="6049"/>
                  </a:lnTo>
                  <a:lnTo>
                    <a:pt x="6049" y="5585"/>
                  </a:lnTo>
                  <a:lnTo>
                    <a:pt x="6418" y="5037"/>
                  </a:lnTo>
                  <a:lnTo>
                    <a:pt x="6680" y="4430"/>
                  </a:lnTo>
                  <a:lnTo>
                    <a:pt x="6811" y="3763"/>
                  </a:lnTo>
                  <a:lnTo>
                    <a:pt x="6823" y="3406"/>
                  </a:lnTo>
                  <a:lnTo>
                    <a:pt x="6811" y="3061"/>
                  </a:lnTo>
                  <a:lnTo>
                    <a:pt x="6680" y="2394"/>
                  </a:lnTo>
                  <a:lnTo>
                    <a:pt x="6418" y="1775"/>
                  </a:lnTo>
                  <a:lnTo>
                    <a:pt x="6049" y="1239"/>
                  </a:lnTo>
                  <a:lnTo>
                    <a:pt x="5585" y="774"/>
                  </a:lnTo>
                  <a:lnTo>
                    <a:pt x="5049" y="405"/>
                  </a:lnTo>
                  <a:lnTo>
                    <a:pt x="4430" y="143"/>
                  </a:lnTo>
                  <a:lnTo>
                    <a:pt x="3763" y="12"/>
                  </a:lnTo>
                  <a:lnTo>
                    <a:pt x="3418" y="1"/>
                  </a:lnTo>
                  <a:close/>
                </a:path>
              </a:pathLst>
            </a:custGeom>
            <a:solidFill>
              <a:schemeClr val="accent1"/>
            </a:solidFill>
            <a:ln w="28575" cap="flat" cmpd="sng">
              <a:solidFill>
                <a:schemeClr val="dk1"/>
              </a:solidFill>
              <a:prstDash val="solid"/>
              <a:miter lim="119067"/>
              <a:headEnd type="none" w="sm" len="sm"/>
              <a:tailEnd type="none" w="sm" len="sm"/>
            </a:ln>
          </p:spPr>
          <p:txBody>
            <a:bodyPr spcFirstLastPara="1" wrap="square" lIns="45725" tIns="45725" rIns="45725" bIns="45725" anchor="ctr" anchorCtr="0">
              <a:noAutofit/>
            </a:bodyPr>
            <a:lstStyle/>
            <a:p>
              <a:pPr marL="0" lvl="0" indent="0" algn="l" rtl="0">
                <a:spcBef>
                  <a:spcPts val="0"/>
                </a:spcBef>
                <a:spcAft>
                  <a:spcPts val="0"/>
                </a:spcAft>
                <a:buNone/>
              </a:pPr>
              <a:endParaRPr/>
            </a:p>
          </p:txBody>
        </p:sp>
      </p:grpSp>
      <p:pic>
        <p:nvPicPr>
          <p:cNvPr id="1942" name="Google Shape;1942;p62"/>
          <p:cNvPicPr preferRelativeResize="0"/>
          <p:nvPr/>
        </p:nvPicPr>
        <p:blipFill rotWithShape="1">
          <a:blip r:embed="rId3">
            <a:alphaModFix/>
          </a:blip>
          <a:srcRect l="61103" t="220" r="7081" b="-220"/>
          <a:stretch/>
        </p:blipFill>
        <p:spPr>
          <a:xfrm rot="-1212173" flipH="1">
            <a:off x="1521600" y="1497296"/>
            <a:ext cx="1482231" cy="2620635"/>
          </a:xfrm>
          <a:prstGeom prst="rect">
            <a:avLst/>
          </a:prstGeom>
          <a:noFill/>
          <a:ln w="28575" cap="flat" cmpd="sng">
            <a:solidFill>
              <a:schemeClr val="dk1"/>
            </a:solidFill>
            <a:prstDash val="solid"/>
            <a:round/>
            <a:headEnd type="none" w="sm" len="sm"/>
            <a:tailEnd type="none" w="sm" len="sm"/>
          </a:ln>
        </p:spPr>
      </p:pic>
      <p:sp>
        <p:nvSpPr>
          <p:cNvPr id="1943" name="Google Shape;1943;p62"/>
          <p:cNvSpPr txBox="1">
            <a:spLocks noGrp="1"/>
          </p:cNvSpPr>
          <p:nvPr>
            <p:ph type="title"/>
          </p:nvPr>
        </p:nvSpPr>
        <p:spPr>
          <a:xfrm>
            <a:off x="5667049" y="1598713"/>
            <a:ext cx="2763600" cy="10164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APP</a:t>
            </a:r>
            <a:endParaRPr/>
          </a:p>
        </p:txBody>
      </p:sp>
      <p:sp>
        <p:nvSpPr>
          <p:cNvPr id="1944" name="Google Shape;1944;p62"/>
          <p:cNvSpPr txBox="1">
            <a:spLocks noGrp="1"/>
          </p:cNvSpPr>
          <p:nvPr>
            <p:ph type="subTitle" idx="1"/>
          </p:nvPr>
        </p:nvSpPr>
        <p:spPr>
          <a:xfrm>
            <a:off x="5667025" y="2798513"/>
            <a:ext cx="2763600" cy="1218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1945" name="Google Shape;1945;p62"/>
          <p:cNvGrpSpPr/>
          <p:nvPr/>
        </p:nvGrpSpPr>
        <p:grpSpPr>
          <a:xfrm rot="5253509">
            <a:off x="3090840" y="1640681"/>
            <a:ext cx="1058817" cy="933612"/>
            <a:chOff x="3738344" y="697468"/>
            <a:chExt cx="1058809" cy="933605"/>
          </a:xfrm>
        </p:grpSpPr>
        <p:sp>
          <p:nvSpPr>
            <p:cNvPr id="1946" name="Google Shape;1946;p62"/>
            <p:cNvSpPr/>
            <p:nvPr/>
          </p:nvSpPr>
          <p:spPr>
            <a:xfrm rot="5538455" flipH="1">
              <a:off x="4286859" y="935788"/>
              <a:ext cx="729055" cy="262389"/>
            </a:xfrm>
            <a:custGeom>
              <a:avLst/>
              <a:gdLst/>
              <a:ahLst/>
              <a:cxnLst/>
              <a:rect l="l" t="t" r="r" b="b"/>
              <a:pathLst>
                <a:path w="12006" h="4321" extrusionOk="0">
                  <a:moveTo>
                    <a:pt x="9412" y="0"/>
                  </a:moveTo>
                  <a:cubicBezTo>
                    <a:pt x="6812" y="0"/>
                    <a:pt x="2198" y="1124"/>
                    <a:pt x="277" y="1897"/>
                  </a:cubicBezTo>
                  <a:cubicBezTo>
                    <a:pt x="1" y="2022"/>
                    <a:pt x="1" y="2398"/>
                    <a:pt x="277" y="2524"/>
                  </a:cubicBezTo>
                  <a:cubicBezTo>
                    <a:pt x="2167" y="3270"/>
                    <a:pt x="6772" y="4321"/>
                    <a:pt x="9400" y="4321"/>
                  </a:cubicBezTo>
                  <a:cubicBezTo>
                    <a:pt x="9595" y="4321"/>
                    <a:pt x="9780" y="4315"/>
                    <a:pt x="9951" y="4303"/>
                  </a:cubicBezTo>
                  <a:cubicBezTo>
                    <a:pt x="11003" y="4228"/>
                    <a:pt x="11856" y="3376"/>
                    <a:pt x="11931" y="2298"/>
                  </a:cubicBezTo>
                  <a:cubicBezTo>
                    <a:pt x="12006" y="1120"/>
                    <a:pt x="11104" y="92"/>
                    <a:pt x="9926" y="17"/>
                  </a:cubicBezTo>
                  <a:cubicBezTo>
                    <a:pt x="9766" y="6"/>
                    <a:pt x="9594" y="0"/>
                    <a:pt x="9412"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rot="5538455" flipH="1">
              <a:off x="3755688" y="1195512"/>
              <a:ext cx="417844" cy="436061"/>
            </a:xfrm>
            <a:custGeom>
              <a:avLst/>
              <a:gdLst/>
              <a:ahLst/>
              <a:cxnLst/>
              <a:rect l="l" t="t" r="r" b="b"/>
              <a:pathLst>
                <a:path w="6881" h="7181" extrusionOk="0">
                  <a:moveTo>
                    <a:pt x="327" y="1"/>
                  </a:moveTo>
                  <a:cubicBezTo>
                    <a:pt x="146" y="1"/>
                    <a:pt x="1" y="189"/>
                    <a:pt x="63" y="376"/>
                  </a:cubicBezTo>
                  <a:cubicBezTo>
                    <a:pt x="665" y="1980"/>
                    <a:pt x="2344" y="5314"/>
                    <a:pt x="3747" y="6692"/>
                  </a:cubicBezTo>
                  <a:cubicBezTo>
                    <a:pt x="4071" y="7016"/>
                    <a:pt x="4497" y="7180"/>
                    <a:pt x="4927" y="7180"/>
                  </a:cubicBezTo>
                  <a:cubicBezTo>
                    <a:pt x="5295" y="7180"/>
                    <a:pt x="5666" y="7060"/>
                    <a:pt x="5978" y="6817"/>
                  </a:cubicBezTo>
                  <a:cubicBezTo>
                    <a:pt x="6730" y="6241"/>
                    <a:pt x="6880" y="5163"/>
                    <a:pt x="6304" y="4411"/>
                  </a:cubicBezTo>
                  <a:cubicBezTo>
                    <a:pt x="5101" y="2858"/>
                    <a:pt x="2018" y="827"/>
                    <a:pt x="439" y="25"/>
                  </a:cubicBezTo>
                  <a:cubicBezTo>
                    <a:pt x="401" y="9"/>
                    <a:pt x="363" y="1"/>
                    <a:pt x="327"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rot="5538455" flipH="1">
              <a:off x="3944307" y="994782"/>
              <a:ext cx="609914" cy="367321"/>
            </a:xfrm>
            <a:custGeom>
              <a:avLst/>
              <a:gdLst/>
              <a:ahLst/>
              <a:cxnLst/>
              <a:rect l="l" t="t" r="r" b="b"/>
              <a:pathLst>
                <a:path w="10044" h="6049" extrusionOk="0">
                  <a:moveTo>
                    <a:pt x="390" y="1"/>
                  </a:moveTo>
                  <a:cubicBezTo>
                    <a:pt x="155" y="1"/>
                    <a:pt x="0" y="285"/>
                    <a:pt x="169" y="454"/>
                  </a:cubicBezTo>
                  <a:cubicBezTo>
                    <a:pt x="1296" y="1807"/>
                    <a:pt x="5457" y="5090"/>
                    <a:pt x="7286" y="5892"/>
                  </a:cubicBezTo>
                  <a:cubicBezTo>
                    <a:pt x="7519" y="5999"/>
                    <a:pt x="7764" y="6049"/>
                    <a:pt x="8007" y="6049"/>
                  </a:cubicBezTo>
                  <a:cubicBezTo>
                    <a:pt x="8678" y="6049"/>
                    <a:pt x="9329" y="5666"/>
                    <a:pt x="9642" y="5040"/>
                  </a:cubicBezTo>
                  <a:cubicBezTo>
                    <a:pt x="10043" y="4238"/>
                    <a:pt x="9768" y="3311"/>
                    <a:pt x="9041" y="2860"/>
                  </a:cubicBezTo>
                  <a:cubicBezTo>
                    <a:pt x="7362" y="1807"/>
                    <a:pt x="2174" y="203"/>
                    <a:pt x="419" y="2"/>
                  </a:cubicBezTo>
                  <a:cubicBezTo>
                    <a:pt x="409" y="1"/>
                    <a:pt x="400" y="1"/>
                    <a:pt x="39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9" name="Google Shape;1949;p62"/>
          <p:cNvSpPr/>
          <p:nvPr/>
        </p:nvSpPr>
        <p:spPr>
          <a:xfrm rot="-353001">
            <a:off x="3504503" y="2916340"/>
            <a:ext cx="442455" cy="426536"/>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2"/>
          <p:cNvSpPr/>
          <p:nvPr/>
        </p:nvSpPr>
        <p:spPr>
          <a:xfrm rot="-351132">
            <a:off x="4206233" y="2816881"/>
            <a:ext cx="229496" cy="229496"/>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2"/>
          <p:cNvSpPr/>
          <p:nvPr/>
        </p:nvSpPr>
        <p:spPr>
          <a:xfrm rot="-355287">
            <a:off x="4095383" y="3284065"/>
            <a:ext cx="154122" cy="154122"/>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rot="2058533">
            <a:off x="805821" y="2689264"/>
            <a:ext cx="330754" cy="31885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rot="2843935">
            <a:off x="3451838" y="1088338"/>
            <a:ext cx="2240310" cy="723565"/>
          </a:xfrm>
          <a:prstGeom prst="rect">
            <a:avLst/>
          </a:prstGeom>
        </p:spPr>
        <p:txBody>
          <a:bodyPr>
            <a:prstTxWarp prst="textPlain">
              <a:avLst/>
            </a:prstTxWarp>
          </a:bodyPr>
          <a:lstStyle/>
          <a:p>
            <a:pPr lvl="0" algn="ctr"/>
            <a:r>
              <a:rPr b="0" i="0">
                <a:ln>
                  <a:noFill/>
                </a:ln>
                <a:solidFill>
                  <a:schemeClr val="lt1"/>
                </a:solidFill>
                <a:latin typeface="Hachi Maru Pop"/>
              </a:rPr>
              <a:t>視聴覚</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957"/>
        <p:cNvGrpSpPr/>
        <p:nvPr/>
      </p:nvGrpSpPr>
      <p:grpSpPr>
        <a:xfrm>
          <a:off x="0" y="0"/>
          <a:ext cx="0" cy="0"/>
          <a:chOff x="0" y="0"/>
          <a:chExt cx="0" cy="0"/>
        </a:xfrm>
      </p:grpSpPr>
      <p:grpSp>
        <p:nvGrpSpPr>
          <p:cNvPr id="1958" name="Google Shape;1958;p63"/>
          <p:cNvGrpSpPr/>
          <p:nvPr/>
        </p:nvGrpSpPr>
        <p:grpSpPr>
          <a:xfrm>
            <a:off x="3847382" y="1030225"/>
            <a:ext cx="4489278" cy="3216950"/>
            <a:chOff x="3847382" y="1030225"/>
            <a:chExt cx="4489278" cy="3216950"/>
          </a:xfrm>
        </p:grpSpPr>
        <p:sp>
          <p:nvSpPr>
            <p:cNvPr id="1959" name="Google Shape;1959;p63"/>
            <p:cNvSpPr/>
            <p:nvPr/>
          </p:nvSpPr>
          <p:spPr>
            <a:xfrm>
              <a:off x="4252549" y="3258378"/>
              <a:ext cx="189688" cy="115622"/>
            </a:xfrm>
            <a:custGeom>
              <a:avLst/>
              <a:gdLst/>
              <a:ahLst/>
              <a:cxnLst/>
              <a:rect l="l" t="t" r="r" b="b"/>
              <a:pathLst>
                <a:path w="4236" h="2582" extrusionOk="0">
                  <a:moveTo>
                    <a:pt x="0" y="2582"/>
                  </a:moveTo>
                  <a:lnTo>
                    <a:pt x="0" y="2582"/>
                  </a:lnTo>
                  <a:cubicBezTo>
                    <a:pt x="25" y="2557"/>
                    <a:pt x="50" y="2532"/>
                    <a:pt x="75" y="2507"/>
                  </a:cubicBezTo>
                  <a:cubicBezTo>
                    <a:pt x="50" y="2532"/>
                    <a:pt x="25" y="2557"/>
                    <a:pt x="0" y="2582"/>
                  </a:cubicBezTo>
                  <a:close/>
                  <a:moveTo>
                    <a:pt x="602" y="2005"/>
                  </a:moveTo>
                  <a:cubicBezTo>
                    <a:pt x="677" y="1930"/>
                    <a:pt x="752" y="1880"/>
                    <a:pt x="802" y="1805"/>
                  </a:cubicBezTo>
                  <a:cubicBezTo>
                    <a:pt x="1805" y="853"/>
                    <a:pt x="2983" y="251"/>
                    <a:pt x="4236" y="0"/>
                  </a:cubicBezTo>
                  <a:cubicBezTo>
                    <a:pt x="2983" y="251"/>
                    <a:pt x="1805" y="853"/>
                    <a:pt x="802" y="1805"/>
                  </a:cubicBezTo>
                  <a:cubicBezTo>
                    <a:pt x="752" y="1880"/>
                    <a:pt x="677" y="1930"/>
                    <a:pt x="602" y="20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3"/>
            <p:cNvSpPr/>
            <p:nvPr/>
          </p:nvSpPr>
          <p:spPr>
            <a:xfrm>
              <a:off x="4485985" y="2742156"/>
              <a:ext cx="1446663" cy="944992"/>
            </a:xfrm>
            <a:custGeom>
              <a:avLst/>
              <a:gdLst/>
              <a:ahLst/>
              <a:cxnLst/>
              <a:rect l="l" t="t" r="r" b="b"/>
              <a:pathLst>
                <a:path w="32306" h="21103" extrusionOk="0">
                  <a:moveTo>
                    <a:pt x="28647" y="1"/>
                  </a:moveTo>
                  <a:cubicBezTo>
                    <a:pt x="27505" y="1"/>
                    <a:pt x="26554" y="260"/>
                    <a:pt x="25765" y="777"/>
                  </a:cubicBezTo>
                  <a:cubicBezTo>
                    <a:pt x="23559" y="2205"/>
                    <a:pt x="23133" y="5313"/>
                    <a:pt x="22682" y="8596"/>
                  </a:cubicBezTo>
                  <a:cubicBezTo>
                    <a:pt x="22256" y="11654"/>
                    <a:pt x="21830" y="14837"/>
                    <a:pt x="19850" y="16416"/>
                  </a:cubicBezTo>
                  <a:cubicBezTo>
                    <a:pt x="18949" y="17132"/>
                    <a:pt x="18135" y="17423"/>
                    <a:pt x="17368" y="17423"/>
                  </a:cubicBezTo>
                  <a:cubicBezTo>
                    <a:pt x="15851" y="17423"/>
                    <a:pt x="14514" y="16285"/>
                    <a:pt x="13033" y="15037"/>
                  </a:cubicBezTo>
                  <a:cubicBezTo>
                    <a:pt x="11471" y="13698"/>
                    <a:pt x="9728" y="12212"/>
                    <a:pt x="7593" y="12212"/>
                  </a:cubicBezTo>
                  <a:cubicBezTo>
                    <a:pt x="7090" y="12212"/>
                    <a:pt x="6565" y="12294"/>
                    <a:pt x="6015" y="12481"/>
                  </a:cubicBezTo>
                  <a:cubicBezTo>
                    <a:pt x="0" y="14511"/>
                    <a:pt x="702" y="20676"/>
                    <a:pt x="727" y="20726"/>
                  </a:cubicBezTo>
                  <a:cubicBezTo>
                    <a:pt x="752" y="20927"/>
                    <a:pt x="927" y="21102"/>
                    <a:pt x="1128" y="21102"/>
                  </a:cubicBezTo>
                  <a:lnTo>
                    <a:pt x="1178" y="21102"/>
                  </a:lnTo>
                  <a:cubicBezTo>
                    <a:pt x="1404" y="21052"/>
                    <a:pt x="1579" y="20852"/>
                    <a:pt x="1554" y="20626"/>
                  </a:cubicBezTo>
                  <a:cubicBezTo>
                    <a:pt x="1529" y="20401"/>
                    <a:pt x="927" y="15087"/>
                    <a:pt x="6266" y="13283"/>
                  </a:cubicBezTo>
                  <a:cubicBezTo>
                    <a:pt x="6735" y="13125"/>
                    <a:pt x="7182" y="13054"/>
                    <a:pt x="7611" y="13054"/>
                  </a:cubicBezTo>
                  <a:cubicBezTo>
                    <a:pt x="9426" y="13054"/>
                    <a:pt x="10925" y="14326"/>
                    <a:pt x="12506" y="15664"/>
                  </a:cubicBezTo>
                  <a:cubicBezTo>
                    <a:pt x="14016" y="16958"/>
                    <a:pt x="15559" y="18274"/>
                    <a:pt x="17361" y="18274"/>
                  </a:cubicBezTo>
                  <a:cubicBezTo>
                    <a:pt x="18280" y="18274"/>
                    <a:pt x="19267" y="17931"/>
                    <a:pt x="20351" y="17067"/>
                  </a:cubicBezTo>
                  <a:cubicBezTo>
                    <a:pt x="22607" y="15263"/>
                    <a:pt x="23058" y="11929"/>
                    <a:pt x="23509" y="8696"/>
                  </a:cubicBezTo>
                  <a:cubicBezTo>
                    <a:pt x="23935" y="5614"/>
                    <a:pt x="24336" y="2681"/>
                    <a:pt x="26216" y="1478"/>
                  </a:cubicBezTo>
                  <a:cubicBezTo>
                    <a:pt x="26865" y="1054"/>
                    <a:pt x="27675" y="840"/>
                    <a:pt x="28658" y="840"/>
                  </a:cubicBezTo>
                  <a:cubicBezTo>
                    <a:pt x="29534" y="840"/>
                    <a:pt x="30547" y="1010"/>
                    <a:pt x="31704" y="1353"/>
                  </a:cubicBezTo>
                  <a:cubicBezTo>
                    <a:pt x="31745" y="1366"/>
                    <a:pt x="31786" y="1373"/>
                    <a:pt x="31827" y="1373"/>
                  </a:cubicBezTo>
                  <a:cubicBezTo>
                    <a:pt x="32013" y="1373"/>
                    <a:pt x="32190" y="1242"/>
                    <a:pt x="32231" y="1077"/>
                  </a:cubicBezTo>
                  <a:cubicBezTo>
                    <a:pt x="32306" y="852"/>
                    <a:pt x="32181" y="601"/>
                    <a:pt x="31955" y="551"/>
                  </a:cubicBezTo>
                  <a:cubicBezTo>
                    <a:pt x="30706" y="184"/>
                    <a:pt x="29609" y="1"/>
                    <a:pt x="28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3"/>
            <p:cNvSpPr/>
            <p:nvPr/>
          </p:nvSpPr>
          <p:spPr>
            <a:xfrm>
              <a:off x="3920328" y="3251616"/>
              <a:ext cx="928200" cy="882256"/>
            </a:xfrm>
            <a:custGeom>
              <a:avLst/>
              <a:gdLst/>
              <a:ahLst/>
              <a:cxnLst/>
              <a:rect l="l" t="t" r="r" b="b"/>
              <a:pathLst>
                <a:path w="20728" h="19702" extrusionOk="0">
                  <a:moveTo>
                    <a:pt x="13085" y="0"/>
                  </a:moveTo>
                  <a:cubicBezTo>
                    <a:pt x="11338" y="0"/>
                    <a:pt x="9599" y="652"/>
                    <a:pt x="8221" y="1956"/>
                  </a:cubicBezTo>
                  <a:cubicBezTo>
                    <a:pt x="7945" y="2207"/>
                    <a:pt x="7695" y="2482"/>
                    <a:pt x="7419" y="2733"/>
                  </a:cubicBezTo>
                  <a:lnTo>
                    <a:pt x="2231" y="7720"/>
                  </a:lnTo>
                  <a:cubicBezTo>
                    <a:pt x="903" y="8999"/>
                    <a:pt x="201" y="10653"/>
                    <a:pt x="101" y="12357"/>
                  </a:cubicBezTo>
                  <a:cubicBezTo>
                    <a:pt x="1" y="14212"/>
                    <a:pt x="652" y="16116"/>
                    <a:pt x="2031" y="17545"/>
                  </a:cubicBezTo>
                  <a:cubicBezTo>
                    <a:pt x="3384" y="18949"/>
                    <a:pt x="5138" y="19650"/>
                    <a:pt x="6918" y="19700"/>
                  </a:cubicBezTo>
                  <a:cubicBezTo>
                    <a:pt x="6951" y="19701"/>
                    <a:pt x="6984" y="19701"/>
                    <a:pt x="7017" y="19701"/>
                  </a:cubicBezTo>
                  <a:cubicBezTo>
                    <a:pt x="8764" y="19701"/>
                    <a:pt x="10527" y="19049"/>
                    <a:pt x="11880" y="17746"/>
                  </a:cubicBezTo>
                  <a:lnTo>
                    <a:pt x="15765" y="14036"/>
                  </a:lnTo>
                  <a:lnTo>
                    <a:pt x="17068" y="12758"/>
                  </a:lnTo>
                  <a:lnTo>
                    <a:pt x="17870" y="11981"/>
                  </a:lnTo>
                  <a:cubicBezTo>
                    <a:pt x="20652" y="9324"/>
                    <a:pt x="20727" y="4913"/>
                    <a:pt x="18071" y="2156"/>
                  </a:cubicBezTo>
                  <a:cubicBezTo>
                    <a:pt x="16742" y="753"/>
                    <a:pt x="14963" y="51"/>
                    <a:pt x="13184" y="1"/>
                  </a:cubicBezTo>
                  <a:cubicBezTo>
                    <a:pt x="13151" y="1"/>
                    <a:pt x="13118" y="0"/>
                    <a:pt x="13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3"/>
            <p:cNvSpPr/>
            <p:nvPr/>
          </p:nvSpPr>
          <p:spPr>
            <a:xfrm>
              <a:off x="4694704" y="3316726"/>
              <a:ext cx="125742" cy="264918"/>
            </a:xfrm>
            <a:custGeom>
              <a:avLst/>
              <a:gdLst/>
              <a:ahLst/>
              <a:cxnLst/>
              <a:rect l="l" t="t" r="r" b="b"/>
              <a:pathLst>
                <a:path w="2808" h="5916" extrusionOk="0">
                  <a:moveTo>
                    <a:pt x="2708" y="5916"/>
                  </a:moveTo>
                  <a:lnTo>
                    <a:pt x="2708" y="5916"/>
                  </a:lnTo>
                  <a:lnTo>
                    <a:pt x="2708" y="5916"/>
                  </a:lnTo>
                  <a:close/>
                  <a:moveTo>
                    <a:pt x="2708" y="5916"/>
                  </a:moveTo>
                  <a:cubicBezTo>
                    <a:pt x="2808" y="4086"/>
                    <a:pt x="2181" y="2206"/>
                    <a:pt x="828" y="753"/>
                  </a:cubicBezTo>
                  <a:cubicBezTo>
                    <a:pt x="828" y="753"/>
                    <a:pt x="828" y="753"/>
                    <a:pt x="828" y="753"/>
                  </a:cubicBezTo>
                  <a:cubicBezTo>
                    <a:pt x="2181" y="2206"/>
                    <a:pt x="2808" y="4086"/>
                    <a:pt x="2708" y="5916"/>
                  </a:cubicBezTo>
                  <a:close/>
                  <a:moveTo>
                    <a:pt x="176" y="151"/>
                  </a:moveTo>
                  <a:cubicBezTo>
                    <a:pt x="126" y="101"/>
                    <a:pt x="51" y="51"/>
                    <a:pt x="1" y="1"/>
                  </a:cubicBezTo>
                  <a:cubicBezTo>
                    <a:pt x="51" y="51"/>
                    <a:pt x="126" y="101"/>
                    <a:pt x="176" y="151"/>
                  </a:cubicBezTo>
                  <a:cubicBezTo>
                    <a:pt x="176" y="151"/>
                    <a:pt x="176" y="151"/>
                    <a:pt x="176" y="1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3"/>
            <p:cNvSpPr/>
            <p:nvPr/>
          </p:nvSpPr>
          <p:spPr>
            <a:xfrm>
              <a:off x="4729497" y="3348161"/>
              <a:ext cx="2284" cy="2284"/>
            </a:xfrm>
            <a:custGeom>
              <a:avLst/>
              <a:gdLst/>
              <a:ahLst/>
              <a:cxnLst/>
              <a:rect l="l" t="t" r="r" b="b"/>
              <a:pathLst>
                <a:path w="51" h="51" extrusionOk="0">
                  <a:moveTo>
                    <a:pt x="1" y="0"/>
                  </a:moveTo>
                  <a:cubicBezTo>
                    <a:pt x="1" y="0"/>
                    <a:pt x="26" y="26"/>
                    <a:pt x="51" y="51"/>
                  </a:cubicBezTo>
                  <a:cubicBezTo>
                    <a:pt x="26" y="26"/>
                    <a:pt x="26" y="0"/>
                    <a:pt x="1" y="0"/>
                  </a:cubicBezTo>
                  <a:close/>
                </a:path>
              </a:pathLst>
            </a:custGeom>
            <a:solidFill>
              <a:srgbClr val="788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3"/>
            <p:cNvSpPr/>
            <p:nvPr/>
          </p:nvSpPr>
          <p:spPr>
            <a:xfrm>
              <a:off x="4252549" y="3251661"/>
              <a:ext cx="567900" cy="571303"/>
            </a:xfrm>
            <a:custGeom>
              <a:avLst/>
              <a:gdLst/>
              <a:ahLst/>
              <a:cxnLst/>
              <a:rect l="l" t="t" r="r" b="b"/>
              <a:pathLst>
                <a:path w="12682" h="12758" extrusionOk="0">
                  <a:moveTo>
                    <a:pt x="5639" y="0"/>
                  </a:moveTo>
                  <a:cubicBezTo>
                    <a:pt x="5163" y="0"/>
                    <a:pt x="4712" y="50"/>
                    <a:pt x="4236" y="150"/>
                  </a:cubicBezTo>
                  <a:cubicBezTo>
                    <a:pt x="2983" y="401"/>
                    <a:pt x="1805" y="1003"/>
                    <a:pt x="802" y="1955"/>
                  </a:cubicBezTo>
                  <a:cubicBezTo>
                    <a:pt x="752" y="2030"/>
                    <a:pt x="677" y="2080"/>
                    <a:pt x="602" y="2155"/>
                  </a:cubicBezTo>
                  <a:cubicBezTo>
                    <a:pt x="426" y="2306"/>
                    <a:pt x="251" y="2481"/>
                    <a:pt x="75" y="2657"/>
                  </a:cubicBezTo>
                  <a:cubicBezTo>
                    <a:pt x="50" y="2682"/>
                    <a:pt x="25" y="2707"/>
                    <a:pt x="0" y="2732"/>
                  </a:cubicBezTo>
                  <a:cubicBezTo>
                    <a:pt x="351" y="4010"/>
                    <a:pt x="1228" y="6516"/>
                    <a:pt x="3484" y="8897"/>
                  </a:cubicBezTo>
                  <a:cubicBezTo>
                    <a:pt x="5815" y="11354"/>
                    <a:pt x="8396" y="12356"/>
                    <a:pt x="9649" y="12757"/>
                  </a:cubicBezTo>
                  <a:lnTo>
                    <a:pt x="10451" y="11980"/>
                  </a:lnTo>
                  <a:cubicBezTo>
                    <a:pt x="11780" y="10727"/>
                    <a:pt x="12481" y="9073"/>
                    <a:pt x="12582" y="7369"/>
                  </a:cubicBezTo>
                  <a:cubicBezTo>
                    <a:pt x="12682" y="5539"/>
                    <a:pt x="12055" y="3659"/>
                    <a:pt x="10702" y="2206"/>
                  </a:cubicBezTo>
                  <a:cubicBezTo>
                    <a:pt x="10677" y="2181"/>
                    <a:pt x="10652" y="2155"/>
                    <a:pt x="10652" y="2155"/>
                  </a:cubicBezTo>
                  <a:cubicBezTo>
                    <a:pt x="10451" y="1955"/>
                    <a:pt x="10251" y="1754"/>
                    <a:pt x="10050" y="1604"/>
                  </a:cubicBezTo>
                  <a:cubicBezTo>
                    <a:pt x="10000" y="1554"/>
                    <a:pt x="9925" y="1504"/>
                    <a:pt x="9875" y="1454"/>
                  </a:cubicBezTo>
                  <a:cubicBezTo>
                    <a:pt x="8647" y="526"/>
                    <a:pt x="7218" y="50"/>
                    <a:pt x="5765" y="25"/>
                  </a:cubicBezTo>
                  <a:cubicBezTo>
                    <a:pt x="5714" y="0"/>
                    <a:pt x="5689" y="0"/>
                    <a:pt x="5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3"/>
            <p:cNvSpPr/>
            <p:nvPr/>
          </p:nvSpPr>
          <p:spPr>
            <a:xfrm>
              <a:off x="4473626" y="3414793"/>
              <a:ext cx="187449" cy="173164"/>
            </a:xfrm>
            <a:custGeom>
              <a:avLst/>
              <a:gdLst/>
              <a:ahLst/>
              <a:cxnLst/>
              <a:rect l="l" t="t" r="r" b="b"/>
              <a:pathLst>
                <a:path w="4186" h="3867" extrusionOk="0">
                  <a:moveTo>
                    <a:pt x="2654" y="1"/>
                  </a:moveTo>
                  <a:cubicBezTo>
                    <a:pt x="2304" y="1"/>
                    <a:pt x="1952" y="132"/>
                    <a:pt x="1680" y="392"/>
                  </a:cubicBezTo>
                  <a:lnTo>
                    <a:pt x="552" y="1495"/>
                  </a:lnTo>
                  <a:cubicBezTo>
                    <a:pt x="0" y="2021"/>
                    <a:pt x="0" y="2898"/>
                    <a:pt x="527" y="3450"/>
                  </a:cubicBezTo>
                  <a:cubicBezTo>
                    <a:pt x="793" y="3729"/>
                    <a:pt x="1155" y="3867"/>
                    <a:pt x="1517" y="3867"/>
                  </a:cubicBezTo>
                  <a:cubicBezTo>
                    <a:pt x="1870" y="3867"/>
                    <a:pt x="2222" y="3735"/>
                    <a:pt x="2482" y="3475"/>
                  </a:cubicBezTo>
                  <a:lnTo>
                    <a:pt x="3609" y="2372"/>
                  </a:lnTo>
                  <a:cubicBezTo>
                    <a:pt x="4161" y="1846"/>
                    <a:pt x="4186" y="969"/>
                    <a:pt x="3635" y="417"/>
                  </a:cubicBezTo>
                  <a:cubicBezTo>
                    <a:pt x="3368" y="138"/>
                    <a:pt x="3012" y="1"/>
                    <a:pt x="2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3"/>
            <p:cNvSpPr/>
            <p:nvPr/>
          </p:nvSpPr>
          <p:spPr>
            <a:xfrm>
              <a:off x="3924806" y="3804960"/>
              <a:ext cx="701479" cy="328864"/>
            </a:xfrm>
            <a:custGeom>
              <a:avLst/>
              <a:gdLst/>
              <a:ahLst/>
              <a:cxnLst/>
              <a:rect l="l" t="t" r="r" b="b"/>
              <a:pathLst>
                <a:path w="15665" h="7344" extrusionOk="0">
                  <a:moveTo>
                    <a:pt x="1" y="0"/>
                  </a:moveTo>
                  <a:cubicBezTo>
                    <a:pt x="1" y="125"/>
                    <a:pt x="1" y="276"/>
                    <a:pt x="1" y="401"/>
                  </a:cubicBezTo>
                  <a:cubicBezTo>
                    <a:pt x="1" y="2130"/>
                    <a:pt x="652" y="3860"/>
                    <a:pt x="1931" y="5188"/>
                  </a:cubicBezTo>
                  <a:cubicBezTo>
                    <a:pt x="3284" y="6592"/>
                    <a:pt x="5038" y="7293"/>
                    <a:pt x="6818" y="7343"/>
                  </a:cubicBezTo>
                  <a:lnTo>
                    <a:pt x="6943" y="7343"/>
                  </a:lnTo>
                  <a:cubicBezTo>
                    <a:pt x="8672" y="7343"/>
                    <a:pt x="10427" y="6692"/>
                    <a:pt x="11780" y="5389"/>
                  </a:cubicBezTo>
                  <a:lnTo>
                    <a:pt x="15665" y="1679"/>
                  </a:lnTo>
                  <a:cubicBezTo>
                    <a:pt x="15339" y="1429"/>
                    <a:pt x="15038" y="1228"/>
                    <a:pt x="14562" y="1128"/>
                  </a:cubicBezTo>
                  <a:cubicBezTo>
                    <a:pt x="14337" y="1078"/>
                    <a:pt x="14136" y="1078"/>
                    <a:pt x="13936" y="1078"/>
                  </a:cubicBezTo>
                  <a:cubicBezTo>
                    <a:pt x="12883" y="1078"/>
                    <a:pt x="11906" y="1529"/>
                    <a:pt x="10978" y="1980"/>
                  </a:cubicBezTo>
                  <a:cubicBezTo>
                    <a:pt x="9500" y="2732"/>
                    <a:pt x="7971" y="3158"/>
                    <a:pt x="6417" y="3158"/>
                  </a:cubicBezTo>
                  <a:cubicBezTo>
                    <a:pt x="5038" y="3158"/>
                    <a:pt x="3660" y="2807"/>
                    <a:pt x="2357" y="2030"/>
                  </a:cubicBezTo>
                  <a:cubicBezTo>
                    <a:pt x="1454" y="1504"/>
                    <a:pt x="652" y="80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3"/>
            <p:cNvSpPr/>
            <p:nvPr/>
          </p:nvSpPr>
          <p:spPr>
            <a:xfrm>
              <a:off x="3847382" y="3233659"/>
              <a:ext cx="1101006" cy="918886"/>
            </a:xfrm>
            <a:custGeom>
              <a:avLst/>
              <a:gdLst/>
              <a:ahLst/>
              <a:cxnLst/>
              <a:rect l="l" t="t" r="r" b="b"/>
              <a:pathLst>
                <a:path w="24587" h="20520" extrusionOk="0">
                  <a:moveTo>
                    <a:pt x="16608" y="4447"/>
                  </a:moveTo>
                  <a:cubicBezTo>
                    <a:pt x="17367" y="4447"/>
                    <a:pt x="18016" y="5439"/>
                    <a:pt x="17319" y="6116"/>
                  </a:cubicBezTo>
                  <a:lnTo>
                    <a:pt x="16191" y="7219"/>
                  </a:lnTo>
                  <a:cubicBezTo>
                    <a:pt x="15980" y="7424"/>
                    <a:pt x="15747" y="7510"/>
                    <a:pt x="15524" y="7510"/>
                  </a:cubicBezTo>
                  <a:cubicBezTo>
                    <a:pt x="14766" y="7510"/>
                    <a:pt x="14121" y="6518"/>
                    <a:pt x="14838" y="5841"/>
                  </a:cubicBezTo>
                  <a:lnTo>
                    <a:pt x="15940" y="4738"/>
                  </a:lnTo>
                  <a:cubicBezTo>
                    <a:pt x="16151" y="4533"/>
                    <a:pt x="16384" y="4447"/>
                    <a:pt x="16608" y="4447"/>
                  </a:cubicBezTo>
                  <a:close/>
                  <a:moveTo>
                    <a:pt x="14649" y="829"/>
                  </a:moveTo>
                  <a:cubicBezTo>
                    <a:pt x="16226" y="829"/>
                    <a:pt x="17822" y="1393"/>
                    <a:pt x="19098" y="2557"/>
                  </a:cubicBezTo>
                  <a:lnTo>
                    <a:pt x="17645" y="3936"/>
                  </a:lnTo>
                  <a:cubicBezTo>
                    <a:pt x="17339" y="3728"/>
                    <a:pt x="16985" y="3625"/>
                    <a:pt x="16631" y="3625"/>
                  </a:cubicBezTo>
                  <a:cubicBezTo>
                    <a:pt x="16174" y="3625"/>
                    <a:pt x="15717" y="3797"/>
                    <a:pt x="15364" y="4136"/>
                  </a:cubicBezTo>
                  <a:cubicBezTo>
                    <a:pt x="14612" y="5014"/>
                    <a:pt x="13710" y="5390"/>
                    <a:pt x="13710" y="6492"/>
                  </a:cubicBezTo>
                  <a:cubicBezTo>
                    <a:pt x="13685" y="6843"/>
                    <a:pt x="13785" y="7194"/>
                    <a:pt x="13985" y="7495"/>
                  </a:cubicBezTo>
                  <a:lnTo>
                    <a:pt x="12632" y="8773"/>
                  </a:lnTo>
                  <a:cubicBezTo>
                    <a:pt x="10853" y="6818"/>
                    <a:pt x="9950" y="4763"/>
                    <a:pt x="9524" y="3259"/>
                  </a:cubicBezTo>
                  <a:cubicBezTo>
                    <a:pt x="10903" y="1931"/>
                    <a:pt x="12005" y="1029"/>
                    <a:pt x="14086" y="853"/>
                  </a:cubicBezTo>
                  <a:cubicBezTo>
                    <a:pt x="14273" y="837"/>
                    <a:pt x="14461" y="829"/>
                    <a:pt x="14649" y="829"/>
                  </a:cubicBezTo>
                  <a:close/>
                  <a:moveTo>
                    <a:pt x="19675" y="3159"/>
                  </a:moveTo>
                  <a:cubicBezTo>
                    <a:pt x="21454" y="5264"/>
                    <a:pt x="21680" y="8197"/>
                    <a:pt x="20402" y="10527"/>
                  </a:cubicBezTo>
                  <a:cubicBezTo>
                    <a:pt x="19825" y="11580"/>
                    <a:pt x="19198" y="12081"/>
                    <a:pt x="18572" y="12683"/>
                  </a:cubicBezTo>
                  <a:cubicBezTo>
                    <a:pt x="17118" y="12182"/>
                    <a:pt x="15088" y="11204"/>
                    <a:pt x="13209" y="9375"/>
                  </a:cubicBezTo>
                  <a:lnTo>
                    <a:pt x="14587" y="8071"/>
                  </a:lnTo>
                  <a:cubicBezTo>
                    <a:pt x="14910" y="8270"/>
                    <a:pt x="15214" y="8352"/>
                    <a:pt x="15499" y="8352"/>
                  </a:cubicBezTo>
                  <a:cubicBezTo>
                    <a:pt x="16649" y="8352"/>
                    <a:pt x="17473" y="7019"/>
                    <a:pt x="17895" y="6718"/>
                  </a:cubicBezTo>
                  <a:cubicBezTo>
                    <a:pt x="18497" y="6141"/>
                    <a:pt x="18597" y="5264"/>
                    <a:pt x="18221" y="4562"/>
                  </a:cubicBezTo>
                  <a:lnTo>
                    <a:pt x="19675" y="3159"/>
                  </a:lnTo>
                  <a:close/>
                  <a:moveTo>
                    <a:pt x="8848" y="3911"/>
                  </a:moveTo>
                  <a:cubicBezTo>
                    <a:pt x="10251" y="8197"/>
                    <a:pt x="13509" y="11705"/>
                    <a:pt x="17920" y="13334"/>
                  </a:cubicBezTo>
                  <a:lnTo>
                    <a:pt x="13234" y="17846"/>
                  </a:lnTo>
                  <a:cubicBezTo>
                    <a:pt x="12000" y="19007"/>
                    <a:pt x="10415" y="19678"/>
                    <a:pt x="8729" y="19678"/>
                  </a:cubicBezTo>
                  <a:cubicBezTo>
                    <a:pt x="8668" y="19678"/>
                    <a:pt x="8608" y="19677"/>
                    <a:pt x="8547" y="19675"/>
                  </a:cubicBezTo>
                  <a:cubicBezTo>
                    <a:pt x="2732" y="19550"/>
                    <a:pt x="0" y="12432"/>
                    <a:pt x="4161" y="8422"/>
                  </a:cubicBezTo>
                  <a:lnTo>
                    <a:pt x="8848" y="3911"/>
                  </a:lnTo>
                  <a:close/>
                  <a:moveTo>
                    <a:pt x="14711" y="0"/>
                  </a:moveTo>
                  <a:cubicBezTo>
                    <a:pt x="12841" y="0"/>
                    <a:pt x="11002" y="678"/>
                    <a:pt x="9574" y="2056"/>
                  </a:cubicBezTo>
                  <a:cubicBezTo>
                    <a:pt x="9526" y="2105"/>
                    <a:pt x="8748" y="2835"/>
                    <a:pt x="8745" y="2835"/>
                  </a:cubicBezTo>
                  <a:cubicBezTo>
                    <a:pt x="8745" y="2835"/>
                    <a:pt x="8746" y="2835"/>
                    <a:pt x="8747" y="2833"/>
                  </a:cubicBezTo>
                  <a:lnTo>
                    <a:pt x="8747" y="2833"/>
                  </a:lnTo>
                  <a:lnTo>
                    <a:pt x="3584" y="7821"/>
                  </a:lnTo>
                  <a:cubicBezTo>
                    <a:pt x="627" y="10653"/>
                    <a:pt x="577" y="15339"/>
                    <a:pt x="3359" y="18247"/>
                  </a:cubicBezTo>
                  <a:cubicBezTo>
                    <a:pt x="4809" y="19761"/>
                    <a:pt x="6738" y="20519"/>
                    <a:pt x="8672" y="20519"/>
                  </a:cubicBezTo>
                  <a:cubicBezTo>
                    <a:pt x="10517" y="20519"/>
                    <a:pt x="12367" y="19830"/>
                    <a:pt x="13810" y="18447"/>
                  </a:cubicBezTo>
                  <a:lnTo>
                    <a:pt x="19800" y="12683"/>
                  </a:lnTo>
                  <a:cubicBezTo>
                    <a:pt x="24587" y="8071"/>
                    <a:pt x="21229" y="126"/>
                    <a:pt x="14813" y="1"/>
                  </a:cubicBezTo>
                  <a:cubicBezTo>
                    <a:pt x="14779" y="1"/>
                    <a:pt x="14745" y="0"/>
                    <a:pt x="14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3"/>
            <p:cNvSpPr/>
            <p:nvPr/>
          </p:nvSpPr>
          <p:spPr>
            <a:xfrm>
              <a:off x="4968576" y="1048809"/>
              <a:ext cx="3356843" cy="2759388"/>
            </a:xfrm>
            <a:custGeom>
              <a:avLst/>
              <a:gdLst/>
              <a:ahLst/>
              <a:cxnLst/>
              <a:rect l="l" t="t" r="r" b="b"/>
              <a:pathLst>
                <a:path w="74963" h="61621" extrusionOk="0">
                  <a:moveTo>
                    <a:pt x="14268" y="0"/>
                  </a:moveTo>
                  <a:cubicBezTo>
                    <a:pt x="13192" y="0"/>
                    <a:pt x="12191" y="719"/>
                    <a:pt x="11880" y="1799"/>
                  </a:cubicBezTo>
                  <a:lnTo>
                    <a:pt x="401" y="41825"/>
                  </a:lnTo>
                  <a:cubicBezTo>
                    <a:pt x="0" y="43153"/>
                    <a:pt x="777" y="44531"/>
                    <a:pt x="2080" y="44907"/>
                  </a:cubicBezTo>
                  <a:lnTo>
                    <a:pt x="26291" y="51850"/>
                  </a:lnTo>
                  <a:lnTo>
                    <a:pt x="32231" y="53554"/>
                  </a:lnTo>
                  <a:lnTo>
                    <a:pt x="35840" y="54582"/>
                  </a:lnTo>
                  <a:lnTo>
                    <a:pt x="60050" y="61524"/>
                  </a:lnTo>
                  <a:cubicBezTo>
                    <a:pt x="60277" y="61589"/>
                    <a:pt x="60506" y="61621"/>
                    <a:pt x="60732" y="61621"/>
                  </a:cubicBezTo>
                  <a:cubicBezTo>
                    <a:pt x="61803" y="61621"/>
                    <a:pt x="62797" y="60917"/>
                    <a:pt x="63108" y="59820"/>
                  </a:cubicBezTo>
                  <a:lnTo>
                    <a:pt x="74587" y="19794"/>
                  </a:lnTo>
                  <a:cubicBezTo>
                    <a:pt x="74963" y="18491"/>
                    <a:pt x="74211" y="17113"/>
                    <a:pt x="72882" y="16737"/>
                  </a:cubicBezTo>
                  <a:lnTo>
                    <a:pt x="14937" y="95"/>
                  </a:lnTo>
                  <a:cubicBezTo>
                    <a:pt x="14715" y="31"/>
                    <a:pt x="14490" y="0"/>
                    <a:pt x="14268" y="0"/>
                  </a:cubicBezTo>
                  <a:close/>
                </a:path>
              </a:pathLst>
            </a:custGeom>
            <a:solidFill>
              <a:schemeClr val="accent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3"/>
            <p:cNvSpPr/>
            <p:nvPr/>
          </p:nvSpPr>
          <p:spPr>
            <a:xfrm>
              <a:off x="5984225" y="3370596"/>
              <a:ext cx="589260" cy="572423"/>
            </a:xfrm>
            <a:custGeom>
              <a:avLst/>
              <a:gdLst/>
              <a:ahLst/>
              <a:cxnLst/>
              <a:rect l="l" t="t" r="r" b="b"/>
              <a:pathLst>
                <a:path w="13159" h="12783" extrusionOk="0">
                  <a:moveTo>
                    <a:pt x="3610" y="1"/>
                  </a:moveTo>
                  <a:lnTo>
                    <a:pt x="452" y="8372"/>
                  </a:lnTo>
                  <a:lnTo>
                    <a:pt x="1" y="9575"/>
                  </a:lnTo>
                  <a:lnTo>
                    <a:pt x="11129" y="12783"/>
                  </a:lnTo>
                  <a:lnTo>
                    <a:pt x="13159" y="2733"/>
                  </a:lnTo>
                  <a:lnTo>
                    <a:pt x="9550" y="1705"/>
                  </a:lnTo>
                  <a:lnTo>
                    <a:pt x="36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3"/>
            <p:cNvSpPr/>
            <p:nvPr/>
          </p:nvSpPr>
          <p:spPr>
            <a:xfrm>
              <a:off x="5416374" y="3662963"/>
              <a:ext cx="1591481" cy="566243"/>
            </a:xfrm>
            <a:custGeom>
              <a:avLst/>
              <a:gdLst/>
              <a:ahLst/>
              <a:cxnLst/>
              <a:rect l="l" t="t" r="r" b="b"/>
              <a:pathLst>
                <a:path w="35540" h="12645" extrusionOk="0">
                  <a:moveTo>
                    <a:pt x="1814" y="1"/>
                  </a:moveTo>
                  <a:cubicBezTo>
                    <a:pt x="1052" y="1"/>
                    <a:pt x="355" y="495"/>
                    <a:pt x="125" y="1266"/>
                  </a:cubicBezTo>
                  <a:cubicBezTo>
                    <a:pt x="0" y="1692"/>
                    <a:pt x="50" y="2169"/>
                    <a:pt x="276" y="2595"/>
                  </a:cubicBezTo>
                  <a:cubicBezTo>
                    <a:pt x="501" y="2996"/>
                    <a:pt x="877" y="3271"/>
                    <a:pt x="1303" y="3397"/>
                  </a:cubicBezTo>
                  <a:cubicBezTo>
                    <a:pt x="14937" y="7256"/>
                    <a:pt x="22707" y="9537"/>
                    <a:pt x="27344" y="10890"/>
                  </a:cubicBezTo>
                  <a:cubicBezTo>
                    <a:pt x="31930" y="12244"/>
                    <a:pt x="33308" y="12645"/>
                    <a:pt x="33935" y="12645"/>
                  </a:cubicBezTo>
                  <a:cubicBezTo>
                    <a:pt x="34211" y="12645"/>
                    <a:pt x="34336" y="12570"/>
                    <a:pt x="34537" y="12469"/>
                  </a:cubicBezTo>
                  <a:lnTo>
                    <a:pt x="34587" y="12419"/>
                  </a:lnTo>
                  <a:cubicBezTo>
                    <a:pt x="35213" y="12093"/>
                    <a:pt x="35539" y="11417"/>
                    <a:pt x="35464" y="10715"/>
                  </a:cubicBezTo>
                  <a:cubicBezTo>
                    <a:pt x="35389" y="9988"/>
                    <a:pt x="34912" y="9437"/>
                    <a:pt x="34236" y="9236"/>
                  </a:cubicBezTo>
                  <a:lnTo>
                    <a:pt x="23810" y="6254"/>
                  </a:lnTo>
                  <a:lnTo>
                    <a:pt x="12682" y="3046"/>
                  </a:lnTo>
                  <a:lnTo>
                    <a:pt x="2281" y="63"/>
                  </a:lnTo>
                  <a:cubicBezTo>
                    <a:pt x="2125" y="21"/>
                    <a:pt x="1968" y="1"/>
                    <a:pt x="1814" y="1"/>
                  </a:cubicBezTo>
                  <a:close/>
                </a:path>
              </a:pathLst>
            </a:custGeom>
            <a:solidFill>
              <a:srgbClr val="596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3"/>
            <p:cNvSpPr/>
            <p:nvPr/>
          </p:nvSpPr>
          <p:spPr>
            <a:xfrm>
              <a:off x="5006729" y="3022702"/>
              <a:ext cx="2650931" cy="781142"/>
            </a:xfrm>
            <a:custGeom>
              <a:avLst/>
              <a:gdLst/>
              <a:ahLst/>
              <a:cxnLst/>
              <a:rect l="l" t="t" r="r" b="b"/>
              <a:pathLst>
                <a:path w="59199" h="17444" extrusionOk="0">
                  <a:moveTo>
                    <a:pt x="0" y="0"/>
                  </a:moveTo>
                  <a:lnTo>
                    <a:pt x="0" y="0"/>
                  </a:lnTo>
                  <a:cubicBezTo>
                    <a:pt x="276" y="351"/>
                    <a:pt x="652" y="627"/>
                    <a:pt x="1103" y="777"/>
                  </a:cubicBezTo>
                  <a:cubicBezTo>
                    <a:pt x="677" y="627"/>
                    <a:pt x="301" y="351"/>
                    <a:pt x="25" y="25"/>
                  </a:cubicBezTo>
                  <a:cubicBezTo>
                    <a:pt x="1" y="1"/>
                    <a:pt x="0" y="0"/>
                    <a:pt x="0" y="0"/>
                  </a:cubicBezTo>
                  <a:close/>
                  <a:moveTo>
                    <a:pt x="11679" y="3810"/>
                  </a:moveTo>
                  <a:lnTo>
                    <a:pt x="21128" y="6517"/>
                  </a:lnTo>
                  <a:lnTo>
                    <a:pt x="20351" y="6291"/>
                  </a:lnTo>
                  <a:lnTo>
                    <a:pt x="11679" y="3810"/>
                  </a:lnTo>
                  <a:close/>
                  <a:moveTo>
                    <a:pt x="36617" y="10978"/>
                  </a:moveTo>
                  <a:lnTo>
                    <a:pt x="59198" y="17444"/>
                  </a:lnTo>
                  <a:lnTo>
                    <a:pt x="59198" y="17444"/>
                  </a:lnTo>
                  <a:lnTo>
                    <a:pt x="37920" y="11329"/>
                  </a:lnTo>
                  <a:lnTo>
                    <a:pt x="36617" y="1097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3"/>
            <p:cNvSpPr/>
            <p:nvPr/>
          </p:nvSpPr>
          <p:spPr>
            <a:xfrm>
              <a:off x="6201989" y="3386313"/>
              <a:ext cx="209884" cy="60632"/>
            </a:xfrm>
            <a:custGeom>
              <a:avLst/>
              <a:gdLst/>
              <a:ahLst/>
              <a:cxnLst/>
              <a:rect l="l" t="t" r="r" b="b"/>
              <a:pathLst>
                <a:path w="4687" h="1354" extrusionOk="0">
                  <a:moveTo>
                    <a:pt x="0" y="1"/>
                  </a:moveTo>
                  <a:lnTo>
                    <a:pt x="326" y="101"/>
                  </a:lnTo>
                  <a:lnTo>
                    <a:pt x="4687" y="1354"/>
                  </a:lnTo>
                  <a:lnTo>
                    <a:pt x="4687" y="1354"/>
                  </a:lnTo>
                  <a:lnTo>
                    <a:pt x="0" y="1"/>
                  </a:lnTo>
                  <a:close/>
                </a:path>
              </a:pathLst>
            </a:custGeom>
            <a:solidFill>
              <a:srgbClr val="A1A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3"/>
            <p:cNvSpPr/>
            <p:nvPr/>
          </p:nvSpPr>
          <p:spPr>
            <a:xfrm>
              <a:off x="5418613" y="3662426"/>
              <a:ext cx="1586958" cy="566780"/>
            </a:xfrm>
            <a:custGeom>
              <a:avLst/>
              <a:gdLst/>
              <a:ahLst/>
              <a:cxnLst/>
              <a:rect l="l" t="t" r="r" b="b"/>
              <a:pathLst>
                <a:path w="35439" h="12657" extrusionOk="0">
                  <a:moveTo>
                    <a:pt x="1755" y="0"/>
                  </a:moveTo>
                  <a:cubicBezTo>
                    <a:pt x="1003" y="0"/>
                    <a:pt x="301" y="501"/>
                    <a:pt x="75" y="1278"/>
                  </a:cubicBezTo>
                  <a:cubicBezTo>
                    <a:pt x="25" y="1429"/>
                    <a:pt x="0" y="1604"/>
                    <a:pt x="0" y="1754"/>
                  </a:cubicBezTo>
                  <a:cubicBezTo>
                    <a:pt x="0" y="2055"/>
                    <a:pt x="75" y="2331"/>
                    <a:pt x="226" y="2607"/>
                  </a:cubicBezTo>
                  <a:cubicBezTo>
                    <a:pt x="451" y="3008"/>
                    <a:pt x="827" y="3283"/>
                    <a:pt x="1253" y="3409"/>
                  </a:cubicBezTo>
                  <a:cubicBezTo>
                    <a:pt x="14887" y="7268"/>
                    <a:pt x="22657" y="9549"/>
                    <a:pt x="27294" y="10902"/>
                  </a:cubicBezTo>
                  <a:cubicBezTo>
                    <a:pt x="31880" y="12256"/>
                    <a:pt x="33258" y="12657"/>
                    <a:pt x="33885" y="12657"/>
                  </a:cubicBezTo>
                  <a:cubicBezTo>
                    <a:pt x="34161" y="12657"/>
                    <a:pt x="34286" y="12582"/>
                    <a:pt x="34487" y="12481"/>
                  </a:cubicBezTo>
                  <a:lnTo>
                    <a:pt x="34537" y="12431"/>
                  </a:lnTo>
                  <a:cubicBezTo>
                    <a:pt x="35113" y="12130"/>
                    <a:pt x="35439" y="11554"/>
                    <a:pt x="35439" y="10927"/>
                  </a:cubicBezTo>
                  <a:cubicBezTo>
                    <a:pt x="35439" y="10852"/>
                    <a:pt x="35439" y="10777"/>
                    <a:pt x="35414" y="10727"/>
                  </a:cubicBezTo>
                  <a:cubicBezTo>
                    <a:pt x="35339" y="10000"/>
                    <a:pt x="34862" y="9449"/>
                    <a:pt x="34186" y="9248"/>
                  </a:cubicBezTo>
                  <a:lnTo>
                    <a:pt x="23760" y="6266"/>
                  </a:lnTo>
                  <a:lnTo>
                    <a:pt x="12632" y="3058"/>
                  </a:lnTo>
                  <a:lnTo>
                    <a:pt x="2231" y="75"/>
                  </a:lnTo>
                  <a:cubicBezTo>
                    <a:pt x="2055" y="25"/>
                    <a:pt x="1905" y="0"/>
                    <a:pt x="1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3"/>
            <p:cNvSpPr/>
            <p:nvPr/>
          </p:nvSpPr>
          <p:spPr>
            <a:xfrm>
              <a:off x="5984225" y="3446900"/>
              <a:ext cx="589260" cy="496118"/>
            </a:xfrm>
            <a:custGeom>
              <a:avLst/>
              <a:gdLst/>
              <a:ahLst/>
              <a:cxnLst/>
              <a:rect l="l" t="t" r="r" b="b"/>
              <a:pathLst>
                <a:path w="13159" h="11079" extrusionOk="0">
                  <a:moveTo>
                    <a:pt x="9550" y="1"/>
                  </a:moveTo>
                  <a:cubicBezTo>
                    <a:pt x="7896" y="3084"/>
                    <a:pt x="5114" y="5966"/>
                    <a:pt x="452" y="6668"/>
                  </a:cubicBezTo>
                  <a:lnTo>
                    <a:pt x="1" y="7871"/>
                  </a:lnTo>
                  <a:lnTo>
                    <a:pt x="11129" y="11079"/>
                  </a:lnTo>
                  <a:lnTo>
                    <a:pt x="13159" y="1029"/>
                  </a:lnTo>
                  <a:lnTo>
                    <a:pt x="12783" y="928"/>
                  </a:lnTo>
                  <a:lnTo>
                    <a:pt x="9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3"/>
            <p:cNvSpPr/>
            <p:nvPr/>
          </p:nvSpPr>
          <p:spPr>
            <a:xfrm>
              <a:off x="6216543" y="3390791"/>
              <a:ext cx="327790" cy="93232"/>
            </a:xfrm>
            <a:custGeom>
              <a:avLst/>
              <a:gdLst/>
              <a:ahLst/>
              <a:cxnLst/>
              <a:rect l="l" t="t" r="r" b="b"/>
              <a:pathLst>
                <a:path w="7320" h="2082" extrusionOk="0">
                  <a:moveTo>
                    <a:pt x="7319" y="2081"/>
                  </a:moveTo>
                  <a:lnTo>
                    <a:pt x="7319" y="2081"/>
                  </a:lnTo>
                  <a:lnTo>
                    <a:pt x="4362" y="1254"/>
                  </a:lnTo>
                  <a:lnTo>
                    <a:pt x="1" y="1"/>
                  </a:lnTo>
                  <a:lnTo>
                    <a:pt x="4362" y="1254"/>
                  </a:lnTo>
                  <a:lnTo>
                    <a:pt x="7319" y="2081"/>
                  </a:lnTo>
                  <a:close/>
                </a:path>
              </a:pathLst>
            </a:custGeom>
            <a:solidFill>
              <a:srgbClr val="788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3"/>
            <p:cNvSpPr/>
            <p:nvPr/>
          </p:nvSpPr>
          <p:spPr>
            <a:xfrm>
              <a:off x="6327686" y="3195283"/>
              <a:ext cx="158253" cy="142356"/>
            </a:xfrm>
            <a:custGeom>
              <a:avLst/>
              <a:gdLst/>
              <a:ahLst/>
              <a:cxnLst/>
              <a:rect l="l" t="t" r="r" b="b"/>
              <a:pathLst>
                <a:path w="3534" h="3179" extrusionOk="0">
                  <a:moveTo>
                    <a:pt x="1790" y="0"/>
                  </a:moveTo>
                  <a:cubicBezTo>
                    <a:pt x="1103" y="0"/>
                    <a:pt x="459" y="449"/>
                    <a:pt x="251" y="1159"/>
                  </a:cubicBezTo>
                  <a:cubicBezTo>
                    <a:pt x="0" y="1986"/>
                    <a:pt x="501" y="2863"/>
                    <a:pt x="1328" y="3114"/>
                  </a:cubicBezTo>
                  <a:cubicBezTo>
                    <a:pt x="1478" y="3158"/>
                    <a:pt x="1628" y="3179"/>
                    <a:pt x="1776" y="3179"/>
                  </a:cubicBezTo>
                  <a:cubicBezTo>
                    <a:pt x="2469" y="3179"/>
                    <a:pt x="3102" y="2718"/>
                    <a:pt x="3308" y="2036"/>
                  </a:cubicBezTo>
                  <a:cubicBezTo>
                    <a:pt x="3534" y="1184"/>
                    <a:pt x="3058" y="307"/>
                    <a:pt x="2206" y="56"/>
                  </a:cubicBezTo>
                  <a:cubicBezTo>
                    <a:pt x="2067" y="18"/>
                    <a:pt x="1928" y="0"/>
                    <a:pt x="1790" y="0"/>
                  </a:cubicBezTo>
                  <a:close/>
                </a:path>
              </a:pathLst>
            </a:custGeom>
            <a:solidFill>
              <a:schemeClr val="accent2"/>
            </a:solid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3"/>
            <p:cNvSpPr/>
            <p:nvPr/>
          </p:nvSpPr>
          <p:spPr>
            <a:xfrm>
              <a:off x="4958456" y="1030225"/>
              <a:ext cx="3378203" cy="3216950"/>
            </a:xfrm>
            <a:custGeom>
              <a:avLst/>
              <a:gdLst/>
              <a:ahLst/>
              <a:cxnLst/>
              <a:rect l="l" t="t" r="r" b="b"/>
              <a:pathLst>
                <a:path w="75440" h="71839" extrusionOk="0">
                  <a:moveTo>
                    <a:pt x="14487" y="836"/>
                  </a:moveTo>
                  <a:cubicBezTo>
                    <a:pt x="14662" y="836"/>
                    <a:pt x="14863" y="861"/>
                    <a:pt x="15063" y="911"/>
                  </a:cubicBezTo>
                  <a:lnTo>
                    <a:pt x="73008" y="17553"/>
                  </a:lnTo>
                  <a:cubicBezTo>
                    <a:pt x="73535" y="17703"/>
                    <a:pt x="73961" y="18054"/>
                    <a:pt x="74236" y="18530"/>
                  </a:cubicBezTo>
                  <a:cubicBezTo>
                    <a:pt x="74512" y="19006"/>
                    <a:pt x="74562" y="19583"/>
                    <a:pt x="74412" y="20109"/>
                  </a:cubicBezTo>
                  <a:lnTo>
                    <a:pt x="62933" y="60134"/>
                  </a:lnTo>
                  <a:cubicBezTo>
                    <a:pt x="62783" y="60661"/>
                    <a:pt x="62432" y="61087"/>
                    <a:pt x="61956" y="61363"/>
                  </a:cubicBezTo>
                  <a:cubicBezTo>
                    <a:pt x="61644" y="61526"/>
                    <a:pt x="61291" y="61615"/>
                    <a:pt x="60936" y="61615"/>
                  </a:cubicBezTo>
                  <a:cubicBezTo>
                    <a:pt x="60748" y="61615"/>
                    <a:pt x="60559" y="61590"/>
                    <a:pt x="60377" y="61538"/>
                  </a:cubicBezTo>
                  <a:lnTo>
                    <a:pt x="2432" y="44921"/>
                  </a:lnTo>
                  <a:cubicBezTo>
                    <a:pt x="1905" y="44746"/>
                    <a:pt x="1454" y="44420"/>
                    <a:pt x="1204" y="43919"/>
                  </a:cubicBezTo>
                  <a:cubicBezTo>
                    <a:pt x="928" y="43443"/>
                    <a:pt x="878" y="42891"/>
                    <a:pt x="1028" y="42365"/>
                  </a:cubicBezTo>
                  <a:lnTo>
                    <a:pt x="12507" y="2340"/>
                  </a:lnTo>
                  <a:cubicBezTo>
                    <a:pt x="12657" y="1813"/>
                    <a:pt x="13008" y="1362"/>
                    <a:pt x="13484" y="1112"/>
                  </a:cubicBezTo>
                  <a:cubicBezTo>
                    <a:pt x="13785" y="936"/>
                    <a:pt x="14136" y="836"/>
                    <a:pt x="14487" y="836"/>
                  </a:cubicBezTo>
                  <a:close/>
                  <a:moveTo>
                    <a:pt x="26768" y="52766"/>
                  </a:moveTo>
                  <a:lnTo>
                    <a:pt x="35590" y="55297"/>
                  </a:lnTo>
                  <a:lnTo>
                    <a:pt x="33710" y="64520"/>
                  </a:lnTo>
                  <a:lnTo>
                    <a:pt x="27945" y="62866"/>
                  </a:lnTo>
                  <a:lnTo>
                    <a:pt x="23459" y="61563"/>
                  </a:lnTo>
                  <a:lnTo>
                    <a:pt x="26768" y="52766"/>
                  </a:lnTo>
                  <a:close/>
                  <a:moveTo>
                    <a:pt x="12031" y="59207"/>
                  </a:moveTo>
                  <a:cubicBezTo>
                    <a:pt x="12131" y="59207"/>
                    <a:pt x="12256" y="59232"/>
                    <a:pt x="12382" y="59257"/>
                  </a:cubicBezTo>
                  <a:lnTo>
                    <a:pt x="27745" y="63668"/>
                  </a:lnTo>
                  <a:lnTo>
                    <a:pt x="33935" y="65448"/>
                  </a:lnTo>
                  <a:lnTo>
                    <a:pt x="44336" y="68430"/>
                  </a:lnTo>
                  <a:cubicBezTo>
                    <a:pt x="44863" y="68581"/>
                    <a:pt x="45214" y="69007"/>
                    <a:pt x="45289" y="69558"/>
                  </a:cubicBezTo>
                  <a:cubicBezTo>
                    <a:pt x="45339" y="70084"/>
                    <a:pt x="45088" y="70586"/>
                    <a:pt x="44612" y="70861"/>
                  </a:cubicBezTo>
                  <a:lnTo>
                    <a:pt x="44587" y="70861"/>
                  </a:lnTo>
                  <a:lnTo>
                    <a:pt x="44537" y="70886"/>
                  </a:lnTo>
                  <a:cubicBezTo>
                    <a:pt x="44387" y="70987"/>
                    <a:pt x="44311" y="71012"/>
                    <a:pt x="44161" y="71012"/>
                  </a:cubicBezTo>
                  <a:cubicBezTo>
                    <a:pt x="43585" y="71012"/>
                    <a:pt x="41981" y="70536"/>
                    <a:pt x="37695" y="69282"/>
                  </a:cubicBezTo>
                  <a:cubicBezTo>
                    <a:pt x="33434" y="68029"/>
                    <a:pt x="25539" y="65723"/>
                    <a:pt x="11655" y="61789"/>
                  </a:cubicBezTo>
                  <a:cubicBezTo>
                    <a:pt x="11304" y="61713"/>
                    <a:pt x="11028" y="61488"/>
                    <a:pt x="10878" y="61162"/>
                  </a:cubicBezTo>
                  <a:cubicBezTo>
                    <a:pt x="10702" y="60861"/>
                    <a:pt x="10652" y="60510"/>
                    <a:pt x="10752" y="60160"/>
                  </a:cubicBezTo>
                  <a:cubicBezTo>
                    <a:pt x="10853" y="59834"/>
                    <a:pt x="11078" y="59558"/>
                    <a:pt x="11379" y="59383"/>
                  </a:cubicBezTo>
                  <a:cubicBezTo>
                    <a:pt x="11580" y="59257"/>
                    <a:pt x="11805" y="59207"/>
                    <a:pt x="12031" y="59207"/>
                  </a:cubicBezTo>
                  <a:close/>
                  <a:moveTo>
                    <a:pt x="14478" y="1"/>
                  </a:moveTo>
                  <a:cubicBezTo>
                    <a:pt x="13994" y="1"/>
                    <a:pt x="13518" y="118"/>
                    <a:pt x="13083" y="360"/>
                  </a:cubicBezTo>
                  <a:cubicBezTo>
                    <a:pt x="12407" y="736"/>
                    <a:pt x="11905" y="1362"/>
                    <a:pt x="11705" y="2114"/>
                  </a:cubicBezTo>
                  <a:lnTo>
                    <a:pt x="226" y="42139"/>
                  </a:lnTo>
                  <a:cubicBezTo>
                    <a:pt x="1" y="42866"/>
                    <a:pt x="101" y="43643"/>
                    <a:pt x="477" y="44320"/>
                  </a:cubicBezTo>
                  <a:cubicBezTo>
                    <a:pt x="853" y="44997"/>
                    <a:pt x="1454" y="45498"/>
                    <a:pt x="2206" y="45723"/>
                  </a:cubicBezTo>
                  <a:lnTo>
                    <a:pt x="25966" y="52540"/>
                  </a:lnTo>
                  <a:lnTo>
                    <a:pt x="22657" y="61337"/>
                  </a:lnTo>
                  <a:lnTo>
                    <a:pt x="12607" y="58455"/>
                  </a:lnTo>
                  <a:cubicBezTo>
                    <a:pt x="12420" y="58404"/>
                    <a:pt x="12230" y="58379"/>
                    <a:pt x="12040" y="58379"/>
                  </a:cubicBezTo>
                  <a:cubicBezTo>
                    <a:pt x="11673" y="58379"/>
                    <a:pt x="11309" y="58474"/>
                    <a:pt x="10978" y="58656"/>
                  </a:cubicBezTo>
                  <a:cubicBezTo>
                    <a:pt x="10477" y="58931"/>
                    <a:pt x="10101" y="59383"/>
                    <a:pt x="9950" y="59934"/>
                  </a:cubicBezTo>
                  <a:cubicBezTo>
                    <a:pt x="9800" y="60485"/>
                    <a:pt x="9850" y="61062"/>
                    <a:pt x="10126" y="61588"/>
                  </a:cubicBezTo>
                  <a:cubicBezTo>
                    <a:pt x="10402" y="62089"/>
                    <a:pt x="10878" y="62440"/>
                    <a:pt x="11429" y="62591"/>
                  </a:cubicBezTo>
                  <a:cubicBezTo>
                    <a:pt x="25314" y="66525"/>
                    <a:pt x="33209" y="68831"/>
                    <a:pt x="37444" y="70084"/>
                  </a:cubicBezTo>
                  <a:cubicBezTo>
                    <a:pt x="42081" y="71438"/>
                    <a:pt x="43459" y="71839"/>
                    <a:pt x="44161" y="71839"/>
                  </a:cubicBezTo>
                  <a:cubicBezTo>
                    <a:pt x="44537" y="71839"/>
                    <a:pt x="44737" y="71739"/>
                    <a:pt x="44988" y="71613"/>
                  </a:cubicBezTo>
                  <a:lnTo>
                    <a:pt x="45013" y="71588"/>
                  </a:lnTo>
                  <a:cubicBezTo>
                    <a:pt x="45790" y="71162"/>
                    <a:pt x="46216" y="70335"/>
                    <a:pt x="46116" y="69458"/>
                  </a:cubicBezTo>
                  <a:cubicBezTo>
                    <a:pt x="46016" y="68581"/>
                    <a:pt x="45414" y="67879"/>
                    <a:pt x="44562" y="67628"/>
                  </a:cubicBezTo>
                  <a:lnTo>
                    <a:pt x="34537" y="64746"/>
                  </a:lnTo>
                  <a:lnTo>
                    <a:pt x="36392" y="55523"/>
                  </a:lnTo>
                  <a:lnTo>
                    <a:pt x="60151" y="62340"/>
                  </a:lnTo>
                  <a:cubicBezTo>
                    <a:pt x="60427" y="62415"/>
                    <a:pt x="60677" y="62465"/>
                    <a:pt x="60953" y="62465"/>
                  </a:cubicBezTo>
                  <a:cubicBezTo>
                    <a:pt x="61429" y="62465"/>
                    <a:pt x="61930" y="62340"/>
                    <a:pt x="62357" y="62089"/>
                  </a:cubicBezTo>
                  <a:cubicBezTo>
                    <a:pt x="63033" y="61713"/>
                    <a:pt x="63534" y="61087"/>
                    <a:pt x="63735" y="60360"/>
                  </a:cubicBezTo>
                  <a:lnTo>
                    <a:pt x="75214" y="20335"/>
                  </a:lnTo>
                  <a:cubicBezTo>
                    <a:pt x="75439" y="19583"/>
                    <a:pt x="75339" y="18806"/>
                    <a:pt x="74963" y="18129"/>
                  </a:cubicBezTo>
                  <a:cubicBezTo>
                    <a:pt x="74587" y="17453"/>
                    <a:pt x="73986" y="16951"/>
                    <a:pt x="73234" y="16751"/>
                  </a:cubicBezTo>
                  <a:lnTo>
                    <a:pt x="15289" y="109"/>
                  </a:lnTo>
                  <a:cubicBezTo>
                    <a:pt x="15020" y="37"/>
                    <a:pt x="14748" y="1"/>
                    <a:pt x="14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8" name="Google Shape;1978;p63"/>
          <p:cNvSpPr txBox="1">
            <a:spLocks noGrp="1"/>
          </p:cNvSpPr>
          <p:nvPr>
            <p:ph type="title"/>
          </p:nvPr>
        </p:nvSpPr>
        <p:spPr>
          <a:xfrm flipH="1">
            <a:off x="739222" y="1535100"/>
            <a:ext cx="2887200" cy="1016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DESKTOP MOCKUP</a:t>
            </a:r>
            <a:endParaRPr/>
          </a:p>
        </p:txBody>
      </p:sp>
      <p:sp>
        <p:nvSpPr>
          <p:cNvPr id="1979" name="Google Shape;1979;p63"/>
          <p:cNvSpPr txBox="1">
            <a:spLocks noGrp="1"/>
          </p:cNvSpPr>
          <p:nvPr>
            <p:ph type="subTitle" idx="1"/>
          </p:nvPr>
        </p:nvSpPr>
        <p:spPr>
          <a:xfrm flipH="1">
            <a:off x="739243" y="2734900"/>
            <a:ext cx="2887200" cy="1218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a:t>You can replace the image on the screen with your own work. Just delete this one, add yours and center it properly</a:t>
            </a:r>
            <a:endParaRPr/>
          </a:p>
        </p:txBody>
      </p:sp>
      <p:sp>
        <p:nvSpPr>
          <p:cNvPr id="1980" name="Google Shape;1980;p63"/>
          <p:cNvSpPr/>
          <p:nvPr/>
        </p:nvSpPr>
        <p:spPr>
          <a:xfrm>
            <a:off x="5493798" y="3183192"/>
            <a:ext cx="35958" cy="10120"/>
          </a:xfrm>
          <a:custGeom>
            <a:avLst/>
            <a:gdLst/>
            <a:ahLst/>
            <a:cxnLst/>
            <a:rect l="l" t="t" r="r" b="b"/>
            <a:pathLst>
              <a:path w="803" h="226" extrusionOk="0">
                <a:moveTo>
                  <a:pt x="802" y="226"/>
                </a:moveTo>
                <a:lnTo>
                  <a:pt x="0" y="0"/>
                </a:lnTo>
                <a:lnTo>
                  <a:pt x="0" y="0"/>
                </a:lnTo>
                <a:lnTo>
                  <a:pt x="802" y="226"/>
                </a:lnTo>
                <a:lnTo>
                  <a:pt x="802" y="226"/>
                </a:lnTo>
                <a:close/>
              </a:path>
            </a:pathLst>
          </a:custGeom>
          <a:solidFill>
            <a:srgbClr val="788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3"/>
          <p:cNvSpPr/>
          <p:nvPr/>
        </p:nvSpPr>
        <p:spPr>
          <a:xfrm>
            <a:off x="6411827" y="3446900"/>
            <a:ext cx="144819" cy="41601"/>
          </a:xfrm>
          <a:custGeom>
            <a:avLst/>
            <a:gdLst/>
            <a:ahLst/>
            <a:cxnLst/>
            <a:rect l="l" t="t" r="r" b="b"/>
            <a:pathLst>
              <a:path w="3234" h="929" extrusionOk="0">
                <a:moveTo>
                  <a:pt x="1" y="1"/>
                </a:moveTo>
                <a:lnTo>
                  <a:pt x="3234" y="928"/>
                </a:lnTo>
                <a:lnTo>
                  <a:pt x="3234" y="928"/>
                </a:lnTo>
                <a:lnTo>
                  <a:pt x="2958" y="828"/>
                </a:lnTo>
                <a:lnTo>
                  <a:pt x="1" y="1"/>
                </a:lnTo>
                <a:close/>
              </a:path>
            </a:pathLst>
          </a:custGeom>
          <a:solidFill>
            <a:srgbClr val="788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3"/>
          <p:cNvSpPr/>
          <p:nvPr/>
        </p:nvSpPr>
        <p:spPr>
          <a:xfrm>
            <a:off x="7687915" y="3776927"/>
            <a:ext cx="76305" cy="31436"/>
          </a:xfrm>
          <a:custGeom>
            <a:avLst/>
            <a:gdLst/>
            <a:ahLst/>
            <a:cxnLst/>
            <a:rect l="l" t="t" r="r" b="b"/>
            <a:pathLst>
              <a:path w="1704" h="702" extrusionOk="0">
                <a:moveTo>
                  <a:pt x="1703" y="0"/>
                </a:moveTo>
                <a:cubicBezTo>
                  <a:pt x="1636" y="68"/>
                  <a:pt x="1565" y="131"/>
                  <a:pt x="1491" y="189"/>
                </a:cubicBezTo>
                <a:lnTo>
                  <a:pt x="1491" y="189"/>
                </a:lnTo>
                <a:cubicBezTo>
                  <a:pt x="1565" y="131"/>
                  <a:pt x="1636" y="67"/>
                  <a:pt x="1703" y="0"/>
                </a:cubicBezTo>
                <a:close/>
                <a:moveTo>
                  <a:pt x="1491" y="189"/>
                </a:moveTo>
                <a:cubicBezTo>
                  <a:pt x="1371" y="283"/>
                  <a:pt x="1242" y="364"/>
                  <a:pt x="1103" y="426"/>
                </a:cubicBezTo>
                <a:cubicBezTo>
                  <a:pt x="777" y="601"/>
                  <a:pt x="401" y="701"/>
                  <a:pt x="0" y="701"/>
                </a:cubicBezTo>
                <a:cubicBezTo>
                  <a:pt x="554" y="701"/>
                  <a:pt x="1071" y="520"/>
                  <a:pt x="1491" y="189"/>
                </a:cubicBezTo>
                <a:close/>
              </a:path>
            </a:pathLst>
          </a:custGeom>
          <a:solidFill>
            <a:srgbClr val="B7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3"/>
          <p:cNvSpPr/>
          <p:nvPr/>
        </p:nvSpPr>
        <p:spPr>
          <a:xfrm>
            <a:off x="5007848" y="3023821"/>
            <a:ext cx="53915" cy="35958"/>
          </a:xfrm>
          <a:custGeom>
            <a:avLst/>
            <a:gdLst/>
            <a:ahLst/>
            <a:cxnLst/>
            <a:rect l="l" t="t" r="r" b="b"/>
            <a:pathLst>
              <a:path w="1204" h="803" extrusionOk="0">
                <a:moveTo>
                  <a:pt x="0" y="0"/>
                </a:moveTo>
                <a:cubicBezTo>
                  <a:pt x="301" y="376"/>
                  <a:pt x="727" y="652"/>
                  <a:pt x="1203" y="802"/>
                </a:cubicBezTo>
                <a:cubicBezTo>
                  <a:pt x="1178" y="777"/>
                  <a:pt x="1128" y="752"/>
                  <a:pt x="1078" y="752"/>
                </a:cubicBezTo>
                <a:cubicBezTo>
                  <a:pt x="652" y="602"/>
                  <a:pt x="276" y="326"/>
                  <a:pt x="0" y="0"/>
                </a:cubicBezTo>
                <a:close/>
              </a:path>
            </a:pathLst>
          </a:custGeom>
          <a:solidFill>
            <a:srgbClr val="B7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3"/>
          <p:cNvSpPr/>
          <p:nvPr/>
        </p:nvSpPr>
        <p:spPr>
          <a:xfrm>
            <a:off x="5493798" y="3183192"/>
            <a:ext cx="35958" cy="10120"/>
          </a:xfrm>
          <a:custGeom>
            <a:avLst/>
            <a:gdLst/>
            <a:ahLst/>
            <a:cxnLst/>
            <a:rect l="l" t="t" r="r" b="b"/>
            <a:pathLst>
              <a:path w="803" h="226" extrusionOk="0">
                <a:moveTo>
                  <a:pt x="802" y="226"/>
                </a:moveTo>
                <a:lnTo>
                  <a:pt x="0" y="0"/>
                </a:lnTo>
                <a:lnTo>
                  <a:pt x="0" y="0"/>
                </a:lnTo>
                <a:lnTo>
                  <a:pt x="802" y="226"/>
                </a:lnTo>
                <a:lnTo>
                  <a:pt x="802" y="226"/>
                </a:lnTo>
                <a:close/>
              </a:path>
            </a:pathLst>
          </a:custGeom>
          <a:solidFill>
            <a:srgbClr val="5A6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5" name="Google Shape;1985;p63"/>
          <p:cNvGrpSpPr/>
          <p:nvPr/>
        </p:nvGrpSpPr>
        <p:grpSpPr>
          <a:xfrm>
            <a:off x="7811910" y="3540445"/>
            <a:ext cx="698657" cy="753287"/>
            <a:chOff x="7811910" y="3540445"/>
            <a:chExt cx="698657" cy="753287"/>
          </a:xfrm>
        </p:grpSpPr>
        <p:sp>
          <p:nvSpPr>
            <p:cNvPr id="1986" name="Google Shape;1986;p63"/>
            <p:cNvSpPr/>
            <p:nvPr/>
          </p:nvSpPr>
          <p:spPr>
            <a:xfrm>
              <a:off x="7972938" y="3540445"/>
              <a:ext cx="537629" cy="193494"/>
            </a:xfrm>
            <a:custGeom>
              <a:avLst/>
              <a:gdLst/>
              <a:ahLst/>
              <a:cxnLst/>
              <a:rect l="l" t="t" r="r" b="b"/>
              <a:pathLst>
                <a:path w="12006" h="4321" extrusionOk="0">
                  <a:moveTo>
                    <a:pt x="9412" y="0"/>
                  </a:moveTo>
                  <a:cubicBezTo>
                    <a:pt x="6812" y="0"/>
                    <a:pt x="2198" y="1124"/>
                    <a:pt x="277" y="1897"/>
                  </a:cubicBezTo>
                  <a:cubicBezTo>
                    <a:pt x="1" y="2022"/>
                    <a:pt x="1" y="2398"/>
                    <a:pt x="277" y="2524"/>
                  </a:cubicBezTo>
                  <a:cubicBezTo>
                    <a:pt x="2167" y="3270"/>
                    <a:pt x="6772" y="4321"/>
                    <a:pt x="9400" y="4321"/>
                  </a:cubicBezTo>
                  <a:cubicBezTo>
                    <a:pt x="9595" y="4321"/>
                    <a:pt x="9780" y="4315"/>
                    <a:pt x="9951" y="4303"/>
                  </a:cubicBezTo>
                  <a:cubicBezTo>
                    <a:pt x="11003" y="4228"/>
                    <a:pt x="11856" y="3376"/>
                    <a:pt x="11931" y="2298"/>
                  </a:cubicBezTo>
                  <a:cubicBezTo>
                    <a:pt x="12006" y="1120"/>
                    <a:pt x="11104" y="92"/>
                    <a:pt x="9926" y="17"/>
                  </a:cubicBezTo>
                  <a:cubicBezTo>
                    <a:pt x="9766" y="6"/>
                    <a:pt x="9594" y="0"/>
                    <a:pt x="9412"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3"/>
            <p:cNvSpPr/>
            <p:nvPr/>
          </p:nvSpPr>
          <p:spPr>
            <a:xfrm>
              <a:off x="7811910" y="3972167"/>
              <a:ext cx="308131" cy="321565"/>
            </a:xfrm>
            <a:custGeom>
              <a:avLst/>
              <a:gdLst/>
              <a:ahLst/>
              <a:cxnLst/>
              <a:rect l="l" t="t" r="r" b="b"/>
              <a:pathLst>
                <a:path w="6881" h="7181" extrusionOk="0">
                  <a:moveTo>
                    <a:pt x="327" y="1"/>
                  </a:moveTo>
                  <a:cubicBezTo>
                    <a:pt x="146" y="1"/>
                    <a:pt x="1" y="189"/>
                    <a:pt x="63" y="376"/>
                  </a:cubicBezTo>
                  <a:cubicBezTo>
                    <a:pt x="665" y="1980"/>
                    <a:pt x="2344" y="5314"/>
                    <a:pt x="3747" y="6692"/>
                  </a:cubicBezTo>
                  <a:cubicBezTo>
                    <a:pt x="4071" y="7016"/>
                    <a:pt x="4497" y="7180"/>
                    <a:pt x="4927" y="7180"/>
                  </a:cubicBezTo>
                  <a:cubicBezTo>
                    <a:pt x="5295" y="7180"/>
                    <a:pt x="5666" y="7060"/>
                    <a:pt x="5978" y="6817"/>
                  </a:cubicBezTo>
                  <a:cubicBezTo>
                    <a:pt x="6730" y="6241"/>
                    <a:pt x="6880" y="5163"/>
                    <a:pt x="6304" y="4411"/>
                  </a:cubicBezTo>
                  <a:cubicBezTo>
                    <a:pt x="5101" y="2858"/>
                    <a:pt x="2018" y="827"/>
                    <a:pt x="439" y="25"/>
                  </a:cubicBezTo>
                  <a:cubicBezTo>
                    <a:pt x="401" y="9"/>
                    <a:pt x="363" y="1"/>
                    <a:pt x="327"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3"/>
            <p:cNvSpPr/>
            <p:nvPr/>
          </p:nvSpPr>
          <p:spPr>
            <a:xfrm>
              <a:off x="7922784" y="3794750"/>
              <a:ext cx="449770" cy="270874"/>
            </a:xfrm>
            <a:custGeom>
              <a:avLst/>
              <a:gdLst/>
              <a:ahLst/>
              <a:cxnLst/>
              <a:rect l="l" t="t" r="r" b="b"/>
              <a:pathLst>
                <a:path w="10044" h="6049" extrusionOk="0">
                  <a:moveTo>
                    <a:pt x="390" y="1"/>
                  </a:moveTo>
                  <a:cubicBezTo>
                    <a:pt x="155" y="1"/>
                    <a:pt x="0" y="285"/>
                    <a:pt x="169" y="454"/>
                  </a:cubicBezTo>
                  <a:cubicBezTo>
                    <a:pt x="1296" y="1807"/>
                    <a:pt x="5457" y="5090"/>
                    <a:pt x="7286" y="5892"/>
                  </a:cubicBezTo>
                  <a:cubicBezTo>
                    <a:pt x="7519" y="5999"/>
                    <a:pt x="7764" y="6049"/>
                    <a:pt x="8007" y="6049"/>
                  </a:cubicBezTo>
                  <a:cubicBezTo>
                    <a:pt x="8678" y="6049"/>
                    <a:pt x="9329" y="5666"/>
                    <a:pt x="9642" y="5040"/>
                  </a:cubicBezTo>
                  <a:cubicBezTo>
                    <a:pt x="10043" y="4238"/>
                    <a:pt x="9768" y="3311"/>
                    <a:pt x="9041" y="2860"/>
                  </a:cubicBezTo>
                  <a:cubicBezTo>
                    <a:pt x="7362" y="1807"/>
                    <a:pt x="2174" y="203"/>
                    <a:pt x="419" y="2"/>
                  </a:cubicBezTo>
                  <a:cubicBezTo>
                    <a:pt x="409" y="1"/>
                    <a:pt x="400" y="1"/>
                    <a:pt x="39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 name="Google Shape;1989;p63"/>
          <p:cNvGrpSpPr/>
          <p:nvPr/>
        </p:nvGrpSpPr>
        <p:grpSpPr>
          <a:xfrm>
            <a:off x="4782248" y="849763"/>
            <a:ext cx="559301" cy="843338"/>
            <a:chOff x="4782248" y="849763"/>
            <a:chExt cx="559301" cy="843338"/>
          </a:xfrm>
        </p:grpSpPr>
        <p:sp>
          <p:nvSpPr>
            <p:cNvPr id="1990" name="Google Shape;1990;p63"/>
            <p:cNvSpPr/>
            <p:nvPr/>
          </p:nvSpPr>
          <p:spPr>
            <a:xfrm>
              <a:off x="4939380" y="849763"/>
              <a:ext cx="402169" cy="424694"/>
            </a:xfrm>
            <a:custGeom>
              <a:avLst/>
              <a:gdLst/>
              <a:ahLst/>
              <a:cxnLst/>
              <a:rect l="l" t="t" r="r" b="b"/>
              <a:pathLst>
                <a:path w="8981" h="9484" extrusionOk="0">
                  <a:moveTo>
                    <a:pt x="2337" y="0"/>
                  </a:moveTo>
                  <a:cubicBezTo>
                    <a:pt x="1773" y="0"/>
                    <a:pt x="1212" y="220"/>
                    <a:pt x="802" y="655"/>
                  </a:cubicBezTo>
                  <a:cubicBezTo>
                    <a:pt x="51" y="1457"/>
                    <a:pt x="0" y="2660"/>
                    <a:pt x="652" y="3487"/>
                  </a:cubicBezTo>
                  <a:cubicBezTo>
                    <a:pt x="2181" y="5442"/>
                    <a:pt x="6492" y="8475"/>
                    <a:pt x="8447" y="9452"/>
                  </a:cubicBezTo>
                  <a:cubicBezTo>
                    <a:pt x="8494" y="9474"/>
                    <a:pt x="8541" y="9483"/>
                    <a:pt x="8586" y="9483"/>
                  </a:cubicBezTo>
                  <a:cubicBezTo>
                    <a:pt x="8806" y="9483"/>
                    <a:pt x="8981" y="9255"/>
                    <a:pt x="8898" y="9026"/>
                  </a:cubicBezTo>
                  <a:cubicBezTo>
                    <a:pt x="8121" y="6946"/>
                    <a:pt x="5615" y="2335"/>
                    <a:pt x="3835" y="605"/>
                  </a:cubicBezTo>
                  <a:cubicBezTo>
                    <a:pt x="3419" y="201"/>
                    <a:pt x="2876" y="0"/>
                    <a:pt x="2337"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3"/>
            <p:cNvSpPr/>
            <p:nvPr/>
          </p:nvSpPr>
          <p:spPr>
            <a:xfrm>
              <a:off x="4787890" y="1538296"/>
              <a:ext cx="406289" cy="154804"/>
            </a:xfrm>
            <a:custGeom>
              <a:avLst/>
              <a:gdLst/>
              <a:ahLst/>
              <a:cxnLst/>
              <a:rect l="l" t="t" r="r" b="b"/>
              <a:pathLst>
                <a:path w="9073" h="3457" extrusionOk="0">
                  <a:moveTo>
                    <a:pt x="2108" y="0"/>
                  </a:moveTo>
                  <a:cubicBezTo>
                    <a:pt x="1949" y="0"/>
                    <a:pt x="1797" y="5"/>
                    <a:pt x="1654" y="16"/>
                  </a:cubicBezTo>
                  <a:cubicBezTo>
                    <a:pt x="702" y="91"/>
                    <a:pt x="0" y="919"/>
                    <a:pt x="75" y="1871"/>
                  </a:cubicBezTo>
                  <a:cubicBezTo>
                    <a:pt x="150" y="2723"/>
                    <a:pt x="827" y="3400"/>
                    <a:pt x="1679" y="3450"/>
                  </a:cubicBezTo>
                  <a:cubicBezTo>
                    <a:pt x="1774" y="3455"/>
                    <a:pt x="1873" y="3457"/>
                    <a:pt x="1975" y="3457"/>
                  </a:cubicBezTo>
                  <a:cubicBezTo>
                    <a:pt x="3999" y="3457"/>
                    <a:pt x="7320" y="2541"/>
                    <a:pt x="8847" y="1921"/>
                  </a:cubicBezTo>
                  <a:cubicBezTo>
                    <a:pt x="9073" y="1821"/>
                    <a:pt x="9048" y="1520"/>
                    <a:pt x="8822" y="1420"/>
                  </a:cubicBezTo>
                  <a:cubicBezTo>
                    <a:pt x="7312" y="839"/>
                    <a:pt x="4123" y="0"/>
                    <a:pt x="2108"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3"/>
            <p:cNvSpPr/>
            <p:nvPr/>
          </p:nvSpPr>
          <p:spPr>
            <a:xfrm>
              <a:off x="4782248" y="1197298"/>
              <a:ext cx="468041" cy="225243"/>
            </a:xfrm>
            <a:custGeom>
              <a:avLst/>
              <a:gdLst/>
              <a:ahLst/>
              <a:cxnLst/>
              <a:rect l="l" t="t" r="r" b="b"/>
              <a:pathLst>
                <a:path w="10452" h="5030" extrusionOk="0">
                  <a:moveTo>
                    <a:pt x="1906" y="0"/>
                  </a:moveTo>
                  <a:cubicBezTo>
                    <a:pt x="1248" y="0"/>
                    <a:pt x="617" y="391"/>
                    <a:pt x="352" y="1065"/>
                  </a:cubicBezTo>
                  <a:cubicBezTo>
                    <a:pt x="1" y="1967"/>
                    <a:pt x="402" y="3020"/>
                    <a:pt x="1279" y="3396"/>
                  </a:cubicBezTo>
                  <a:cubicBezTo>
                    <a:pt x="3035" y="4189"/>
                    <a:pt x="7930" y="5029"/>
                    <a:pt x="9894" y="5029"/>
                  </a:cubicBezTo>
                  <a:cubicBezTo>
                    <a:pt x="9977" y="5029"/>
                    <a:pt x="10054" y="5028"/>
                    <a:pt x="10126" y="5025"/>
                  </a:cubicBezTo>
                  <a:cubicBezTo>
                    <a:pt x="10352" y="5025"/>
                    <a:pt x="10452" y="4724"/>
                    <a:pt x="10276" y="4549"/>
                  </a:cubicBezTo>
                  <a:cubicBezTo>
                    <a:pt x="8948" y="3371"/>
                    <a:pt x="4286" y="614"/>
                    <a:pt x="2357" y="62"/>
                  </a:cubicBezTo>
                  <a:cubicBezTo>
                    <a:pt x="2208" y="20"/>
                    <a:pt x="2056" y="0"/>
                    <a:pt x="1906"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93" name="Google Shape;1993;p63"/>
          <p:cNvPicPr preferRelativeResize="0"/>
          <p:nvPr/>
        </p:nvPicPr>
        <p:blipFill rotWithShape="1">
          <a:blip r:embed="rId3">
            <a:alphaModFix/>
          </a:blip>
          <a:srcRect l="1671" r="1681"/>
          <a:stretch/>
        </p:blipFill>
        <p:spPr>
          <a:xfrm rot="976658">
            <a:off x="5331629" y="1517225"/>
            <a:ext cx="2698642" cy="1570627"/>
          </a:xfrm>
          <a:prstGeom prst="rect">
            <a:avLst/>
          </a:prstGeom>
          <a:noFill/>
          <a:ln w="28575" cap="flat" cmpd="sng">
            <a:solidFill>
              <a:schemeClr val="dk1"/>
            </a:solidFill>
            <a:prstDash val="solid"/>
            <a:round/>
            <a:headEnd type="none" w="sm" len="sm"/>
            <a:tailEnd type="none" w="sm" len="sm"/>
          </a:ln>
        </p:spPr>
      </p:pic>
      <p:sp>
        <p:nvSpPr>
          <p:cNvPr id="1994" name="Google Shape;1994;p63"/>
          <p:cNvSpPr/>
          <p:nvPr/>
        </p:nvSpPr>
        <p:spPr>
          <a:xfrm rot="2058533">
            <a:off x="4470546" y="2616989"/>
            <a:ext cx="330754" cy="31885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3"/>
          <p:cNvSpPr/>
          <p:nvPr/>
        </p:nvSpPr>
        <p:spPr>
          <a:xfrm rot="2058533">
            <a:off x="7258971" y="3954239"/>
            <a:ext cx="330754" cy="318855"/>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3"/>
          <p:cNvSpPr/>
          <p:nvPr/>
        </p:nvSpPr>
        <p:spPr>
          <a:xfrm rot="-351132">
            <a:off x="4683833" y="2082106"/>
            <a:ext cx="229496" cy="229496"/>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3"/>
          <p:cNvSpPr/>
          <p:nvPr/>
        </p:nvSpPr>
        <p:spPr>
          <a:xfrm rot="-355287">
            <a:off x="7036208" y="4346115"/>
            <a:ext cx="154122" cy="154122"/>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3"/>
          <p:cNvSpPr/>
          <p:nvPr/>
        </p:nvSpPr>
        <p:spPr>
          <a:xfrm rot="-2095455">
            <a:off x="3089447" y="898168"/>
            <a:ext cx="1702433" cy="501910"/>
          </a:xfrm>
          <a:prstGeom prst="rect">
            <a:avLst/>
          </a:prstGeom>
        </p:spPr>
        <p:txBody>
          <a:bodyPr>
            <a:prstTxWarp prst="textPlain">
              <a:avLst/>
            </a:prstTxWarp>
          </a:bodyPr>
          <a:lstStyle/>
          <a:p>
            <a:pPr lvl="0" algn="ctr"/>
            <a:r>
              <a:rPr b="0" i="0">
                <a:ln>
                  <a:noFill/>
                </a:ln>
                <a:solidFill>
                  <a:schemeClr val="lt1"/>
                </a:solidFill>
                <a:latin typeface="Hachi Maru Pop"/>
              </a:rPr>
              <a:t>ウェブ</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002"/>
        <p:cNvGrpSpPr/>
        <p:nvPr/>
      </p:nvGrpSpPr>
      <p:grpSpPr>
        <a:xfrm>
          <a:off x="0" y="0"/>
          <a:ext cx="0" cy="0"/>
          <a:chOff x="0" y="0"/>
          <a:chExt cx="0" cy="0"/>
        </a:xfrm>
      </p:grpSpPr>
      <p:sp>
        <p:nvSpPr>
          <p:cNvPr id="2003" name="Google Shape;2003;p64"/>
          <p:cNvSpPr txBox="1">
            <a:spLocks noGrp="1"/>
          </p:cNvSpPr>
          <p:nvPr>
            <p:ph type="title"/>
          </p:nvPr>
        </p:nvSpPr>
        <p:spPr>
          <a:xfrm>
            <a:off x="2599800" y="760248"/>
            <a:ext cx="3944400" cy="59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004" name="Google Shape;2004;p64"/>
          <p:cNvSpPr txBox="1">
            <a:spLocks noGrp="1"/>
          </p:cNvSpPr>
          <p:nvPr>
            <p:ph type="subTitle" idx="1"/>
          </p:nvPr>
        </p:nvSpPr>
        <p:spPr>
          <a:xfrm>
            <a:off x="2415450" y="1502475"/>
            <a:ext cx="4313100" cy="13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500">
                <a:solidFill>
                  <a:schemeClr val="accent4"/>
                </a:solidFill>
                <a:latin typeface="Lilita One"/>
                <a:ea typeface="Lilita One"/>
                <a:cs typeface="Lilita One"/>
                <a:sym typeface="Lilita One"/>
              </a:rPr>
              <a:t>Do you have any questions?</a:t>
            </a:r>
            <a:endParaRPr sz="2500">
              <a:solidFill>
                <a:schemeClr val="accent4"/>
              </a:solidFill>
              <a:latin typeface="Lilita One"/>
              <a:ea typeface="Lilita One"/>
              <a:cs typeface="Lilita One"/>
              <a:sym typeface="Lilita One"/>
            </a:endParaRPr>
          </a:p>
          <a:p>
            <a:pPr marL="0" lvl="0" indent="0" algn="ctr" rtl="0">
              <a:spcBef>
                <a:spcPts val="0"/>
              </a:spcBef>
              <a:spcAft>
                <a:spcPts val="0"/>
              </a:spcAft>
              <a:buClr>
                <a:schemeClr val="dk1"/>
              </a:buClr>
              <a:buSzPts val="1100"/>
              <a:buFont typeface="Arial"/>
              <a:buNone/>
            </a:pPr>
            <a:r>
              <a:rPr lang="en"/>
              <a:t>youremail@freepik.com</a:t>
            </a:r>
            <a:endParaRPr/>
          </a:p>
          <a:p>
            <a:pPr marL="0" lvl="0" indent="0" algn="ctr" rtl="0">
              <a:spcBef>
                <a:spcPts val="0"/>
              </a:spcBef>
              <a:spcAft>
                <a:spcPts val="0"/>
              </a:spcAft>
              <a:buClr>
                <a:schemeClr val="dk1"/>
              </a:buClr>
              <a:buSzPts val="1100"/>
              <a:buFont typeface="Arial"/>
              <a:buNone/>
            </a:pPr>
            <a:r>
              <a:rPr lang="en"/>
              <a:t>+91 620 421 838</a:t>
            </a:r>
            <a:endParaRPr/>
          </a:p>
          <a:p>
            <a:pPr marL="0" lvl="0" indent="0" algn="ctr" rtl="0">
              <a:spcBef>
                <a:spcPts val="0"/>
              </a:spcBef>
              <a:spcAft>
                <a:spcPts val="0"/>
              </a:spcAft>
              <a:buClr>
                <a:schemeClr val="dk1"/>
              </a:buClr>
              <a:buSzPts val="1100"/>
              <a:buFont typeface="Arial"/>
              <a:buNone/>
            </a:pPr>
            <a:r>
              <a:rPr lang="en"/>
              <a:t>yourcompany.com</a:t>
            </a:r>
            <a:endParaRPr/>
          </a:p>
          <a:p>
            <a:pPr marL="0" lvl="0" indent="0" algn="ctr" rtl="0">
              <a:spcBef>
                <a:spcPts val="0"/>
              </a:spcBef>
              <a:spcAft>
                <a:spcPts val="0"/>
              </a:spcAft>
              <a:buNone/>
            </a:pPr>
            <a:endParaRPr/>
          </a:p>
        </p:txBody>
      </p:sp>
      <p:sp>
        <p:nvSpPr>
          <p:cNvPr id="2005" name="Google Shape;2005;p64"/>
          <p:cNvSpPr txBox="1"/>
          <p:nvPr/>
        </p:nvSpPr>
        <p:spPr>
          <a:xfrm>
            <a:off x="2265600" y="4385000"/>
            <a:ext cx="4612800" cy="17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Lato"/>
                <a:ea typeface="Lato"/>
                <a:cs typeface="Lato"/>
                <a:sym typeface="Lato"/>
              </a:rPr>
              <a:t>Please keep this slide for attribution.</a:t>
            </a:r>
            <a:endParaRPr sz="1200" b="1">
              <a:solidFill>
                <a:schemeClr val="dk1"/>
              </a:solidFill>
              <a:latin typeface="Lato"/>
              <a:ea typeface="Lato"/>
              <a:cs typeface="Lato"/>
              <a:sym typeface="Lato"/>
            </a:endParaRPr>
          </a:p>
        </p:txBody>
      </p:sp>
      <p:sp>
        <p:nvSpPr>
          <p:cNvPr id="2006" name="Google Shape;2006;p64"/>
          <p:cNvSpPr/>
          <p:nvPr/>
        </p:nvSpPr>
        <p:spPr>
          <a:xfrm>
            <a:off x="772838" y="234825"/>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flipH="1">
            <a:off x="7059338" y="3320925"/>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rot="9719471" flipH="1">
            <a:off x="3163716" y="2888428"/>
            <a:ext cx="790844" cy="790844"/>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rot="9719471" flipH="1">
            <a:off x="3217473" y="2847636"/>
            <a:ext cx="790844" cy="790844"/>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rot="9719471" flipH="1">
            <a:off x="4157476" y="2888428"/>
            <a:ext cx="790844" cy="790844"/>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rot="9719471" flipH="1">
            <a:off x="4211233" y="2847636"/>
            <a:ext cx="790844" cy="790844"/>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rot="9719471" flipH="1">
            <a:off x="5151213" y="2888428"/>
            <a:ext cx="790844" cy="790844"/>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rot="9719471" flipH="1">
            <a:off x="5204970" y="2847636"/>
            <a:ext cx="790844" cy="790844"/>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rot="-687168">
            <a:off x="308631" y="2358560"/>
            <a:ext cx="2640210" cy="618765"/>
          </a:xfrm>
          <a:prstGeom prst="rect">
            <a:avLst/>
          </a:prstGeom>
        </p:spPr>
        <p:txBody>
          <a:bodyPr>
            <a:prstTxWarp prst="textPlain">
              <a:avLst/>
            </a:prstTxWarp>
          </a:bodyPr>
          <a:lstStyle/>
          <a:p>
            <a:pPr lvl="0" algn="ctr"/>
            <a:r>
              <a:rPr b="0" i="0">
                <a:ln>
                  <a:noFill/>
                </a:ln>
                <a:solidFill>
                  <a:schemeClr val="lt1"/>
                </a:solidFill>
                <a:latin typeface="Hachi Maru Pop"/>
              </a:rPr>
              <a:t>さよなら</a:t>
            </a:r>
          </a:p>
        </p:txBody>
      </p:sp>
      <p:sp>
        <p:nvSpPr>
          <p:cNvPr id="2015" name="Google Shape;2015;p64"/>
          <p:cNvSpPr/>
          <p:nvPr/>
        </p:nvSpPr>
        <p:spPr>
          <a:xfrm>
            <a:off x="617871" y="7997120"/>
            <a:ext cx="476862" cy="253404"/>
          </a:xfrm>
          <a:custGeom>
            <a:avLst/>
            <a:gdLst/>
            <a:ahLst/>
            <a:cxnLst/>
            <a:rect l="l" t="t" r="r" b="b"/>
            <a:pathLst>
              <a:path w="4379" h="2327" extrusionOk="0">
                <a:moveTo>
                  <a:pt x="2473" y="1"/>
                </a:moveTo>
                <a:cubicBezTo>
                  <a:pt x="2199" y="1"/>
                  <a:pt x="1885" y="19"/>
                  <a:pt x="1524" y="56"/>
                </a:cubicBezTo>
                <a:cubicBezTo>
                  <a:pt x="135" y="191"/>
                  <a:pt x="97" y="1484"/>
                  <a:pt x="49" y="1867"/>
                </a:cubicBezTo>
                <a:cubicBezTo>
                  <a:pt x="1" y="2260"/>
                  <a:pt x="384" y="2327"/>
                  <a:pt x="604" y="2327"/>
                </a:cubicBezTo>
                <a:lnTo>
                  <a:pt x="3890" y="2327"/>
                </a:lnTo>
                <a:cubicBezTo>
                  <a:pt x="4273" y="2327"/>
                  <a:pt x="4379" y="1819"/>
                  <a:pt x="4350" y="1714"/>
                </a:cubicBezTo>
                <a:cubicBezTo>
                  <a:pt x="4321" y="1599"/>
                  <a:pt x="4197" y="727"/>
                  <a:pt x="3900" y="392"/>
                </a:cubicBezTo>
                <a:cubicBezTo>
                  <a:pt x="3688" y="144"/>
                  <a:pt x="3245"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rot="772466" flipH="1">
            <a:off x="7968253" y="1786225"/>
            <a:ext cx="697873" cy="761168"/>
          </a:xfrm>
          <a:custGeom>
            <a:avLst/>
            <a:gdLst/>
            <a:ahLst/>
            <a:cxnLst/>
            <a:rect l="l" t="t" r="r" b="b"/>
            <a:pathLst>
              <a:path w="3440" h="3752" extrusionOk="0">
                <a:moveTo>
                  <a:pt x="612" y="1"/>
                </a:moveTo>
                <a:cubicBezTo>
                  <a:pt x="596" y="1"/>
                  <a:pt x="581" y="3"/>
                  <a:pt x="566" y="6"/>
                </a:cubicBezTo>
                <a:cubicBezTo>
                  <a:pt x="297" y="73"/>
                  <a:pt x="211" y="629"/>
                  <a:pt x="355" y="1261"/>
                </a:cubicBezTo>
                <a:cubicBezTo>
                  <a:pt x="384" y="1366"/>
                  <a:pt x="412" y="1472"/>
                  <a:pt x="451" y="1567"/>
                </a:cubicBezTo>
                <a:cubicBezTo>
                  <a:pt x="173" y="1778"/>
                  <a:pt x="10" y="2104"/>
                  <a:pt x="0" y="2449"/>
                </a:cubicBezTo>
                <a:cubicBezTo>
                  <a:pt x="0" y="3167"/>
                  <a:pt x="767" y="3752"/>
                  <a:pt x="1725" y="3752"/>
                </a:cubicBezTo>
                <a:cubicBezTo>
                  <a:pt x="2673" y="3752"/>
                  <a:pt x="3440" y="3177"/>
                  <a:pt x="3440" y="2458"/>
                </a:cubicBezTo>
                <a:cubicBezTo>
                  <a:pt x="3430" y="2104"/>
                  <a:pt x="3267" y="1778"/>
                  <a:pt x="2989" y="1567"/>
                </a:cubicBezTo>
                <a:cubicBezTo>
                  <a:pt x="3028" y="1472"/>
                  <a:pt x="3057" y="1366"/>
                  <a:pt x="3085" y="1261"/>
                </a:cubicBezTo>
                <a:cubicBezTo>
                  <a:pt x="3239" y="629"/>
                  <a:pt x="3143" y="73"/>
                  <a:pt x="2875" y="6"/>
                </a:cubicBezTo>
                <a:cubicBezTo>
                  <a:pt x="2860" y="3"/>
                  <a:pt x="2845" y="1"/>
                  <a:pt x="2830" y="1"/>
                </a:cubicBezTo>
                <a:cubicBezTo>
                  <a:pt x="2578" y="1"/>
                  <a:pt x="2272" y="444"/>
                  <a:pt x="2127" y="1031"/>
                </a:cubicBezTo>
                <a:cubicBezTo>
                  <a:pt x="2118" y="1079"/>
                  <a:pt x="2099" y="1127"/>
                  <a:pt x="2099" y="1175"/>
                </a:cubicBezTo>
                <a:cubicBezTo>
                  <a:pt x="1974" y="1155"/>
                  <a:pt x="1847" y="1146"/>
                  <a:pt x="1721" y="1146"/>
                </a:cubicBezTo>
                <a:cubicBezTo>
                  <a:pt x="1596" y="1146"/>
                  <a:pt x="1471" y="1155"/>
                  <a:pt x="1351" y="1175"/>
                </a:cubicBezTo>
                <a:cubicBezTo>
                  <a:pt x="1342" y="1127"/>
                  <a:pt x="1332" y="1079"/>
                  <a:pt x="1323" y="1031"/>
                </a:cubicBezTo>
                <a:cubicBezTo>
                  <a:pt x="1178" y="444"/>
                  <a:pt x="871" y="1"/>
                  <a:pt x="612" y="1"/>
                </a:cubicBezTo>
                <a:close/>
              </a:path>
            </a:pathLst>
          </a:custGeom>
          <a:solidFill>
            <a:srgbClr val="DF99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flipH="1">
            <a:off x="7059339" y="2028275"/>
            <a:ext cx="651929" cy="628502"/>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rgbClr val="FCF3A8"/>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flipH="1">
            <a:off x="7777943" y="1177500"/>
            <a:ext cx="441404" cy="42554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flipH="1">
            <a:off x="7361843" y="1543575"/>
            <a:ext cx="219000" cy="2190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269797" y="3984623"/>
            <a:ext cx="2287632" cy="13758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flipH="1">
            <a:off x="1974157" y="3174938"/>
            <a:ext cx="441300" cy="441300"/>
          </a:xfrm>
          <a:prstGeom prst="ellipse">
            <a:avLst/>
          </a:pr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flipH="1">
            <a:off x="1462348" y="3381675"/>
            <a:ext cx="319800" cy="319800"/>
          </a:xfrm>
          <a:prstGeom prst="ellipse">
            <a:avLst/>
          </a:pr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4384579" y="3081694"/>
            <a:ext cx="491393" cy="404389"/>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3394472" y="3032567"/>
            <a:ext cx="437000" cy="421046"/>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5381966" y="2994684"/>
            <a:ext cx="436972" cy="496757"/>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rot="1381678">
            <a:off x="5599663" y="44589"/>
            <a:ext cx="2240313" cy="723566"/>
          </a:xfrm>
          <a:prstGeom prst="rect">
            <a:avLst/>
          </a:prstGeom>
        </p:spPr>
        <p:txBody>
          <a:bodyPr>
            <a:prstTxWarp prst="textPlain">
              <a:avLst/>
            </a:prstTxWarp>
          </a:bodyPr>
          <a:lstStyle/>
          <a:p>
            <a:pPr lvl="0" algn="ctr"/>
            <a:r>
              <a:rPr b="0" i="0">
                <a:ln>
                  <a:noFill/>
                </a:ln>
                <a:solidFill>
                  <a:schemeClr val="lt1"/>
                </a:solidFill>
                <a:latin typeface="Hachi Maru Pop"/>
              </a:rPr>
              <a:t>視聴覚</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93" name="Google Shape;493;p33"/>
          <p:cNvSpPr/>
          <p:nvPr/>
        </p:nvSpPr>
        <p:spPr>
          <a:xfrm rot="-7882816" flipH="1">
            <a:off x="4241750" y="890984"/>
            <a:ext cx="6179906" cy="3403565"/>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rot="-7882816" flipH="1">
            <a:off x="3494684" y="776968"/>
            <a:ext cx="7250379" cy="4010183"/>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rot="-7882816" flipH="1">
            <a:off x="5004287" y="1004093"/>
            <a:ext cx="5094467" cy="2806431"/>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rot="9719218" flipH="1">
            <a:off x="5081489" y="1155108"/>
            <a:ext cx="3272287" cy="3272287"/>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txBox="1">
            <a:spLocks noGrp="1"/>
          </p:cNvSpPr>
          <p:nvPr>
            <p:ph type="title"/>
          </p:nvPr>
        </p:nvSpPr>
        <p:spPr>
          <a:xfrm>
            <a:off x="595766" y="1278528"/>
            <a:ext cx="2920800" cy="514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sz="4000" dirty="0"/>
              <a:t>AI Art </a:t>
            </a:r>
            <a:endParaRPr sz="4000" dirty="0"/>
          </a:p>
        </p:txBody>
      </p:sp>
      <p:sp>
        <p:nvSpPr>
          <p:cNvPr id="498" name="Google Shape;498;p33"/>
          <p:cNvSpPr txBox="1">
            <a:spLocks noGrp="1"/>
          </p:cNvSpPr>
          <p:nvPr>
            <p:ph type="subTitle" idx="1"/>
          </p:nvPr>
        </p:nvSpPr>
        <p:spPr>
          <a:xfrm>
            <a:off x="261445" y="1895544"/>
            <a:ext cx="4540712" cy="2663933"/>
          </a:xfrm>
          <a:prstGeom prst="rect">
            <a:avLst/>
          </a:prstGeom>
        </p:spPr>
        <p:txBody>
          <a:bodyPr spcFirstLastPara="1" wrap="square" lIns="91425" tIns="91425" rIns="91425" bIns="91425" anchor="t" anchorCtr="0">
            <a:noAutofit/>
          </a:bodyPr>
          <a:lstStyle/>
          <a:p>
            <a:pPr marL="0" lvl="0" indent="0" algn="l" rtl="0">
              <a:spcBef>
                <a:spcPts val="1600"/>
              </a:spcBef>
              <a:spcAft>
                <a:spcPts val="0"/>
              </a:spcAft>
              <a:buNone/>
            </a:pPr>
            <a:r>
              <a:rPr lang="en-US" sz="1800" dirty="0"/>
              <a:t>To make AI art, you type what you want to see in a box:</a:t>
            </a:r>
          </a:p>
          <a:p>
            <a:pPr marL="0" lvl="0" indent="0" algn="l" rtl="0">
              <a:spcBef>
                <a:spcPts val="1600"/>
              </a:spcBef>
              <a:spcAft>
                <a:spcPts val="0"/>
              </a:spcAft>
              <a:buNone/>
            </a:pPr>
            <a:r>
              <a:rPr lang="en-US" sz="1800" i="1" dirty="0"/>
              <a:t>“A tuxedo cat wearing a tuxedo, grey background”</a:t>
            </a:r>
          </a:p>
          <a:p>
            <a:pPr marL="0" lvl="0" indent="0" algn="l" rtl="0">
              <a:spcBef>
                <a:spcPts val="1600"/>
              </a:spcBef>
              <a:spcAft>
                <a:spcPts val="0"/>
              </a:spcAft>
              <a:buNone/>
            </a:pPr>
            <a:r>
              <a:rPr lang="en-US" sz="1800" dirty="0"/>
              <a:t>This is called the “prompt” or “input” </a:t>
            </a:r>
            <a:br>
              <a:rPr lang="en-US" sz="1800" dirty="0"/>
            </a:br>
            <a:endParaRPr sz="1800" dirty="0"/>
          </a:p>
        </p:txBody>
      </p:sp>
      <p:sp>
        <p:nvSpPr>
          <p:cNvPr id="500" name="Google Shape;500;p33"/>
          <p:cNvSpPr/>
          <p:nvPr/>
        </p:nvSpPr>
        <p:spPr>
          <a:xfrm flipH="1">
            <a:off x="4574284" y="3324138"/>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flipH="1">
            <a:off x="7126984" y="590463"/>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Prompt: instaport style, A hyperdetailed cat character wearing modern elegant intricate clothing, tuxedo, highly detailed digital fantasy art, magic atmosphere, flawless, handsome, smart, nice, optimistic, trending on artstation and cgsociety, Artgerm, Giger, Kinkade">
            <a:extLst>
              <a:ext uri="{FF2B5EF4-FFF2-40B4-BE49-F238E27FC236}">
                <a16:creationId xmlns:a16="http://schemas.microsoft.com/office/drawing/2014/main" id="{92D7AB59-E9FD-EBCE-B47D-2ED8E45ED7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7800" y="500197"/>
            <a:ext cx="3138854" cy="418513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9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030"/>
        <p:cNvGrpSpPr/>
        <p:nvPr/>
      </p:nvGrpSpPr>
      <p:grpSpPr>
        <a:xfrm>
          <a:off x="0" y="0"/>
          <a:ext cx="0" cy="0"/>
          <a:chOff x="0" y="0"/>
          <a:chExt cx="0" cy="0"/>
        </a:xfrm>
      </p:grpSpPr>
      <p:sp>
        <p:nvSpPr>
          <p:cNvPr id="2031" name="Google Shape;2031;p65"/>
          <p:cNvSpPr txBox="1">
            <a:spLocks noGrp="1"/>
          </p:cNvSpPr>
          <p:nvPr>
            <p:ph type="title"/>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032" name="Google Shape;2032;p65"/>
          <p:cNvGrpSpPr/>
          <p:nvPr/>
        </p:nvGrpSpPr>
        <p:grpSpPr>
          <a:xfrm>
            <a:off x="4554271" y="1200797"/>
            <a:ext cx="1471635" cy="2451796"/>
            <a:chOff x="3894175" y="1727458"/>
            <a:chExt cx="1471635" cy="2451796"/>
          </a:xfrm>
        </p:grpSpPr>
        <p:sp>
          <p:nvSpPr>
            <p:cNvPr id="2033" name="Google Shape;2033;p65"/>
            <p:cNvSpPr/>
            <p:nvPr/>
          </p:nvSpPr>
          <p:spPr>
            <a:xfrm>
              <a:off x="4598645" y="3949994"/>
              <a:ext cx="195131" cy="221414"/>
            </a:xfrm>
            <a:custGeom>
              <a:avLst/>
              <a:gdLst/>
              <a:ahLst/>
              <a:cxnLst/>
              <a:rect l="l" t="t" r="r" b="b"/>
              <a:pathLst>
                <a:path w="3134" h="3556" extrusionOk="0">
                  <a:moveTo>
                    <a:pt x="1819" y="0"/>
                  </a:moveTo>
                  <a:cubicBezTo>
                    <a:pt x="1469" y="0"/>
                    <a:pt x="986" y="80"/>
                    <a:pt x="585" y="444"/>
                  </a:cubicBezTo>
                  <a:cubicBezTo>
                    <a:pt x="1" y="971"/>
                    <a:pt x="231" y="1727"/>
                    <a:pt x="231" y="1727"/>
                  </a:cubicBezTo>
                  <a:cubicBezTo>
                    <a:pt x="231" y="1727"/>
                    <a:pt x="116" y="3059"/>
                    <a:pt x="87" y="3222"/>
                  </a:cubicBezTo>
                  <a:cubicBezTo>
                    <a:pt x="71" y="3354"/>
                    <a:pt x="188" y="3556"/>
                    <a:pt x="428" y="3556"/>
                  </a:cubicBezTo>
                  <a:cubicBezTo>
                    <a:pt x="468" y="3556"/>
                    <a:pt x="510" y="3550"/>
                    <a:pt x="556" y="3538"/>
                  </a:cubicBezTo>
                  <a:cubicBezTo>
                    <a:pt x="882" y="3452"/>
                    <a:pt x="2166" y="2513"/>
                    <a:pt x="2568" y="2149"/>
                  </a:cubicBezTo>
                  <a:cubicBezTo>
                    <a:pt x="2971" y="1785"/>
                    <a:pt x="3134" y="1363"/>
                    <a:pt x="3047" y="1210"/>
                  </a:cubicBezTo>
                  <a:cubicBezTo>
                    <a:pt x="2961" y="1066"/>
                    <a:pt x="2290" y="51"/>
                    <a:pt x="2290" y="51"/>
                  </a:cubicBezTo>
                  <a:cubicBezTo>
                    <a:pt x="2290" y="51"/>
                    <a:pt x="2097" y="0"/>
                    <a:pt x="1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5"/>
            <p:cNvSpPr/>
            <p:nvPr/>
          </p:nvSpPr>
          <p:spPr>
            <a:xfrm>
              <a:off x="4593913" y="3942522"/>
              <a:ext cx="209389" cy="236732"/>
            </a:xfrm>
            <a:custGeom>
              <a:avLst/>
              <a:gdLst/>
              <a:ahLst/>
              <a:cxnLst/>
              <a:rect l="l" t="t" r="r" b="b"/>
              <a:pathLst>
                <a:path w="3363" h="3802" extrusionOk="0">
                  <a:moveTo>
                    <a:pt x="1826" y="246"/>
                  </a:moveTo>
                  <a:cubicBezTo>
                    <a:pt x="1850" y="246"/>
                    <a:pt x="1873" y="246"/>
                    <a:pt x="1897" y="247"/>
                  </a:cubicBezTo>
                  <a:cubicBezTo>
                    <a:pt x="2022" y="247"/>
                    <a:pt x="2156" y="257"/>
                    <a:pt x="2280" y="276"/>
                  </a:cubicBezTo>
                  <a:cubicBezTo>
                    <a:pt x="2414" y="468"/>
                    <a:pt x="2941" y="1263"/>
                    <a:pt x="3018" y="1397"/>
                  </a:cubicBezTo>
                  <a:cubicBezTo>
                    <a:pt x="3056" y="1464"/>
                    <a:pt x="2951" y="1819"/>
                    <a:pt x="2558" y="2183"/>
                  </a:cubicBezTo>
                  <a:cubicBezTo>
                    <a:pt x="2137" y="2566"/>
                    <a:pt x="882" y="3466"/>
                    <a:pt x="594" y="3543"/>
                  </a:cubicBezTo>
                  <a:cubicBezTo>
                    <a:pt x="564" y="3557"/>
                    <a:pt x="532" y="3563"/>
                    <a:pt x="501" y="3563"/>
                  </a:cubicBezTo>
                  <a:cubicBezTo>
                    <a:pt x="444" y="3563"/>
                    <a:pt x="388" y="3542"/>
                    <a:pt x="345" y="3505"/>
                  </a:cubicBezTo>
                  <a:cubicBezTo>
                    <a:pt x="297" y="3466"/>
                    <a:pt x="278" y="3419"/>
                    <a:pt x="278" y="3361"/>
                  </a:cubicBezTo>
                  <a:cubicBezTo>
                    <a:pt x="297" y="3198"/>
                    <a:pt x="422" y="1914"/>
                    <a:pt x="422" y="1857"/>
                  </a:cubicBezTo>
                  <a:cubicBezTo>
                    <a:pt x="422" y="1838"/>
                    <a:pt x="422" y="1828"/>
                    <a:pt x="422" y="1809"/>
                  </a:cubicBezTo>
                  <a:cubicBezTo>
                    <a:pt x="412" y="1790"/>
                    <a:pt x="220" y="1119"/>
                    <a:pt x="738" y="650"/>
                  </a:cubicBezTo>
                  <a:cubicBezTo>
                    <a:pt x="1045" y="397"/>
                    <a:pt x="1430" y="246"/>
                    <a:pt x="1826" y="246"/>
                  </a:cubicBezTo>
                  <a:close/>
                  <a:moveTo>
                    <a:pt x="1889" y="1"/>
                  </a:moveTo>
                  <a:cubicBezTo>
                    <a:pt x="1519" y="1"/>
                    <a:pt x="1008" y="87"/>
                    <a:pt x="575" y="477"/>
                  </a:cubicBezTo>
                  <a:cubicBezTo>
                    <a:pt x="0" y="1004"/>
                    <a:pt x="144" y="1723"/>
                    <a:pt x="182" y="1857"/>
                  </a:cubicBezTo>
                  <a:cubicBezTo>
                    <a:pt x="153" y="2240"/>
                    <a:pt x="67" y="3198"/>
                    <a:pt x="48" y="3323"/>
                  </a:cubicBezTo>
                  <a:cubicBezTo>
                    <a:pt x="29" y="3457"/>
                    <a:pt x="86" y="3591"/>
                    <a:pt x="182" y="3677"/>
                  </a:cubicBezTo>
                  <a:cubicBezTo>
                    <a:pt x="268" y="3754"/>
                    <a:pt x="383" y="3802"/>
                    <a:pt x="498" y="3802"/>
                  </a:cubicBezTo>
                  <a:cubicBezTo>
                    <a:pt x="556" y="3802"/>
                    <a:pt x="613" y="3792"/>
                    <a:pt x="661" y="3773"/>
                  </a:cubicBezTo>
                  <a:cubicBezTo>
                    <a:pt x="1025" y="3677"/>
                    <a:pt x="2357" y="2690"/>
                    <a:pt x="2731" y="2365"/>
                  </a:cubicBezTo>
                  <a:cubicBezTo>
                    <a:pt x="3133" y="1991"/>
                    <a:pt x="3363" y="1502"/>
                    <a:pt x="3229" y="1273"/>
                  </a:cubicBezTo>
                  <a:cubicBezTo>
                    <a:pt x="3142" y="1119"/>
                    <a:pt x="2491" y="152"/>
                    <a:pt x="2462" y="104"/>
                  </a:cubicBezTo>
                  <a:cubicBezTo>
                    <a:pt x="2443" y="85"/>
                    <a:pt x="2424" y="65"/>
                    <a:pt x="2395" y="56"/>
                  </a:cubicBezTo>
                  <a:cubicBezTo>
                    <a:pt x="2374" y="52"/>
                    <a:pt x="2173" y="1"/>
                    <a:pt x="1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5"/>
            <p:cNvSpPr/>
            <p:nvPr/>
          </p:nvSpPr>
          <p:spPr>
            <a:xfrm>
              <a:off x="5017442" y="4001302"/>
              <a:ext cx="197497" cy="168489"/>
            </a:xfrm>
            <a:custGeom>
              <a:avLst/>
              <a:gdLst/>
              <a:ahLst/>
              <a:cxnLst/>
              <a:rect l="l" t="t" r="r" b="b"/>
              <a:pathLst>
                <a:path w="3172" h="2706" extrusionOk="0">
                  <a:moveTo>
                    <a:pt x="2331" y="1"/>
                  </a:moveTo>
                  <a:cubicBezTo>
                    <a:pt x="2030" y="1"/>
                    <a:pt x="1729" y="35"/>
                    <a:pt x="1437" y="99"/>
                  </a:cubicBezTo>
                  <a:cubicBezTo>
                    <a:pt x="661" y="252"/>
                    <a:pt x="479" y="1028"/>
                    <a:pt x="479" y="1028"/>
                  </a:cubicBezTo>
                  <a:cubicBezTo>
                    <a:pt x="479" y="1028"/>
                    <a:pt x="144" y="1775"/>
                    <a:pt x="86" y="2149"/>
                  </a:cubicBezTo>
                  <a:cubicBezTo>
                    <a:pt x="58" y="2312"/>
                    <a:pt x="0" y="2580"/>
                    <a:pt x="326" y="2666"/>
                  </a:cubicBezTo>
                  <a:cubicBezTo>
                    <a:pt x="430" y="2694"/>
                    <a:pt x="613" y="2706"/>
                    <a:pt x="832" y="2706"/>
                  </a:cubicBezTo>
                  <a:cubicBezTo>
                    <a:pt x="1297" y="2706"/>
                    <a:pt x="1922" y="2652"/>
                    <a:pt x="2280" y="2580"/>
                  </a:cubicBezTo>
                  <a:cubicBezTo>
                    <a:pt x="2817" y="2465"/>
                    <a:pt x="3171" y="2187"/>
                    <a:pt x="3171" y="2015"/>
                  </a:cubicBezTo>
                  <a:cubicBezTo>
                    <a:pt x="3171" y="1842"/>
                    <a:pt x="3056" y="70"/>
                    <a:pt x="3056" y="70"/>
                  </a:cubicBezTo>
                  <a:cubicBezTo>
                    <a:pt x="2817" y="23"/>
                    <a:pt x="2574" y="1"/>
                    <a:pt x="2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5"/>
            <p:cNvSpPr/>
            <p:nvPr/>
          </p:nvSpPr>
          <p:spPr>
            <a:xfrm>
              <a:off x="5009658" y="3993955"/>
              <a:ext cx="212440" cy="183495"/>
            </a:xfrm>
            <a:custGeom>
              <a:avLst/>
              <a:gdLst/>
              <a:ahLst/>
              <a:cxnLst/>
              <a:rect l="l" t="t" r="r" b="b"/>
              <a:pathLst>
                <a:path w="3412" h="2947" extrusionOk="0">
                  <a:moveTo>
                    <a:pt x="2491" y="245"/>
                  </a:moveTo>
                  <a:cubicBezTo>
                    <a:pt x="2683" y="245"/>
                    <a:pt x="2875" y="255"/>
                    <a:pt x="3066" y="293"/>
                  </a:cubicBezTo>
                  <a:cubicBezTo>
                    <a:pt x="3105" y="926"/>
                    <a:pt x="3181" y="2008"/>
                    <a:pt x="3181" y="2142"/>
                  </a:cubicBezTo>
                  <a:cubicBezTo>
                    <a:pt x="3181" y="2219"/>
                    <a:pt x="2903" y="2478"/>
                    <a:pt x="2386" y="2583"/>
                  </a:cubicBezTo>
                  <a:cubicBezTo>
                    <a:pt x="2024" y="2657"/>
                    <a:pt x="1379" y="2712"/>
                    <a:pt x="924" y="2712"/>
                  </a:cubicBezTo>
                  <a:cubicBezTo>
                    <a:pt x="729" y="2712"/>
                    <a:pt x="569" y="2702"/>
                    <a:pt x="480" y="2679"/>
                  </a:cubicBezTo>
                  <a:cubicBezTo>
                    <a:pt x="298" y="2621"/>
                    <a:pt x="298" y="2516"/>
                    <a:pt x="326" y="2315"/>
                  </a:cubicBezTo>
                  <a:lnTo>
                    <a:pt x="326" y="2296"/>
                  </a:lnTo>
                  <a:cubicBezTo>
                    <a:pt x="384" y="1931"/>
                    <a:pt x="710" y="1203"/>
                    <a:pt x="710" y="1194"/>
                  </a:cubicBezTo>
                  <a:cubicBezTo>
                    <a:pt x="719" y="1184"/>
                    <a:pt x="719" y="1175"/>
                    <a:pt x="719" y="1175"/>
                  </a:cubicBezTo>
                  <a:cubicBezTo>
                    <a:pt x="729" y="1146"/>
                    <a:pt x="901" y="475"/>
                    <a:pt x="1581" y="332"/>
                  </a:cubicBezTo>
                  <a:cubicBezTo>
                    <a:pt x="1888" y="274"/>
                    <a:pt x="2185" y="245"/>
                    <a:pt x="2491" y="245"/>
                  </a:cubicBezTo>
                  <a:close/>
                  <a:moveTo>
                    <a:pt x="2433" y="0"/>
                  </a:moveTo>
                  <a:cubicBezTo>
                    <a:pt x="2131" y="0"/>
                    <a:pt x="1829" y="34"/>
                    <a:pt x="1533" y="102"/>
                  </a:cubicBezTo>
                  <a:cubicBezTo>
                    <a:pt x="738" y="265"/>
                    <a:pt x="527" y="1012"/>
                    <a:pt x="489" y="1098"/>
                  </a:cubicBezTo>
                  <a:cubicBezTo>
                    <a:pt x="451" y="1194"/>
                    <a:pt x="154" y="1884"/>
                    <a:pt x="87" y="2248"/>
                  </a:cubicBezTo>
                  <a:lnTo>
                    <a:pt x="87" y="2276"/>
                  </a:lnTo>
                  <a:cubicBezTo>
                    <a:pt x="58" y="2430"/>
                    <a:pt x="1" y="2775"/>
                    <a:pt x="413" y="2899"/>
                  </a:cubicBezTo>
                  <a:cubicBezTo>
                    <a:pt x="595" y="2937"/>
                    <a:pt x="767" y="2947"/>
                    <a:pt x="949" y="2947"/>
                  </a:cubicBezTo>
                  <a:cubicBezTo>
                    <a:pt x="1447" y="2947"/>
                    <a:pt x="1936" y="2899"/>
                    <a:pt x="2424" y="2813"/>
                  </a:cubicBezTo>
                  <a:cubicBezTo>
                    <a:pt x="2970" y="2698"/>
                    <a:pt x="3411" y="2401"/>
                    <a:pt x="3411" y="2133"/>
                  </a:cubicBezTo>
                  <a:cubicBezTo>
                    <a:pt x="3411" y="1960"/>
                    <a:pt x="3296" y="245"/>
                    <a:pt x="3296" y="178"/>
                  </a:cubicBezTo>
                  <a:cubicBezTo>
                    <a:pt x="3287" y="121"/>
                    <a:pt x="3248" y="82"/>
                    <a:pt x="3200" y="73"/>
                  </a:cubicBezTo>
                  <a:cubicBezTo>
                    <a:pt x="2946" y="25"/>
                    <a:pt x="2689" y="0"/>
                    <a:pt x="2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5"/>
            <p:cNvSpPr/>
            <p:nvPr/>
          </p:nvSpPr>
          <p:spPr>
            <a:xfrm>
              <a:off x="5022921" y="4080256"/>
              <a:ext cx="131125" cy="25466"/>
            </a:xfrm>
            <a:custGeom>
              <a:avLst/>
              <a:gdLst/>
              <a:ahLst/>
              <a:cxnLst/>
              <a:rect l="l" t="t" r="r" b="b"/>
              <a:pathLst>
                <a:path w="2106" h="409" extrusionOk="0">
                  <a:moveTo>
                    <a:pt x="1037" y="1"/>
                  </a:moveTo>
                  <a:cubicBezTo>
                    <a:pt x="894" y="1"/>
                    <a:pt x="751" y="13"/>
                    <a:pt x="611" y="38"/>
                  </a:cubicBezTo>
                  <a:cubicBezTo>
                    <a:pt x="439" y="57"/>
                    <a:pt x="276" y="105"/>
                    <a:pt x="123" y="181"/>
                  </a:cubicBezTo>
                  <a:cubicBezTo>
                    <a:pt x="1" y="247"/>
                    <a:pt x="66" y="409"/>
                    <a:pt x="176" y="409"/>
                  </a:cubicBezTo>
                  <a:cubicBezTo>
                    <a:pt x="195" y="409"/>
                    <a:pt x="216" y="404"/>
                    <a:pt x="238" y="392"/>
                  </a:cubicBezTo>
                  <a:cubicBezTo>
                    <a:pt x="372" y="325"/>
                    <a:pt x="516" y="277"/>
                    <a:pt x="659" y="239"/>
                  </a:cubicBezTo>
                  <a:cubicBezTo>
                    <a:pt x="803" y="210"/>
                    <a:pt x="956" y="181"/>
                    <a:pt x="1110" y="181"/>
                  </a:cubicBezTo>
                  <a:cubicBezTo>
                    <a:pt x="1140" y="180"/>
                    <a:pt x="1169" y="179"/>
                    <a:pt x="1198" y="179"/>
                  </a:cubicBezTo>
                  <a:cubicBezTo>
                    <a:pt x="1329" y="179"/>
                    <a:pt x="1454" y="195"/>
                    <a:pt x="1579" y="210"/>
                  </a:cubicBezTo>
                  <a:cubicBezTo>
                    <a:pt x="1732" y="239"/>
                    <a:pt x="1876" y="277"/>
                    <a:pt x="2029" y="335"/>
                  </a:cubicBezTo>
                  <a:cubicBezTo>
                    <a:pt x="2037" y="337"/>
                    <a:pt x="2044" y="338"/>
                    <a:pt x="2051" y="338"/>
                  </a:cubicBezTo>
                  <a:cubicBezTo>
                    <a:pt x="2071" y="338"/>
                    <a:pt x="2089" y="328"/>
                    <a:pt x="2096" y="306"/>
                  </a:cubicBezTo>
                  <a:cubicBezTo>
                    <a:pt x="2106" y="277"/>
                    <a:pt x="2096" y="249"/>
                    <a:pt x="2068" y="229"/>
                  </a:cubicBezTo>
                  <a:cubicBezTo>
                    <a:pt x="1914" y="162"/>
                    <a:pt x="1761" y="114"/>
                    <a:pt x="1598" y="66"/>
                  </a:cubicBezTo>
                  <a:cubicBezTo>
                    <a:pt x="1418" y="23"/>
                    <a:pt x="1228"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5"/>
            <p:cNvSpPr/>
            <p:nvPr/>
          </p:nvSpPr>
          <p:spPr>
            <a:xfrm>
              <a:off x="4385697" y="3572536"/>
              <a:ext cx="838738" cy="525579"/>
            </a:xfrm>
            <a:custGeom>
              <a:avLst/>
              <a:gdLst/>
              <a:ahLst/>
              <a:cxnLst/>
              <a:rect l="l" t="t" r="r" b="b"/>
              <a:pathLst>
                <a:path w="13471" h="8441" extrusionOk="0">
                  <a:moveTo>
                    <a:pt x="1974" y="1"/>
                  </a:moveTo>
                  <a:lnTo>
                    <a:pt x="1342" y="844"/>
                  </a:lnTo>
                  <a:cubicBezTo>
                    <a:pt x="1342" y="844"/>
                    <a:pt x="1" y="2798"/>
                    <a:pt x="173" y="3996"/>
                  </a:cubicBezTo>
                  <a:cubicBezTo>
                    <a:pt x="346" y="5193"/>
                    <a:pt x="1830" y="6477"/>
                    <a:pt x="3344" y="7377"/>
                  </a:cubicBezTo>
                  <a:cubicBezTo>
                    <a:pt x="3354" y="7612"/>
                    <a:pt x="3491" y="7828"/>
                    <a:pt x="3587" y="7828"/>
                  </a:cubicBezTo>
                  <a:cubicBezTo>
                    <a:pt x="3589" y="7828"/>
                    <a:pt x="3591" y="7828"/>
                    <a:pt x="3593" y="7828"/>
                  </a:cubicBezTo>
                  <a:cubicBezTo>
                    <a:pt x="4867" y="7636"/>
                    <a:pt x="6122" y="6783"/>
                    <a:pt x="6122" y="6640"/>
                  </a:cubicBezTo>
                  <a:cubicBezTo>
                    <a:pt x="6122" y="6506"/>
                    <a:pt x="5634" y="5088"/>
                    <a:pt x="5481" y="4810"/>
                  </a:cubicBezTo>
                  <a:cubicBezTo>
                    <a:pt x="5787" y="4762"/>
                    <a:pt x="6094" y="4676"/>
                    <a:pt x="6381" y="4551"/>
                  </a:cubicBezTo>
                  <a:cubicBezTo>
                    <a:pt x="6381" y="4551"/>
                    <a:pt x="10117" y="7732"/>
                    <a:pt x="10137" y="7751"/>
                  </a:cubicBezTo>
                  <a:cubicBezTo>
                    <a:pt x="10156" y="7770"/>
                    <a:pt x="10261" y="8431"/>
                    <a:pt x="10366" y="8441"/>
                  </a:cubicBezTo>
                  <a:cubicBezTo>
                    <a:pt x="11066" y="8355"/>
                    <a:pt x="11746" y="8115"/>
                    <a:pt x="12350" y="7751"/>
                  </a:cubicBezTo>
                  <a:cubicBezTo>
                    <a:pt x="13212" y="7205"/>
                    <a:pt x="13470" y="7004"/>
                    <a:pt x="13461" y="6927"/>
                  </a:cubicBezTo>
                  <a:cubicBezTo>
                    <a:pt x="13461" y="6850"/>
                    <a:pt x="12704" y="2894"/>
                    <a:pt x="11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5"/>
            <p:cNvSpPr/>
            <p:nvPr/>
          </p:nvSpPr>
          <p:spPr>
            <a:xfrm>
              <a:off x="4377977" y="3565375"/>
              <a:ext cx="854242" cy="539900"/>
            </a:xfrm>
            <a:custGeom>
              <a:avLst/>
              <a:gdLst/>
              <a:ahLst/>
              <a:cxnLst/>
              <a:rect l="l" t="t" r="r" b="b"/>
              <a:pathLst>
                <a:path w="13720" h="8671" extrusionOk="0">
                  <a:moveTo>
                    <a:pt x="11228" y="240"/>
                  </a:moveTo>
                  <a:cubicBezTo>
                    <a:pt x="12665" y="2990"/>
                    <a:pt x="13403" y="6707"/>
                    <a:pt x="13470" y="7033"/>
                  </a:cubicBezTo>
                  <a:cubicBezTo>
                    <a:pt x="13412" y="7100"/>
                    <a:pt x="13173" y="7291"/>
                    <a:pt x="12416" y="7770"/>
                  </a:cubicBezTo>
                  <a:cubicBezTo>
                    <a:pt x="11841" y="8115"/>
                    <a:pt x="11199" y="8335"/>
                    <a:pt x="10538" y="8431"/>
                  </a:cubicBezTo>
                  <a:cubicBezTo>
                    <a:pt x="10481" y="8288"/>
                    <a:pt x="10443" y="8134"/>
                    <a:pt x="10414" y="7991"/>
                  </a:cubicBezTo>
                  <a:cubicBezTo>
                    <a:pt x="10385" y="7837"/>
                    <a:pt x="10366" y="7799"/>
                    <a:pt x="10347" y="7780"/>
                  </a:cubicBezTo>
                  <a:cubicBezTo>
                    <a:pt x="10318" y="7751"/>
                    <a:pt x="7980" y="5758"/>
                    <a:pt x="6582" y="4570"/>
                  </a:cubicBezTo>
                  <a:cubicBezTo>
                    <a:pt x="6563" y="4551"/>
                    <a:pt x="6534" y="4542"/>
                    <a:pt x="6505" y="4542"/>
                  </a:cubicBezTo>
                  <a:cubicBezTo>
                    <a:pt x="6486" y="4542"/>
                    <a:pt x="6476" y="4551"/>
                    <a:pt x="6457" y="4561"/>
                  </a:cubicBezTo>
                  <a:cubicBezTo>
                    <a:pt x="6179" y="4685"/>
                    <a:pt x="5892" y="4762"/>
                    <a:pt x="5595" y="4810"/>
                  </a:cubicBezTo>
                  <a:cubicBezTo>
                    <a:pt x="5509" y="4820"/>
                    <a:pt x="5461" y="4915"/>
                    <a:pt x="5509" y="4992"/>
                  </a:cubicBezTo>
                  <a:cubicBezTo>
                    <a:pt x="5652" y="5251"/>
                    <a:pt x="6084" y="6525"/>
                    <a:pt x="6131" y="6745"/>
                  </a:cubicBezTo>
                  <a:cubicBezTo>
                    <a:pt x="5978" y="6927"/>
                    <a:pt x="4857" y="7646"/>
                    <a:pt x="3727" y="7818"/>
                  </a:cubicBezTo>
                  <a:cubicBezTo>
                    <a:pt x="3641" y="7732"/>
                    <a:pt x="3593" y="7607"/>
                    <a:pt x="3593" y="7483"/>
                  </a:cubicBezTo>
                  <a:cubicBezTo>
                    <a:pt x="3583" y="7445"/>
                    <a:pt x="3564" y="7416"/>
                    <a:pt x="3535" y="7387"/>
                  </a:cubicBezTo>
                  <a:cubicBezTo>
                    <a:pt x="1725" y="6314"/>
                    <a:pt x="556" y="5078"/>
                    <a:pt x="422" y="4091"/>
                  </a:cubicBezTo>
                  <a:cubicBezTo>
                    <a:pt x="249" y="2961"/>
                    <a:pt x="1552" y="1045"/>
                    <a:pt x="1562" y="1026"/>
                  </a:cubicBezTo>
                  <a:lnTo>
                    <a:pt x="2156" y="240"/>
                  </a:lnTo>
                  <a:close/>
                  <a:moveTo>
                    <a:pt x="2089" y="1"/>
                  </a:moveTo>
                  <a:cubicBezTo>
                    <a:pt x="2050" y="1"/>
                    <a:pt x="2022" y="20"/>
                    <a:pt x="1993" y="49"/>
                  </a:cubicBezTo>
                  <a:lnTo>
                    <a:pt x="1360" y="892"/>
                  </a:lnTo>
                  <a:cubicBezTo>
                    <a:pt x="1313" y="968"/>
                    <a:pt x="0" y="2894"/>
                    <a:pt x="173" y="4120"/>
                  </a:cubicBezTo>
                  <a:cubicBezTo>
                    <a:pt x="393" y="5615"/>
                    <a:pt x="2424" y="7004"/>
                    <a:pt x="3344" y="7559"/>
                  </a:cubicBezTo>
                  <a:cubicBezTo>
                    <a:pt x="3363" y="7732"/>
                    <a:pt x="3439" y="7885"/>
                    <a:pt x="3564" y="8000"/>
                  </a:cubicBezTo>
                  <a:cubicBezTo>
                    <a:pt x="3604" y="8040"/>
                    <a:pt x="3650" y="8060"/>
                    <a:pt x="3704" y="8060"/>
                  </a:cubicBezTo>
                  <a:cubicBezTo>
                    <a:pt x="3714" y="8060"/>
                    <a:pt x="3725" y="8059"/>
                    <a:pt x="3736" y="8058"/>
                  </a:cubicBezTo>
                  <a:cubicBezTo>
                    <a:pt x="4963" y="7866"/>
                    <a:pt x="6371" y="7013"/>
                    <a:pt x="6371" y="6755"/>
                  </a:cubicBezTo>
                  <a:cubicBezTo>
                    <a:pt x="6371" y="6611"/>
                    <a:pt x="5978" y="5481"/>
                    <a:pt x="5777" y="5011"/>
                  </a:cubicBezTo>
                  <a:cubicBezTo>
                    <a:pt x="6016" y="4963"/>
                    <a:pt x="6256" y="4896"/>
                    <a:pt x="6486" y="4800"/>
                  </a:cubicBezTo>
                  <a:cubicBezTo>
                    <a:pt x="7712" y="5854"/>
                    <a:pt x="9925" y="7732"/>
                    <a:pt x="10155" y="7933"/>
                  </a:cubicBezTo>
                  <a:cubicBezTo>
                    <a:pt x="10165" y="7962"/>
                    <a:pt x="10174" y="8000"/>
                    <a:pt x="10184" y="8038"/>
                  </a:cubicBezTo>
                  <a:cubicBezTo>
                    <a:pt x="10280" y="8470"/>
                    <a:pt x="10337" y="8661"/>
                    <a:pt x="10481" y="8671"/>
                  </a:cubicBezTo>
                  <a:lnTo>
                    <a:pt x="10500" y="8671"/>
                  </a:lnTo>
                  <a:cubicBezTo>
                    <a:pt x="11219" y="8594"/>
                    <a:pt x="11918" y="8355"/>
                    <a:pt x="12531" y="7971"/>
                  </a:cubicBezTo>
                  <a:cubicBezTo>
                    <a:pt x="13671" y="7253"/>
                    <a:pt x="13719" y="7157"/>
                    <a:pt x="13709" y="7033"/>
                  </a:cubicBezTo>
                  <a:cubicBezTo>
                    <a:pt x="13700" y="7004"/>
                    <a:pt x="12962" y="3009"/>
                    <a:pt x="11401" y="68"/>
                  </a:cubicBezTo>
                  <a:cubicBezTo>
                    <a:pt x="11381" y="29"/>
                    <a:pt x="11343" y="1"/>
                    <a:pt x="1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5"/>
            <p:cNvSpPr/>
            <p:nvPr/>
          </p:nvSpPr>
          <p:spPr>
            <a:xfrm>
              <a:off x="4677411" y="3747442"/>
              <a:ext cx="116057" cy="115502"/>
            </a:xfrm>
            <a:custGeom>
              <a:avLst/>
              <a:gdLst/>
              <a:ahLst/>
              <a:cxnLst/>
              <a:rect l="l" t="t" r="r" b="b"/>
              <a:pathLst>
                <a:path w="1864" h="1855" extrusionOk="0">
                  <a:moveTo>
                    <a:pt x="34" y="1"/>
                  </a:moveTo>
                  <a:cubicBezTo>
                    <a:pt x="29" y="1"/>
                    <a:pt x="24" y="3"/>
                    <a:pt x="20" y="8"/>
                  </a:cubicBezTo>
                  <a:cubicBezTo>
                    <a:pt x="10" y="18"/>
                    <a:pt x="0" y="27"/>
                    <a:pt x="10" y="37"/>
                  </a:cubicBezTo>
                  <a:cubicBezTo>
                    <a:pt x="115" y="219"/>
                    <a:pt x="221" y="382"/>
                    <a:pt x="345" y="545"/>
                  </a:cubicBezTo>
                  <a:cubicBezTo>
                    <a:pt x="460" y="708"/>
                    <a:pt x="594" y="861"/>
                    <a:pt x="728" y="1014"/>
                  </a:cubicBezTo>
                  <a:cubicBezTo>
                    <a:pt x="863" y="1158"/>
                    <a:pt x="1006" y="1302"/>
                    <a:pt x="1150" y="1445"/>
                  </a:cubicBezTo>
                  <a:cubicBezTo>
                    <a:pt x="1303" y="1579"/>
                    <a:pt x="1457" y="1713"/>
                    <a:pt x="1619" y="1828"/>
                  </a:cubicBezTo>
                  <a:cubicBezTo>
                    <a:pt x="1643" y="1847"/>
                    <a:pt x="1668" y="1855"/>
                    <a:pt x="1691" y="1855"/>
                  </a:cubicBezTo>
                  <a:cubicBezTo>
                    <a:pt x="1789" y="1855"/>
                    <a:pt x="1864" y="1714"/>
                    <a:pt x="1763" y="1637"/>
                  </a:cubicBezTo>
                  <a:cubicBezTo>
                    <a:pt x="1619" y="1512"/>
                    <a:pt x="1466" y="1378"/>
                    <a:pt x="1322" y="1254"/>
                  </a:cubicBezTo>
                  <a:cubicBezTo>
                    <a:pt x="1169" y="1120"/>
                    <a:pt x="1025" y="985"/>
                    <a:pt x="882" y="851"/>
                  </a:cubicBezTo>
                  <a:cubicBezTo>
                    <a:pt x="738" y="727"/>
                    <a:pt x="594" y="583"/>
                    <a:pt x="460" y="439"/>
                  </a:cubicBezTo>
                  <a:cubicBezTo>
                    <a:pt x="317" y="305"/>
                    <a:pt x="182" y="152"/>
                    <a:pt x="48" y="8"/>
                  </a:cubicBezTo>
                  <a:cubicBezTo>
                    <a:pt x="43" y="3"/>
                    <a:pt x="39"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5"/>
            <p:cNvSpPr/>
            <p:nvPr/>
          </p:nvSpPr>
          <p:spPr>
            <a:xfrm>
              <a:off x="4620749" y="3864689"/>
              <a:ext cx="116431" cy="17808"/>
            </a:xfrm>
            <a:custGeom>
              <a:avLst/>
              <a:gdLst/>
              <a:ahLst/>
              <a:cxnLst/>
              <a:rect l="l" t="t" r="r" b="b"/>
              <a:pathLst>
                <a:path w="1870" h="286" extrusionOk="0">
                  <a:moveTo>
                    <a:pt x="1713" y="1"/>
                  </a:moveTo>
                  <a:cubicBezTo>
                    <a:pt x="1704" y="1"/>
                    <a:pt x="1696" y="1"/>
                    <a:pt x="1686" y="3"/>
                  </a:cubicBezTo>
                  <a:cubicBezTo>
                    <a:pt x="1552" y="13"/>
                    <a:pt x="1418" y="32"/>
                    <a:pt x="1284" y="41"/>
                  </a:cubicBezTo>
                  <a:cubicBezTo>
                    <a:pt x="1150" y="60"/>
                    <a:pt x="1016" y="60"/>
                    <a:pt x="872" y="80"/>
                  </a:cubicBezTo>
                  <a:cubicBezTo>
                    <a:pt x="738" y="89"/>
                    <a:pt x="604" y="99"/>
                    <a:pt x="460" y="99"/>
                  </a:cubicBezTo>
                  <a:lnTo>
                    <a:pt x="48" y="99"/>
                  </a:lnTo>
                  <a:cubicBezTo>
                    <a:pt x="45" y="97"/>
                    <a:pt x="41" y="96"/>
                    <a:pt x="38" y="96"/>
                  </a:cubicBezTo>
                  <a:cubicBezTo>
                    <a:pt x="23" y="96"/>
                    <a:pt x="10" y="112"/>
                    <a:pt x="10" y="127"/>
                  </a:cubicBezTo>
                  <a:cubicBezTo>
                    <a:pt x="0" y="147"/>
                    <a:pt x="10" y="166"/>
                    <a:pt x="39" y="175"/>
                  </a:cubicBezTo>
                  <a:cubicBezTo>
                    <a:pt x="173" y="204"/>
                    <a:pt x="316" y="233"/>
                    <a:pt x="451" y="242"/>
                  </a:cubicBezTo>
                  <a:cubicBezTo>
                    <a:pt x="594" y="262"/>
                    <a:pt x="738" y="271"/>
                    <a:pt x="872" y="281"/>
                  </a:cubicBezTo>
                  <a:cubicBezTo>
                    <a:pt x="920" y="284"/>
                    <a:pt x="968" y="285"/>
                    <a:pt x="1016" y="285"/>
                  </a:cubicBezTo>
                  <a:cubicBezTo>
                    <a:pt x="1112" y="285"/>
                    <a:pt x="1207" y="281"/>
                    <a:pt x="1303" y="281"/>
                  </a:cubicBezTo>
                  <a:cubicBezTo>
                    <a:pt x="1437" y="271"/>
                    <a:pt x="1581" y="252"/>
                    <a:pt x="1725" y="233"/>
                  </a:cubicBezTo>
                  <a:lnTo>
                    <a:pt x="1725" y="242"/>
                  </a:lnTo>
                  <a:cubicBezTo>
                    <a:pt x="1869" y="215"/>
                    <a:pt x="1852" y="1"/>
                    <a:pt x="1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5"/>
            <p:cNvSpPr/>
            <p:nvPr/>
          </p:nvSpPr>
          <p:spPr>
            <a:xfrm>
              <a:off x="5006919" y="4007342"/>
              <a:ext cx="54106" cy="55727"/>
            </a:xfrm>
            <a:custGeom>
              <a:avLst/>
              <a:gdLst/>
              <a:ahLst/>
              <a:cxnLst/>
              <a:rect l="l" t="t" r="r" b="b"/>
              <a:pathLst>
                <a:path w="869" h="895" extrusionOk="0">
                  <a:moveTo>
                    <a:pt x="820" y="1"/>
                  </a:moveTo>
                  <a:cubicBezTo>
                    <a:pt x="809" y="1"/>
                    <a:pt x="799" y="4"/>
                    <a:pt x="792" y="11"/>
                  </a:cubicBezTo>
                  <a:cubicBezTo>
                    <a:pt x="648" y="97"/>
                    <a:pt x="514" y="203"/>
                    <a:pt x="389" y="318"/>
                  </a:cubicBezTo>
                  <a:cubicBezTo>
                    <a:pt x="332" y="375"/>
                    <a:pt x="275" y="433"/>
                    <a:pt x="217" y="500"/>
                  </a:cubicBezTo>
                  <a:cubicBezTo>
                    <a:pt x="150" y="567"/>
                    <a:pt x="102" y="634"/>
                    <a:pt x="54" y="711"/>
                  </a:cubicBezTo>
                  <a:cubicBezTo>
                    <a:pt x="54" y="711"/>
                    <a:pt x="45" y="720"/>
                    <a:pt x="45" y="720"/>
                  </a:cubicBezTo>
                  <a:cubicBezTo>
                    <a:pt x="0" y="816"/>
                    <a:pt x="82" y="894"/>
                    <a:pt x="162" y="894"/>
                  </a:cubicBezTo>
                  <a:cubicBezTo>
                    <a:pt x="202" y="894"/>
                    <a:pt x="242" y="874"/>
                    <a:pt x="265" y="826"/>
                  </a:cubicBezTo>
                  <a:cubicBezTo>
                    <a:pt x="294" y="749"/>
                    <a:pt x="332" y="682"/>
                    <a:pt x="380" y="624"/>
                  </a:cubicBezTo>
                  <a:cubicBezTo>
                    <a:pt x="418" y="557"/>
                    <a:pt x="466" y="490"/>
                    <a:pt x="514" y="433"/>
                  </a:cubicBezTo>
                  <a:cubicBezTo>
                    <a:pt x="610" y="308"/>
                    <a:pt x="725" y="193"/>
                    <a:pt x="849" y="88"/>
                  </a:cubicBezTo>
                  <a:cubicBezTo>
                    <a:pt x="868" y="69"/>
                    <a:pt x="868" y="50"/>
                    <a:pt x="859" y="21"/>
                  </a:cubicBezTo>
                  <a:cubicBezTo>
                    <a:pt x="853" y="9"/>
                    <a:pt x="836" y="1"/>
                    <a:pt x="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5"/>
            <p:cNvSpPr/>
            <p:nvPr/>
          </p:nvSpPr>
          <p:spPr>
            <a:xfrm>
              <a:off x="4122066" y="3320357"/>
              <a:ext cx="148558" cy="121105"/>
            </a:xfrm>
            <a:custGeom>
              <a:avLst/>
              <a:gdLst/>
              <a:ahLst/>
              <a:cxnLst/>
              <a:rect l="l" t="t" r="r" b="b"/>
              <a:pathLst>
                <a:path w="2386" h="1945" extrusionOk="0">
                  <a:moveTo>
                    <a:pt x="663" y="0"/>
                  </a:moveTo>
                  <a:cubicBezTo>
                    <a:pt x="614" y="0"/>
                    <a:pt x="576" y="5"/>
                    <a:pt x="556" y="17"/>
                  </a:cubicBezTo>
                  <a:cubicBezTo>
                    <a:pt x="470" y="75"/>
                    <a:pt x="450" y="266"/>
                    <a:pt x="489" y="343"/>
                  </a:cubicBezTo>
                  <a:cubicBezTo>
                    <a:pt x="422" y="343"/>
                    <a:pt x="125" y="372"/>
                    <a:pt x="58" y="506"/>
                  </a:cubicBezTo>
                  <a:cubicBezTo>
                    <a:pt x="0" y="630"/>
                    <a:pt x="144" y="1291"/>
                    <a:pt x="316" y="1531"/>
                  </a:cubicBezTo>
                  <a:cubicBezTo>
                    <a:pt x="489" y="1770"/>
                    <a:pt x="594" y="1895"/>
                    <a:pt x="920" y="1943"/>
                  </a:cubicBezTo>
                  <a:cubicBezTo>
                    <a:pt x="951" y="1944"/>
                    <a:pt x="982" y="1945"/>
                    <a:pt x="1014" y="1945"/>
                  </a:cubicBezTo>
                  <a:cubicBezTo>
                    <a:pt x="1450" y="1945"/>
                    <a:pt x="1875" y="1820"/>
                    <a:pt x="2242" y="1569"/>
                  </a:cubicBezTo>
                  <a:cubicBezTo>
                    <a:pt x="2386" y="1464"/>
                    <a:pt x="2127" y="889"/>
                    <a:pt x="1935" y="592"/>
                  </a:cubicBezTo>
                  <a:cubicBezTo>
                    <a:pt x="1801" y="362"/>
                    <a:pt x="1581" y="180"/>
                    <a:pt x="1313" y="94"/>
                  </a:cubicBezTo>
                  <a:cubicBezTo>
                    <a:pt x="1199" y="71"/>
                    <a:pt x="851" y="0"/>
                    <a:pt x="663"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5"/>
            <p:cNvSpPr/>
            <p:nvPr/>
          </p:nvSpPr>
          <p:spPr>
            <a:xfrm>
              <a:off x="4113723" y="3312636"/>
              <a:ext cx="170599" cy="136485"/>
            </a:xfrm>
            <a:custGeom>
              <a:avLst/>
              <a:gdLst/>
              <a:ahLst/>
              <a:cxnLst/>
              <a:rect l="l" t="t" r="r" b="b"/>
              <a:pathLst>
                <a:path w="2740" h="2192" extrusionOk="0">
                  <a:moveTo>
                    <a:pt x="757" y="247"/>
                  </a:moveTo>
                  <a:cubicBezTo>
                    <a:pt x="958" y="247"/>
                    <a:pt x="1159" y="275"/>
                    <a:pt x="1351" y="323"/>
                  </a:cubicBezTo>
                  <a:lnTo>
                    <a:pt x="1428" y="342"/>
                  </a:lnTo>
                  <a:cubicBezTo>
                    <a:pt x="1657" y="419"/>
                    <a:pt x="1849" y="582"/>
                    <a:pt x="1974" y="783"/>
                  </a:cubicBezTo>
                  <a:cubicBezTo>
                    <a:pt x="2175" y="1118"/>
                    <a:pt x="2328" y="1511"/>
                    <a:pt x="2299" y="1607"/>
                  </a:cubicBezTo>
                  <a:cubicBezTo>
                    <a:pt x="1949" y="1837"/>
                    <a:pt x="1537" y="1952"/>
                    <a:pt x="1123" y="1952"/>
                  </a:cubicBezTo>
                  <a:cubicBezTo>
                    <a:pt x="1106" y="1952"/>
                    <a:pt x="1090" y="1952"/>
                    <a:pt x="1073" y="1952"/>
                  </a:cubicBezTo>
                  <a:cubicBezTo>
                    <a:pt x="795" y="1904"/>
                    <a:pt x="709" y="1808"/>
                    <a:pt x="556" y="1588"/>
                  </a:cubicBezTo>
                  <a:cubicBezTo>
                    <a:pt x="402" y="1368"/>
                    <a:pt x="278" y="774"/>
                    <a:pt x="307" y="678"/>
                  </a:cubicBezTo>
                  <a:cubicBezTo>
                    <a:pt x="393" y="620"/>
                    <a:pt x="498" y="582"/>
                    <a:pt x="604" y="582"/>
                  </a:cubicBezTo>
                  <a:lnTo>
                    <a:pt x="613" y="592"/>
                  </a:lnTo>
                  <a:cubicBezTo>
                    <a:pt x="621" y="593"/>
                    <a:pt x="629" y="594"/>
                    <a:pt x="637" y="594"/>
                  </a:cubicBezTo>
                  <a:cubicBezTo>
                    <a:pt x="674" y="594"/>
                    <a:pt x="703" y="575"/>
                    <a:pt x="719" y="544"/>
                  </a:cubicBezTo>
                  <a:cubicBezTo>
                    <a:pt x="747" y="515"/>
                    <a:pt x="747" y="467"/>
                    <a:pt x="738" y="429"/>
                  </a:cubicBezTo>
                  <a:cubicBezTo>
                    <a:pt x="719" y="362"/>
                    <a:pt x="728" y="304"/>
                    <a:pt x="757" y="247"/>
                  </a:cubicBezTo>
                  <a:close/>
                  <a:moveTo>
                    <a:pt x="802" y="0"/>
                  </a:moveTo>
                  <a:cubicBezTo>
                    <a:pt x="720" y="0"/>
                    <a:pt x="667" y="13"/>
                    <a:pt x="632" y="36"/>
                  </a:cubicBezTo>
                  <a:cubicBezTo>
                    <a:pt x="537" y="113"/>
                    <a:pt x="479" y="237"/>
                    <a:pt x="489" y="362"/>
                  </a:cubicBezTo>
                  <a:cubicBezTo>
                    <a:pt x="355" y="381"/>
                    <a:pt x="153" y="438"/>
                    <a:pt x="86" y="572"/>
                  </a:cubicBezTo>
                  <a:cubicBezTo>
                    <a:pt x="0" y="764"/>
                    <a:pt x="182" y="1483"/>
                    <a:pt x="355" y="1722"/>
                  </a:cubicBezTo>
                  <a:cubicBezTo>
                    <a:pt x="537" y="1971"/>
                    <a:pt x="661" y="2124"/>
                    <a:pt x="1035" y="2182"/>
                  </a:cubicBezTo>
                  <a:cubicBezTo>
                    <a:pt x="1083" y="2191"/>
                    <a:pt x="1140" y="2191"/>
                    <a:pt x="1188" y="2191"/>
                  </a:cubicBezTo>
                  <a:cubicBezTo>
                    <a:pt x="1638" y="2182"/>
                    <a:pt x="2079" y="2038"/>
                    <a:pt x="2453" y="1789"/>
                  </a:cubicBezTo>
                  <a:cubicBezTo>
                    <a:pt x="2740" y="1569"/>
                    <a:pt x="2194" y="687"/>
                    <a:pt x="2175" y="659"/>
                  </a:cubicBezTo>
                  <a:cubicBezTo>
                    <a:pt x="1974" y="342"/>
                    <a:pt x="1667" y="132"/>
                    <a:pt x="1475" y="103"/>
                  </a:cubicBezTo>
                  <a:lnTo>
                    <a:pt x="1399" y="84"/>
                  </a:lnTo>
                  <a:cubicBezTo>
                    <a:pt x="1108" y="27"/>
                    <a:pt x="92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5"/>
            <p:cNvSpPr/>
            <p:nvPr/>
          </p:nvSpPr>
          <p:spPr>
            <a:xfrm>
              <a:off x="4139625" y="3332436"/>
              <a:ext cx="27831" cy="24097"/>
            </a:xfrm>
            <a:custGeom>
              <a:avLst/>
              <a:gdLst/>
              <a:ahLst/>
              <a:cxnLst/>
              <a:rect l="l" t="t" r="r" b="b"/>
              <a:pathLst>
                <a:path w="447" h="387" extrusionOk="0">
                  <a:moveTo>
                    <a:pt x="180" y="0"/>
                  </a:moveTo>
                  <a:cubicBezTo>
                    <a:pt x="72" y="0"/>
                    <a:pt x="1" y="156"/>
                    <a:pt x="111" y="235"/>
                  </a:cubicBezTo>
                  <a:lnTo>
                    <a:pt x="331" y="379"/>
                  </a:lnTo>
                  <a:cubicBezTo>
                    <a:pt x="341" y="384"/>
                    <a:pt x="353" y="386"/>
                    <a:pt x="365" y="386"/>
                  </a:cubicBezTo>
                  <a:cubicBezTo>
                    <a:pt x="377" y="386"/>
                    <a:pt x="389" y="384"/>
                    <a:pt x="398" y="379"/>
                  </a:cubicBezTo>
                  <a:cubicBezTo>
                    <a:pt x="437" y="360"/>
                    <a:pt x="446" y="312"/>
                    <a:pt x="427" y="283"/>
                  </a:cubicBezTo>
                  <a:lnTo>
                    <a:pt x="427" y="274"/>
                  </a:lnTo>
                  <a:lnTo>
                    <a:pt x="293" y="72"/>
                  </a:lnTo>
                  <a:lnTo>
                    <a:pt x="293" y="63"/>
                  </a:lnTo>
                  <a:cubicBezTo>
                    <a:pt x="283" y="44"/>
                    <a:pt x="264" y="34"/>
                    <a:pt x="255" y="24"/>
                  </a:cubicBezTo>
                  <a:cubicBezTo>
                    <a:pt x="229" y="7"/>
                    <a:pt x="204" y="0"/>
                    <a:pt x="180"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5"/>
            <p:cNvSpPr/>
            <p:nvPr/>
          </p:nvSpPr>
          <p:spPr>
            <a:xfrm>
              <a:off x="5235121" y="3281752"/>
              <a:ext cx="122968" cy="151304"/>
            </a:xfrm>
            <a:custGeom>
              <a:avLst/>
              <a:gdLst/>
              <a:ahLst/>
              <a:cxnLst/>
              <a:rect l="l" t="t" r="r" b="b"/>
              <a:pathLst>
                <a:path w="1975" h="2430" extrusionOk="0">
                  <a:moveTo>
                    <a:pt x="799" y="1"/>
                  </a:moveTo>
                  <a:cubicBezTo>
                    <a:pt x="627" y="1"/>
                    <a:pt x="309" y="491"/>
                    <a:pt x="164" y="791"/>
                  </a:cubicBezTo>
                  <a:cubicBezTo>
                    <a:pt x="30" y="1030"/>
                    <a:pt x="1" y="1308"/>
                    <a:pt x="68" y="1576"/>
                  </a:cubicBezTo>
                  <a:cubicBezTo>
                    <a:pt x="125" y="1720"/>
                    <a:pt x="307" y="2218"/>
                    <a:pt x="403" y="2266"/>
                  </a:cubicBezTo>
                  <a:cubicBezTo>
                    <a:pt x="421" y="2275"/>
                    <a:pt x="442" y="2279"/>
                    <a:pt x="464" y="2279"/>
                  </a:cubicBezTo>
                  <a:cubicBezTo>
                    <a:pt x="559" y="2279"/>
                    <a:pt x="681" y="2205"/>
                    <a:pt x="719" y="2151"/>
                  </a:cubicBezTo>
                  <a:cubicBezTo>
                    <a:pt x="748" y="2207"/>
                    <a:pt x="932" y="2429"/>
                    <a:pt x="1066" y="2429"/>
                  </a:cubicBezTo>
                  <a:cubicBezTo>
                    <a:pt x="1068" y="2429"/>
                    <a:pt x="1071" y="2429"/>
                    <a:pt x="1074" y="2429"/>
                  </a:cubicBezTo>
                  <a:cubicBezTo>
                    <a:pt x="1218" y="2410"/>
                    <a:pt x="1697" y="1931"/>
                    <a:pt x="1812" y="1653"/>
                  </a:cubicBezTo>
                  <a:cubicBezTo>
                    <a:pt x="1927" y="1385"/>
                    <a:pt x="1974" y="1231"/>
                    <a:pt x="1840" y="934"/>
                  </a:cubicBezTo>
                  <a:cubicBezTo>
                    <a:pt x="1610" y="522"/>
                    <a:pt x="1256" y="197"/>
                    <a:pt x="825" y="5"/>
                  </a:cubicBezTo>
                  <a:cubicBezTo>
                    <a:pt x="817" y="2"/>
                    <a:pt x="808" y="1"/>
                    <a:pt x="799"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5"/>
            <p:cNvSpPr/>
            <p:nvPr/>
          </p:nvSpPr>
          <p:spPr>
            <a:xfrm>
              <a:off x="5227961" y="3274653"/>
              <a:ext cx="137849" cy="165500"/>
            </a:xfrm>
            <a:custGeom>
              <a:avLst/>
              <a:gdLst/>
              <a:ahLst/>
              <a:cxnLst/>
              <a:rect l="l" t="t" r="r" b="b"/>
              <a:pathLst>
                <a:path w="2214" h="2658" extrusionOk="0">
                  <a:moveTo>
                    <a:pt x="901" y="244"/>
                  </a:moveTo>
                  <a:cubicBezTo>
                    <a:pt x="1294" y="426"/>
                    <a:pt x="1630" y="723"/>
                    <a:pt x="1840" y="1106"/>
                  </a:cubicBezTo>
                  <a:cubicBezTo>
                    <a:pt x="1955" y="1355"/>
                    <a:pt x="1917" y="1479"/>
                    <a:pt x="1812" y="1728"/>
                  </a:cubicBezTo>
                  <a:cubicBezTo>
                    <a:pt x="1706" y="1978"/>
                    <a:pt x="1275" y="2399"/>
                    <a:pt x="1179" y="2418"/>
                  </a:cubicBezTo>
                  <a:cubicBezTo>
                    <a:pt x="1122" y="2418"/>
                    <a:pt x="978" y="2284"/>
                    <a:pt x="940" y="2207"/>
                  </a:cubicBezTo>
                  <a:cubicBezTo>
                    <a:pt x="911" y="2169"/>
                    <a:pt x="882" y="2150"/>
                    <a:pt x="834" y="2150"/>
                  </a:cubicBezTo>
                  <a:cubicBezTo>
                    <a:pt x="796" y="2150"/>
                    <a:pt x="758" y="2160"/>
                    <a:pt x="729" y="2198"/>
                  </a:cubicBezTo>
                  <a:cubicBezTo>
                    <a:pt x="691" y="2236"/>
                    <a:pt x="633" y="2265"/>
                    <a:pt x="566" y="2275"/>
                  </a:cubicBezTo>
                  <a:cubicBezTo>
                    <a:pt x="461" y="2102"/>
                    <a:pt x="375" y="1920"/>
                    <a:pt x="317" y="1728"/>
                  </a:cubicBezTo>
                  <a:lnTo>
                    <a:pt x="288" y="1652"/>
                  </a:lnTo>
                  <a:cubicBezTo>
                    <a:pt x="231" y="1412"/>
                    <a:pt x="269" y="1173"/>
                    <a:pt x="375" y="962"/>
                  </a:cubicBezTo>
                  <a:cubicBezTo>
                    <a:pt x="547" y="598"/>
                    <a:pt x="806" y="272"/>
                    <a:pt x="901" y="244"/>
                  </a:cubicBezTo>
                  <a:close/>
                  <a:moveTo>
                    <a:pt x="909" y="0"/>
                  </a:moveTo>
                  <a:cubicBezTo>
                    <a:pt x="583" y="0"/>
                    <a:pt x="182" y="812"/>
                    <a:pt x="164" y="857"/>
                  </a:cubicBezTo>
                  <a:cubicBezTo>
                    <a:pt x="11" y="1182"/>
                    <a:pt x="1" y="1556"/>
                    <a:pt x="68" y="1738"/>
                  </a:cubicBezTo>
                  <a:lnTo>
                    <a:pt x="97" y="1815"/>
                  </a:lnTo>
                  <a:cubicBezTo>
                    <a:pt x="279" y="2275"/>
                    <a:pt x="365" y="2437"/>
                    <a:pt x="461" y="2485"/>
                  </a:cubicBezTo>
                  <a:cubicBezTo>
                    <a:pt x="507" y="2500"/>
                    <a:pt x="554" y="2507"/>
                    <a:pt x="599" y="2507"/>
                  </a:cubicBezTo>
                  <a:cubicBezTo>
                    <a:pt x="675" y="2507"/>
                    <a:pt x="749" y="2486"/>
                    <a:pt x="815" y="2437"/>
                  </a:cubicBezTo>
                  <a:cubicBezTo>
                    <a:pt x="901" y="2533"/>
                    <a:pt x="1036" y="2658"/>
                    <a:pt x="1179" y="2658"/>
                  </a:cubicBezTo>
                  <a:lnTo>
                    <a:pt x="1198" y="2658"/>
                  </a:lnTo>
                  <a:cubicBezTo>
                    <a:pt x="1409" y="2639"/>
                    <a:pt x="1917" y="2102"/>
                    <a:pt x="2032" y="1824"/>
                  </a:cubicBezTo>
                  <a:cubicBezTo>
                    <a:pt x="2157" y="1546"/>
                    <a:pt x="2214" y="1355"/>
                    <a:pt x="2061" y="1010"/>
                  </a:cubicBezTo>
                  <a:cubicBezTo>
                    <a:pt x="1821" y="569"/>
                    <a:pt x="1438" y="215"/>
                    <a:pt x="978" y="14"/>
                  </a:cubicBezTo>
                  <a:cubicBezTo>
                    <a:pt x="956" y="5"/>
                    <a:pt x="933" y="0"/>
                    <a:pt x="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5"/>
            <p:cNvSpPr/>
            <p:nvPr/>
          </p:nvSpPr>
          <p:spPr>
            <a:xfrm>
              <a:off x="5269118" y="3397131"/>
              <a:ext cx="17994" cy="28144"/>
            </a:xfrm>
            <a:custGeom>
              <a:avLst/>
              <a:gdLst/>
              <a:ahLst/>
              <a:cxnLst/>
              <a:rect l="l" t="t" r="r" b="b"/>
              <a:pathLst>
                <a:path w="289" h="452" extrusionOk="0">
                  <a:moveTo>
                    <a:pt x="219" y="1"/>
                  </a:moveTo>
                  <a:cubicBezTo>
                    <a:pt x="198" y="1"/>
                    <a:pt x="177" y="14"/>
                    <a:pt x="164" y="39"/>
                  </a:cubicBezTo>
                  <a:lnTo>
                    <a:pt x="164" y="49"/>
                  </a:lnTo>
                  <a:lnTo>
                    <a:pt x="58" y="269"/>
                  </a:lnTo>
                  <a:lnTo>
                    <a:pt x="49" y="269"/>
                  </a:lnTo>
                  <a:cubicBezTo>
                    <a:pt x="1" y="355"/>
                    <a:pt x="68" y="451"/>
                    <a:pt x="154" y="451"/>
                  </a:cubicBezTo>
                  <a:cubicBezTo>
                    <a:pt x="221" y="451"/>
                    <a:pt x="288" y="403"/>
                    <a:pt x="288" y="327"/>
                  </a:cubicBezTo>
                  <a:lnTo>
                    <a:pt x="288" y="68"/>
                  </a:lnTo>
                  <a:cubicBezTo>
                    <a:pt x="288" y="39"/>
                    <a:pt x="279" y="20"/>
                    <a:pt x="250" y="11"/>
                  </a:cubicBezTo>
                  <a:cubicBezTo>
                    <a:pt x="240" y="4"/>
                    <a:pt x="230" y="1"/>
                    <a:pt x="219"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5"/>
            <p:cNvSpPr/>
            <p:nvPr/>
          </p:nvSpPr>
          <p:spPr>
            <a:xfrm>
              <a:off x="4214530" y="2953732"/>
              <a:ext cx="1093392" cy="725076"/>
            </a:xfrm>
            <a:custGeom>
              <a:avLst/>
              <a:gdLst/>
              <a:ahLst/>
              <a:cxnLst/>
              <a:rect l="l" t="t" r="r" b="b"/>
              <a:pathLst>
                <a:path w="17561" h="11645" extrusionOk="0">
                  <a:moveTo>
                    <a:pt x="7966" y="0"/>
                  </a:moveTo>
                  <a:cubicBezTo>
                    <a:pt x="7229" y="0"/>
                    <a:pt x="6399" y="113"/>
                    <a:pt x="5499" y="416"/>
                  </a:cubicBezTo>
                  <a:cubicBezTo>
                    <a:pt x="4790" y="627"/>
                    <a:pt x="3353" y="1719"/>
                    <a:pt x="2893" y="2686"/>
                  </a:cubicBezTo>
                  <a:cubicBezTo>
                    <a:pt x="2424" y="3663"/>
                    <a:pt x="1638" y="5014"/>
                    <a:pt x="1638" y="5014"/>
                  </a:cubicBezTo>
                  <a:cubicBezTo>
                    <a:pt x="1140" y="5311"/>
                    <a:pt x="86" y="5838"/>
                    <a:pt x="48" y="5905"/>
                  </a:cubicBezTo>
                  <a:cubicBezTo>
                    <a:pt x="19" y="5972"/>
                    <a:pt x="0" y="7524"/>
                    <a:pt x="450" y="8023"/>
                  </a:cubicBezTo>
                  <a:cubicBezTo>
                    <a:pt x="1249" y="8189"/>
                    <a:pt x="1839" y="8241"/>
                    <a:pt x="2262" y="8241"/>
                  </a:cubicBezTo>
                  <a:cubicBezTo>
                    <a:pt x="2787" y="8241"/>
                    <a:pt x="3056" y="8161"/>
                    <a:pt x="3152" y="8118"/>
                  </a:cubicBezTo>
                  <a:cubicBezTo>
                    <a:pt x="3324" y="8051"/>
                    <a:pt x="4110" y="7543"/>
                    <a:pt x="4110" y="7543"/>
                  </a:cubicBezTo>
                  <a:lnTo>
                    <a:pt x="4225" y="7879"/>
                  </a:lnTo>
                  <a:cubicBezTo>
                    <a:pt x="4225" y="7879"/>
                    <a:pt x="3823" y="9412"/>
                    <a:pt x="3966" y="10724"/>
                  </a:cubicBezTo>
                  <a:cubicBezTo>
                    <a:pt x="5155" y="11175"/>
                    <a:pt x="6691" y="11644"/>
                    <a:pt x="8576" y="11644"/>
                  </a:cubicBezTo>
                  <a:cubicBezTo>
                    <a:pt x="9092" y="11644"/>
                    <a:pt x="9635" y="11609"/>
                    <a:pt x="10203" y="11529"/>
                  </a:cubicBezTo>
                  <a:cubicBezTo>
                    <a:pt x="12838" y="11155"/>
                    <a:pt x="14284" y="10073"/>
                    <a:pt x="14332" y="9967"/>
                  </a:cubicBezTo>
                  <a:cubicBezTo>
                    <a:pt x="14380" y="9872"/>
                    <a:pt x="14102" y="7323"/>
                    <a:pt x="13662" y="6356"/>
                  </a:cubicBezTo>
                  <a:lnTo>
                    <a:pt x="13662" y="6356"/>
                  </a:lnTo>
                  <a:cubicBezTo>
                    <a:pt x="14763" y="6576"/>
                    <a:pt x="16076" y="7055"/>
                    <a:pt x="16191" y="7055"/>
                  </a:cubicBezTo>
                  <a:cubicBezTo>
                    <a:pt x="16315" y="7055"/>
                    <a:pt x="17561" y="6039"/>
                    <a:pt x="17522" y="4909"/>
                  </a:cubicBezTo>
                  <a:cubicBezTo>
                    <a:pt x="16085" y="3424"/>
                    <a:pt x="14802" y="2408"/>
                    <a:pt x="13594" y="1776"/>
                  </a:cubicBezTo>
                  <a:cubicBezTo>
                    <a:pt x="12387" y="1134"/>
                    <a:pt x="11525" y="991"/>
                    <a:pt x="11525" y="991"/>
                  </a:cubicBezTo>
                  <a:cubicBezTo>
                    <a:pt x="11525" y="991"/>
                    <a:pt x="10150" y="0"/>
                    <a:pt x="7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5"/>
            <p:cNvSpPr/>
            <p:nvPr/>
          </p:nvSpPr>
          <p:spPr>
            <a:xfrm>
              <a:off x="4206747" y="2946509"/>
              <a:ext cx="1108335" cy="740020"/>
            </a:xfrm>
            <a:custGeom>
              <a:avLst/>
              <a:gdLst/>
              <a:ahLst/>
              <a:cxnLst/>
              <a:rect l="l" t="t" r="r" b="b"/>
              <a:pathLst>
                <a:path w="17801" h="11885" extrusionOk="0">
                  <a:moveTo>
                    <a:pt x="8098" y="247"/>
                  </a:moveTo>
                  <a:cubicBezTo>
                    <a:pt x="10215" y="247"/>
                    <a:pt x="11571" y="1198"/>
                    <a:pt x="11593" y="1212"/>
                  </a:cubicBezTo>
                  <a:cubicBezTo>
                    <a:pt x="11602" y="1222"/>
                    <a:pt x="11621" y="1231"/>
                    <a:pt x="11641" y="1231"/>
                  </a:cubicBezTo>
                  <a:cubicBezTo>
                    <a:pt x="12350" y="1394"/>
                    <a:pt x="13039" y="1653"/>
                    <a:pt x="13672" y="2007"/>
                  </a:cubicBezTo>
                  <a:cubicBezTo>
                    <a:pt x="14898" y="2649"/>
                    <a:pt x="16162" y="3655"/>
                    <a:pt x="17532" y="5082"/>
                  </a:cubicBezTo>
                  <a:cubicBezTo>
                    <a:pt x="17542" y="6069"/>
                    <a:pt x="16498" y="6960"/>
                    <a:pt x="16316" y="7056"/>
                  </a:cubicBezTo>
                  <a:cubicBezTo>
                    <a:pt x="16249" y="7037"/>
                    <a:pt x="16057" y="6979"/>
                    <a:pt x="15856" y="6912"/>
                  </a:cubicBezTo>
                  <a:cubicBezTo>
                    <a:pt x="15185" y="6692"/>
                    <a:pt x="14505" y="6510"/>
                    <a:pt x="13815" y="6366"/>
                  </a:cubicBezTo>
                  <a:cubicBezTo>
                    <a:pt x="13805" y="6361"/>
                    <a:pt x="13794" y="6359"/>
                    <a:pt x="13783" y="6359"/>
                  </a:cubicBezTo>
                  <a:cubicBezTo>
                    <a:pt x="13753" y="6359"/>
                    <a:pt x="13721" y="6376"/>
                    <a:pt x="13700" y="6404"/>
                  </a:cubicBezTo>
                  <a:cubicBezTo>
                    <a:pt x="13672" y="6443"/>
                    <a:pt x="13662" y="6481"/>
                    <a:pt x="13681" y="6529"/>
                  </a:cubicBezTo>
                  <a:cubicBezTo>
                    <a:pt x="14084" y="7420"/>
                    <a:pt x="14352" y="9748"/>
                    <a:pt x="14342" y="10045"/>
                  </a:cubicBezTo>
                  <a:cubicBezTo>
                    <a:pt x="14170" y="10208"/>
                    <a:pt x="12771" y="11185"/>
                    <a:pt x="10309" y="11530"/>
                  </a:cubicBezTo>
                  <a:cubicBezTo>
                    <a:pt x="9740" y="11609"/>
                    <a:pt x="9200" y="11644"/>
                    <a:pt x="8686" y="11644"/>
                  </a:cubicBezTo>
                  <a:cubicBezTo>
                    <a:pt x="6847" y="11644"/>
                    <a:pt x="5360" y="11198"/>
                    <a:pt x="4206" y="10764"/>
                  </a:cubicBezTo>
                  <a:cubicBezTo>
                    <a:pt x="4082" y="9489"/>
                    <a:pt x="4465" y="8033"/>
                    <a:pt x="4484" y="8024"/>
                  </a:cubicBezTo>
                  <a:cubicBezTo>
                    <a:pt x="4484" y="8004"/>
                    <a:pt x="4484" y="7985"/>
                    <a:pt x="4484" y="7956"/>
                  </a:cubicBezTo>
                  <a:lnTo>
                    <a:pt x="4369" y="7631"/>
                  </a:lnTo>
                  <a:cubicBezTo>
                    <a:pt x="4349" y="7577"/>
                    <a:pt x="4301" y="7547"/>
                    <a:pt x="4250" y="7547"/>
                  </a:cubicBezTo>
                  <a:cubicBezTo>
                    <a:pt x="4229" y="7547"/>
                    <a:pt x="4207" y="7552"/>
                    <a:pt x="4187" y="7564"/>
                  </a:cubicBezTo>
                  <a:cubicBezTo>
                    <a:pt x="3976" y="7707"/>
                    <a:pt x="3373" y="8081"/>
                    <a:pt x="3239" y="8139"/>
                  </a:cubicBezTo>
                  <a:cubicBezTo>
                    <a:pt x="3199" y="8150"/>
                    <a:pt x="2959" y="8244"/>
                    <a:pt x="2391" y="8244"/>
                  </a:cubicBezTo>
                  <a:cubicBezTo>
                    <a:pt x="1991" y="8244"/>
                    <a:pt x="1429" y="8197"/>
                    <a:pt x="662" y="8043"/>
                  </a:cubicBezTo>
                  <a:cubicBezTo>
                    <a:pt x="298" y="7583"/>
                    <a:pt x="278" y="6328"/>
                    <a:pt x="298" y="6088"/>
                  </a:cubicBezTo>
                  <a:cubicBezTo>
                    <a:pt x="393" y="6031"/>
                    <a:pt x="710" y="5858"/>
                    <a:pt x="968" y="5724"/>
                  </a:cubicBezTo>
                  <a:cubicBezTo>
                    <a:pt x="1275" y="5561"/>
                    <a:pt x="1620" y="5379"/>
                    <a:pt x="1840" y="5245"/>
                  </a:cubicBezTo>
                  <a:cubicBezTo>
                    <a:pt x="1859" y="5226"/>
                    <a:pt x="1878" y="5217"/>
                    <a:pt x="1888" y="5197"/>
                  </a:cubicBezTo>
                  <a:cubicBezTo>
                    <a:pt x="1897" y="5188"/>
                    <a:pt x="2673" y="3827"/>
                    <a:pt x="3133" y="2869"/>
                  </a:cubicBezTo>
                  <a:cubicBezTo>
                    <a:pt x="3593" y="1921"/>
                    <a:pt x="5001" y="848"/>
                    <a:pt x="5682" y="656"/>
                  </a:cubicBezTo>
                  <a:cubicBezTo>
                    <a:pt x="6561" y="358"/>
                    <a:pt x="7374" y="247"/>
                    <a:pt x="8098" y="247"/>
                  </a:cubicBezTo>
                  <a:close/>
                  <a:moveTo>
                    <a:pt x="8078" y="0"/>
                  </a:moveTo>
                  <a:cubicBezTo>
                    <a:pt x="7333" y="0"/>
                    <a:pt x="6497" y="114"/>
                    <a:pt x="5595" y="417"/>
                  </a:cubicBezTo>
                  <a:cubicBezTo>
                    <a:pt x="4877" y="628"/>
                    <a:pt x="3411" y="1729"/>
                    <a:pt x="2913" y="2754"/>
                  </a:cubicBezTo>
                  <a:cubicBezTo>
                    <a:pt x="2482" y="3636"/>
                    <a:pt x="1792" y="4852"/>
                    <a:pt x="1677" y="5044"/>
                  </a:cubicBezTo>
                  <a:cubicBezTo>
                    <a:pt x="1457" y="5178"/>
                    <a:pt x="1131" y="5351"/>
                    <a:pt x="844" y="5504"/>
                  </a:cubicBezTo>
                  <a:cubicBezTo>
                    <a:pt x="144" y="5868"/>
                    <a:pt x="96" y="5906"/>
                    <a:pt x="68" y="5973"/>
                  </a:cubicBezTo>
                  <a:cubicBezTo>
                    <a:pt x="10" y="6098"/>
                    <a:pt x="1" y="7679"/>
                    <a:pt x="489" y="8225"/>
                  </a:cubicBezTo>
                  <a:cubicBezTo>
                    <a:pt x="508" y="8234"/>
                    <a:pt x="527" y="8253"/>
                    <a:pt x="556" y="8253"/>
                  </a:cubicBezTo>
                  <a:cubicBezTo>
                    <a:pt x="1383" y="8422"/>
                    <a:pt x="1983" y="8474"/>
                    <a:pt x="2411" y="8474"/>
                  </a:cubicBezTo>
                  <a:cubicBezTo>
                    <a:pt x="2980" y="8474"/>
                    <a:pt x="3243" y="8382"/>
                    <a:pt x="3325" y="8349"/>
                  </a:cubicBezTo>
                  <a:cubicBezTo>
                    <a:pt x="3459" y="8292"/>
                    <a:pt x="3938" y="7995"/>
                    <a:pt x="4178" y="7842"/>
                  </a:cubicBezTo>
                  <a:lnTo>
                    <a:pt x="4225" y="7995"/>
                  </a:lnTo>
                  <a:cubicBezTo>
                    <a:pt x="4168" y="8234"/>
                    <a:pt x="3833" y="9623"/>
                    <a:pt x="3967" y="10850"/>
                  </a:cubicBezTo>
                  <a:cubicBezTo>
                    <a:pt x="3976" y="10898"/>
                    <a:pt x="4005" y="10936"/>
                    <a:pt x="4043" y="10955"/>
                  </a:cubicBezTo>
                  <a:cubicBezTo>
                    <a:pt x="5231" y="11405"/>
                    <a:pt x="6764" y="11884"/>
                    <a:pt x="8680" y="11884"/>
                  </a:cubicBezTo>
                  <a:cubicBezTo>
                    <a:pt x="9236" y="11875"/>
                    <a:pt x="9792" y="11837"/>
                    <a:pt x="10347" y="11760"/>
                  </a:cubicBezTo>
                  <a:cubicBezTo>
                    <a:pt x="13011" y="11386"/>
                    <a:pt x="14495" y="10294"/>
                    <a:pt x="14572" y="10131"/>
                  </a:cubicBezTo>
                  <a:cubicBezTo>
                    <a:pt x="14639" y="9968"/>
                    <a:pt x="14361" y="7698"/>
                    <a:pt x="13988" y="6634"/>
                  </a:cubicBezTo>
                  <a:lnTo>
                    <a:pt x="13988" y="6634"/>
                  </a:lnTo>
                  <a:cubicBezTo>
                    <a:pt x="14630" y="6778"/>
                    <a:pt x="15310" y="6989"/>
                    <a:pt x="15779" y="7133"/>
                  </a:cubicBezTo>
                  <a:cubicBezTo>
                    <a:pt x="15952" y="7200"/>
                    <a:pt x="16134" y="7248"/>
                    <a:pt x="16325" y="7286"/>
                  </a:cubicBezTo>
                  <a:cubicBezTo>
                    <a:pt x="16488" y="7286"/>
                    <a:pt x="16919" y="6845"/>
                    <a:pt x="16929" y="6826"/>
                  </a:cubicBezTo>
                  <a:cubicBezTo>
                    <a:pt x="17264" y="6491"/>
                    <a:pt x="17801" y="5801"/>
                    <a:pt x="17772" y="5025"/>
                  </a:cubicBezTo>
                  <a:cubicBezTo>
                    <a:pt x="17772" y="4996"/>
                    <a:pt x="17753" y="4967"/>
                    <a:pt x="17734" y="4948"/>
                  </a:cubicBezTo>
                  <a:cubicBezTo>
                    <a:pt x="16335" y="3482"/>
                    <a:pt x="15042" y="2448"/>
                    <a:pt x="13787" y="1787"/>
                  </a:cubicBezTo>
                  <a:cubicBezTo>
                    <a:pt x="13135" y="1423"/>
                    <a:pt x="12426" y="1154"/>
                    <a:pt x="11708" y="992"/>
                  </a:cubicBezTo>
                  <a:cubicBezTo>
                    <a:pt x="11511" y="865"/>
                    <a:pt x="10137" y="0"/>
                    <a:pt x="8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5"/>
            <p:cNvSpPr/>
            <p:nvPr/>
          </p:nvSpPr>
          <p:spPr>
            <a:xfrm>
              <a:off x="4544350" y="2917555"/>
              <a:ext cx="241641" cy="164691"/>
            </a:xfrm>
            <a:custGeom>
              <a:avLst/>
              <a:gdLst/>
              <a:ahLst/>
              <a:cxnLst/>
              <a:rect l="l" t="t" r="r" b="b"/>
              <a:pathLst>
                <a:path w="3881" h="2645" extrusionOk="0">
                  <a:moveTo>
                    <a:pt x="2367" y="0"/>
                  </a:moveTo>
                  <a:cubicBezTo>
                    <a:pt x="1419" y="0"/>
                    <a:pt x="470" y="594"/>
                    <a:pt x="240" y="1322"/>
                  </a:cubicBezTo>
                  <a:cubicBezTo>
                    <a:pt x="1" y="2051"/>
                    <a:pt x="576" y="2645"/>
                    <a:pt x="1524" y="2645"/>
                  </a:cubicBezTo>
                  <a:cubicBezTo>
                    <a:pt x="2463" y="2645"/>
                    <a:pt x="3421" y="2051"/>
                    <a:pt x="3651" y="1322"/>
                  </a:cubicBezTo>
                  <a:cubicBezTo>
                    <a:pt x="3881" y="594"/>
                    <a:pt x="3306" y="0"/>
                    <a:pt x="2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5"/>
            <p:cNvSpPr/>
            <p:nvPr/>
          </p:nvSpPr>
          <p:spPr>
            <a:xfrm>
              <a:off x="4544972" y="2909772"/>
              <a:ext cx="240458" cy="180257"/>
            </a:xfrm>
            <a:custGeom>
              <a:avLst/>
              <a:gdLst/>
              <a:ahLst/>
              <a:cxnLst/>
              <a:rect l="l" t="t" r="r" b="b"/>
              <a:pathLst>
                <a:path w="3862" h="2895" extrusionOk="0">
                  <a:moveTo>
                    <a:pt x="2357" y="240"/>
                  </a:moveTo>
                  <a:cubicBezTo>
                    <a:pt x="2836" y="240"/>
                    <a:pt x="3220" y="403"/>
                    <a:pt x="3421" y="681"/>
                  </a:cubicBezTo>
                  <a:cubicBezTo>
                    <a:pt x="3574" y="892"/>
                    <a:pt x="3612" y="1170"/>
                    <a:pt x="3517" y="1409"/>
                  </a:cubicBezTo>
                  <a:cubicBezTo>
                    <a:pt x="3306" y="2099"/>
                    <a:pt x="2396" y="2655"/>
                    <a:pt x="1505" y="2655"/>
                  </a:cubicBezTo>
                  <a:cubicBezTo>
                    <a:pt x="1035" y="2655"/>
                    <a:pt x="642" y="2492"/>
                    <a:pt x="432" y="2214"/>
                  </a:cubicBezTo>
                  <a:cubicBezTo>
                    <a:pt x="278" y="2003"/>
                    <a:pt x="250" y="1725"/>
                    <a:pt x="336" y="1486"/>
                  </a:cubicBezTo>
                  <a:cubicBezTo>
                    <a:pt x="556" y="796"/>
                    <a:pt x="1457" y="240"/>
                    <a:pt x="2348" y="240"/>
                  </a:cubicBezTo>
                  <a:close/>
                  <a:moveTo>
                    <a:pt x="2357" y="1"/>
                  </a:moveTo>
                  <a:cubicBezTo>
                    <a:pt x="1361" y="1"/>
                    <a:pt x="355" y="633"/>
                    <a:pt x="116" y="1409"/>
                  </a:cubicBezTo>
                  <a:cubicBezTo>
                    <a:pt x="1" y="1725"/>
                    <a:pt x="48" y="2080"/>
                    <a:pt x="250" y="2358"/>
                  </a:cubicBezTo>
                  <a:cubicBezTo>
                    <a:pt x="499" y="2693"/>
                    <a:pt x="959" y="2894"/>
                    <a:pt x="1514" y="2894"/>
                  </a:cubicBezTo>
                  <a:cubicBezTo>
                    <a:pt x="2501" y="2894"/>
                    <a:pt x="3507" y="2262"/>
                    <a:pt x="3756" y="1486"/>
                  </a:cubicBezTo>
                  <a:cubicBezTo>
                    <a:pt x="3861" y="1170"/>
                    <a:pt x="3814" y="815"/>
                    <a:pt x="3622" y="537"/>
                  </a:cubicBezTo>
                  <a:cubicBezTo>
                    <a:pt x="3373" y="202"/>
                    <a:pt x="2913"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5"/>
            <p:cNvSpPr/>
            <p:nvPr/>
          </p:nvSpPr>
          <p:spPr>
            <a:xfrm>
              <a:off x="4020636" y="1992775"/>
              <a:ext cx="1136353" cy="1037210"/>
            </a:xfrm>
            <a:custGeom>
              <a:avLst/>
              <a:gdLst/>
              <a:ahLst/>
              <a:cxnLst/>
              <a:rect l="l" t="t" r="r" b="b"/>
              <a:pathLst>
                <a:path w="18251" h="16658" extrusionOk="0">
                  <a:moveTo>
                    <a:pt x="9324" y="0"/>
                  </a:moveTo>
                  <a:cubicBezTo>
                    <a:pt x="5492" y="0"/>
                    <a:pt x="2608" y="1517"/>
                    <a:pt x="1390" y="4803"/>
                  </a:cubicBezTo>
                  <a:cubicBezTo>
                    <a:pt x="1" y="8558"/>
                    <a:pt x="2032" y="12956"/>
                    <a:pt x="3191" y="13760"/>
                  </a:cubicBezTo>
                  <a:cubicBezTo>
                    <a:pt x="3928" y="15006"/>
                    <a:pt x="7377" y="16577"/>
                    <a:pt x="9792" y="16653"/>
                  </a:cubicBezTo>
                  <a:cubicBezTo>
                    <a:pt x="9883" y="16656"/>
                    <a:pt x="9975" y="16657"/>
                    <a:pt x="10066" y="16657"/>
                  </a:cubicBezTo>
                  <a:cubicBezTo>
                    <a:pt x="13315" y="16657"/>
                    <a:pt x="16808" y="15185"/>
                    <a:pt x="17628" y="13061"/>
                  </a:cubicBezTo>
                  <a:cubicBezTo>
                    <a:pt x="17877" y="12381"/>
                    <a:pt x="17772" y="11403"/>
                    <a:pt x="17523" y="10436"/>
                  </a:cubicBezTo>
                  <a:cubicBezTo>
                    <a:pt x="17532" y="9938"/>
                    <a:pt x="18251" y="7667"/>
                    <a:pt x="17734" y="5253"/>
                  </a:cubicBezTo>
                  <a:cubicBezTo>
                    <a:pt x="17130" y="2455"/>
                    <a:pt x="15645" y="568"/>
                    <a:pt x="10989" y="89"/>
                  </a:cubicBezTo>
                  <a:cubicBezTo>
                    <a:pt x="10417" y="30"/>
                    <a:pt x="9861" y="0"/>
                    <a:pt x="9324"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5"/>
            <p:cNvSpPr/>
            <p:nvPr/>
          </p:nvSpPr>
          <p:spPr>
            <a:xfrm>
              <a:off x="4312909" y="2626958"/>
              <a:ext cx="278064" cy="202424"/>
            </a:xfrm>
            <a:custGeom>
              <a:avLst/>
              <a:gdLst/>
              <a:ahLst/>
              <a:cxnLst/>
              <a:rect l="l" t="t" r="r" b="b"/>
              <a:pathLst>
                <a:path w="4466" h="3251" extrusionOk="0">
                  <a:moveTo>
                    <a:pt x="2186" y="0"/>
                  </a:moveTo>
                  <a:cubicBezTo>
                    <a:pt x="1012" y="0"/>
                    <a:pt x="58" y="686"/>
                    <a:pt x="30" y="1563"/>
                  </a:cubicBezTo>
                  <a:cubicBezTo>
                    <a:pt x="1" y="2454"/>
                    <a:pt x="968" y="3211"/>
                    <a:pt x="2185" y="3250"/>
                  </a:cubicBezTo>
                  <a:cubicBezTo>
                    <a:pt x="2210" y="3250"/>
                    <a:pt x="2234" y="3250"/>
                    <a:pt x="2259" y="3250"/>
                  </a:cubicBezTo>
                  <a:cubicBezTo>
                    <a:pt x="3452" y="3250"/>
                    <a:pt x="4418" y="2570"/>
                    <a:pt x="4446" y="1688"/>
                  </a:cubicBezTo>
                  <a:cubicBezTo>
                    <a:pt x="4465" y="787"/>
                    <a:pt x="3498" y="40"/>
                    <a:pt x="2281" y="2"/>
                  </a:cubicBezTo>
                  <a:cubicBezTo>
                    <a:pt x="2249" y="1"/>
                    <a:pt x="2217" y="0"/>
                    <a:pt x="2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5"/>
            <p:cNvSpPr/>
            <p:nvPr/>
          </p:nvSpPr>
          <p:spPr>
            <a:xfrm>
              <a:off x="4925538" y="2644829"/>
              <a:ext cx="208268" cy="202548"/>
            </a:xfrm>
            <a:custGeom>
              <a:avLst/>
              <a:gdLst/>
              <a:ahLst/>
              <a:cxnLst/>
              <a:rect l="l" t="t" r="r" b="b"/>
              <a:pathLst>
                <a:path w="3345" h="3253" extrusionOk="0">
                  <a:moveTo>
                    <a:pt x="2185" y="1"/>
                  </a:moveTo>
                  <a:cubicBezTo>
                    <a:pt x="1003" y="1"/>
                    <a:pt x="48" y="687"/>
                    <a:pt x="20" y="1564"/>
                  </a:cubicBezTo>
                  <a:cubicBezTo>
                    <a:pt x="1" y="2455"/>
                    <a:pt x="968" y="3212"/>
                    <a:pt x="2185" y="3250"/>
                  </a:cubicBezTo>
                  <a:cubicBezTo>
                    <a:pt x="2219" y="3252"/>
                    <a:pt x="2253" y="3252"/>
                    <a:pt x="2288" y="3252"/>
                  </a:cubicBezTo>
                  <a:cubicBezTo>
                    <a:pt x="2448" y="3252"/>
                    <a:pt x="2612" y="3235"/>
                    <a:pt x="2769" y="3212"/>
                  </a:cubicBezTo>
                  <a:cubicBezTo>
                    <a:pt x="2894" y="3010"/>
                    <a:pt x="3009" y="2809"/>
                    <a:pt x="3095" y="2589"/>
                  </a:cubicBezTo>
                  <a:cubicBezTo>
                    <a:pt x="3344" y="1947"/>
                    <a:pt x="3248" y="1037"/>
                    <a:pt x="3028" y="127"/>
                  </a:cubicBezTo>
                  <a:cubicBezTo>
                    <a:pt x="2779" y="50"/>
                    <a:pt x="2530" y="12"/>
                    <a:pt x="2281" y="2"/>
                  </a:cubicBezTo>
                  <a:cubicBezTo>
                    <a:pt x="2249" y="1"/>
                    <a:pt x="2217" y="1"/>
                    <a:pt x="2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5"/>
            <p:cNvSpPr/>
            <p:nvPr/>
          </p:nvSpPr>
          <p:spPr>
            <a:xfrm>
              <a:off x="4013475" y="1985178"/>
              <a:ext cx="1143513" cy="1051718"/>
            </a:xfrm>
            <a:custGeom>
              <a:avLst/>
              <a:gdLst/>
              <a:ahLst/>
              <a:cxnLst/>
              <a:rect l="l" t="t" r="r" b="b"/>
              <a:pathLst>
                <a:path w="18366" h="16891" extrusionOk="0">
                  <a:moveTo>
                    <a:pt x="9418" y="240"/>
                  </a:moveTo>
                  <a:cubicBezTo>
                    <a:pt x="9974" y="240"/>
                    <a:pt x="10539" y="269"/>
                    <a:pt x="11104" y="326"/>
                  </a:cubicBezTo>
                  <a:cubicBezTo>
                    <a:pt x="16086" y="834"/>
                    <a:pt x="17235" y="3066"/>
                    <a:pt x="17734" y="5394"/>
                  </a:cubicBezTo>
                  <a:cubicBezTo>
                    <a:pt x="18126" y="7253"/>
                    <a:pt x="17791" y="9015"/>
                    <a:pt x="17619" y="9954"/>
                  </a:cubicBezTo>
                  <a:cubicBezTo>
                    <a:pt x="17571" y="10156"/>
                    <a:pt x="17542" y="10357"/>
                    <a:pt x="17523" y="10558"/>
                  </a:cubicBezTo>
                  <a:lnTo>
                    <a:pt x="17523" y="10577"/>
                  </a:lnTo>
                  <a:lnTo>
                    <a:pt x="17523" y="10587"/>
                  </a:lnTo>
                  <a:cubicBezTo>
                    <a:pt x="17810" y="11708"/>
                    <a:pt x="17849" y="12560"/>
                    <a:pt x="17628" y="13135"/>
                  </a:cubicBezTo>
                  <a:cubicBezTo>
                    <a:pt x="16875" y="15116"/>
                    <a:pt x="13583" y="16655"/>
                    <a:pt x="10218" y="16655"/>
                  </a:cubicBezTo>
                  <a:cubicBezTo>
                    <a:pt x="10118" y="16655"/>
                    <a:pt x="10017" y="16654"/>
                    <a:pt x="9916" y="16651"/>
                  </a:cubicBezTo>
                  <a:cubicBezTo>
                    <a:pt x="7435" y="16574"/>
                    <a:pt x="4091" y="14965"/>
                    <a:pt x="3411" y="13825"/>
                  </a:cubicBezTo>
                  <a:lnTo>
                    <a:pt x="3392" y="13796"/>
                  </a:lnTo>
                  <a:lnTo>
                    <a:pt x="3373" y="13786"/>
                  </a:lnTo>
                  <a:cubicBezTo>
                    <a:pt x="2223" y="12982"/>
                    <a:pt x="278" y="8584"/>
                    <a:pt x="1620" y="4963"/>
                  </a:cubicBezTo>
                  <a:cubicBezTo>
                    <a:pt x="2769" y="1859"/>
                    <a:pt x="5442" y="240"/>
                    <a:pt x="9418" y="240"/>
                  </a:cubicBezTo>
                  <a:close/>
                  <a:moveTo>
                    <a:pt x="9446" y="0"/>
                  </a:moveTo>
                  <a:cubicBezTo>
                    <a:pt x="7750" y="0"/>
                    <a:pt x="6268" y="290"/>
                    <a:pt x="5030" y="872"/>
                  </a:cubicBezTo>
                  <a:cubicBezTo>
                    <a:pt x="3296" y="1677"/>
                    <a:pt x="2079" y="3028"/>
                    <a:pt x="1390" y="4886"/>
                  </a:cubicBezTo>
                  <a:cubicBezTo>
                    <a:pt x="1" y="8651"/>
                    <a:pt x="1984" y="13068"/>
                    <a:pt x="3220" y="13968"/>
                  </a:cubicBezTo>
                  <a:cubicBezTo>
                    <a:pt x="4043" y="15300"/>
                    <a:pt x="7521" y="16823"/>
                    <a:pt x="9907" y="16890"/>
                  </a:cubicBezTo>
                  <a:lnTo>
                    <a:pt x="10223" y="16890"/>
                  </a:lnTo>
                  <a:cubicBezTo>
                    <a:pt x="13681" y="16890"/>
                    <a:pt x="17063" y="15281"/>
                    <a:pt x="17849" y="13221"/>
                  </a:cubicBezTo>
                  <a:cubicBezTo>
                    <a:pt x="18088" y="12608"/>
                    <a:pt x="18050" y="11708"/>
                    <a:pt x="17753" y="10548"/>
                  </a:cubicBezTo>
                  <a:cubicBezTo>
                    <a:pt x="17772" y="10366"/>
                    <a:pt x="17801" y="10184"/>
                    <a:pt x="17839" y="10002"/>
                  </a:cubicBezTo>
                  <a:cubicBezTo>
                    <a:pt x="18031" y="9044"/>
                    <a:pt x="18366" y="7253"/>
                    <a:pt x="17964" y="5346"/>
                  </a:cubicBezTo>
                  <a:cubicBezTo>
                    <a:pt x="17446" y="2922"/>
                    <a:pt x="16258" y="614"/>
                    <a:pt x="11114" y="87"/>
                  </a:cubicBezTo>
                  <a:cubicBezTo>
                    <a:pt x="10537" y="29"/>
                    <a:pt x="9981" y="0"/>
                    <a:pt x="9446"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5"/>
            <p:cNvSpPr/>
            <p:nvPr/>
          </p:nvSpPr>
          <p:spPr>
            <a:xfrm>
              <a:off x="4039129" y="2609399"/>
              <a:ext cx="191519" cy="243830"/>
            </a:xfrm>
            <a:custGeom>
              <a:avLst/>
              <a:gdLst/>
              <a:ahLst/>
              <a:cxnLst/>
              <a:rect l="l" t="t" r="r" b="b"/>
              <a:pathLst>
                <a:path w="3076" h="3916" extrusionOk="0">
                  <a:moveTo>
                    <a:pt x="1326" y="0"/>
                  </a:moveTo>
                  <a:cubicBezTo>
                    <a:pt x="1029" y="0"/>
                    <a:pt x="767" y="94"/>
                    <a:pt x="614" y="255"/>
                  </a:cubicBezTo>
                  <a:cubicBezTo>
                    <a:pt x="144" y="744"/>
                    <a:pt x="1" y="1548"/>
                    <a:pt x="575" y="2669"/>
                  </a:cubicBezTo>
                  <a:cubicBezTo>
                    <a:pt x="998" y="3477"/>
                    <a:pt x="1771" y="3916"/>
                    <a:pt x="2502" y="3916"/>
                  </a:cubicBezTo>
                  <a:cubicBezTo>
                    <a:pt x="2699" y="3916"/>
                    <a:pt x="2893" y="3884"/>
                    <a:pt x="3076" y="3819"/>
                  </a:cubicBezTo>
                  <a:lnTo>
                    <a:pt x="2511" y="542"/>
                  </a:lnTo>
                  <a:cubicBezTo>
                    <a:pt x="2168" y="162"/>
                    <a:pt x="1717" y="0"/>
                    <a:pt x="1326"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5"/>
            <p:cNvSpPr/>
            <p:nvPr/>
          </p:nvSpPr>
          <p:spPr>
            <a:xfrm>
              <a:off x="4103573" y="2672911"/>
              <a:ext cx="81688" cy="91965"/>
            </a:xfrm>
            <a:custGeom>
              <a:avLst/>
              <a:gdLst/>
              <a:ahLst/>
              <a:cxnLst/>
              <a:rect l="l" t="t" r="r" b="b"/>
              <a:pathLst>
                <a:path w="1312" h="1477" extrusionOk="0">
                  <a:moveTo>
                    <a:pt x="175" y="0"/>
                  </a:moveTo>
                  <a:cubicBezTo>
                    <a:pt x="115" y="0"/>
                    <a:pt x="66" y="45"/>
                    <a:pt x="58" y="97"/>
                  </a:cubicBezTo>
                  <a:cubicBezTo>
                    <a:pt x="48" y="164"/>
                    <a:pt x="86" y="231"/>
                    <a:pt x="153" y="241"/>
                  </a:cubicBezTo>
                  <a:cubicBezTo>
                    <a:pt x="173" y="241"/>
                    <a:pt x="613" y="337"/>
                    <a:pt x="929" y="979"/>
                  </a:cubicBezTo>
                  <a:cubicBezTo>
                    <a:pt x="845" y="945"/>
                    <a:pt x="755" y="931"/>
                    <a:pt x="665" y="931"/>
                  </a:cubicBezTo>
                  <a:cubicBezTo>
                    <a:pt x="602" y="931"/>
                    <a:pt x="539" y="938"/>
                    <a:pt x="479" y="950"/>
                  </a:cubicBezTo>
                  <a:cubicBezTo>
                    <a:pt x="268" y="988"/>
                    <a:pt x="96" y="1132"/>
                    <a:pt x="29" y="1324"/>
                  </a:cubicBezTo>
                  <a:cubicBezTo>
                    <a:pt x="0" y="1391"/>
                    <a:pt x="39" y="1458"/>
                    <a:pt x="96" y="1477"/>
                  </a:cubicBezTo>
                  <a:lnTo>
                    <a:pt x="134" y="1477"/>
                  </a:lnTo>
                  <a:cubicBezTo>
                    <a:pt x="192" y="1477"/>
                    <a:pt x="230" y="1448"/>
                    <a:pt x="249" y="1400"/>
                  </a:cubicBezTo>
                  <a:cubicBezTo>
                    <a:pt x="307" y="1285"/>
                    <a:pt x="403" y="1209"/>
                    <a:pt x="527" y="1189"/>
                  </a:cubicBezTo>
                  <a:cubicBezTo>
                    <a:pt x="573" y="1178"/>
                    <a:pt x="621" y="1173"/>
                    <a:pt x="668" y="1173"/>
                  </a:cubicBezTo>
                  <a:cubicBezTo>
                    <a:pt x="825" y="1173"/>
                    <a:pt x="982" y="1234"/>
                    <a:pt x="1092" y="1352"/>
                  </a:cubicBezTo>
                  <a:cubicBezTo>
                    <a:pt x="1117" y="1376"/>
                    <a:pt x="1145" y="1387"/>
                    <a:pt x="1173" y="1387"/>
                  </a:cubicBezTo>
                  <a:cubicBezTo>
                    <a:pt x="1245" y="1387"/>
                    <a:pt x="1312" y="1317"/>
                    <a:pt x="1284" y="1228"/>
                  </a:cubicBezTo>
                  <a:cubicBezTo>
                    <a:pt x="939" y="145"/>
                    <a:pt x="221" y="1"/>
                    <a:pt x="192" y="1"/>
                  </a:cubicBezTo>
                  <a:cubicBezTo>
                    <a:pt x="186" y="1"/>
                    <a:pt x="18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5"/>
            <p:cNvSpPr/>
            <p:nvPr/>
          </p:nvSpPr>
          <p:spPr>
            <a:xfrm>
              <a:off x="4023002" y="2601740"/>
              <a:ext cx="219164" cy="259209"/>
            </a:xfrm>
            <a:custGeom>
              <a:avLst/>
              <a:gdLst/>
              <a:ahLst/>
              <a:cxnLst/>
              <a:rect l="l" t="t" r="r" b="b"/>
              <a:pathLst>
                <a:path w="3520" h="4163" extrusionOk="0">
                  <a:moveTo>
                    <a:pt x="1526" y="0"/>
                  </a:moveTo>
                  <a:cubicBezTo>
                    <a:pt x="1253" y="0"/>
                    <a:pt x="993" y="111"/>
                    <a:pt x="786" y="292"/>
                  </a:cubicBezTo>
                  <a:cubicBezTo>
                    <a:pt x="451" y="646"/>
                    <a:pt x="1" y="1432"/>
                    <a:pt x="729" y="2850"/>
                  </a:cubicBezTo>
                  <a:cubicBezTo>
                    <a:pt x="1160" y="3664"/>
                    <a:pt x="1955" y="4162"/>
                    <a:pt x="2750" y="4162"/>
                  </a:cubicBezTo>
                  <a:cubicBezTo>
                    <a:pt x="2961" y="4162"/>
                    <a:pt x="3172" y="4134"/>
                    <a:pt x="3383" y="4066"/>
                  </a:cubicBezTo>
                  <a:cubicBezTo>
                    <a:pt x="3519" y="4015"/>
                    <a:pt x="3466" y="3827"/>
                    <a:pt x="3344" y="3827"/>
                  </a:cubicBezTo>
                  <a:cubicBezTo>
                    <a:pt x="3329" y="3827"/>
                    <a:pt x="3313" y="3830"/>
                    <a:pt x="3296" y="3837"/>
                  </a:cubicBezTo>
                  <a:cubicBezTo>
                    <a:pt x="3117" y="3901"/>
                    <a:pt x="2931" y="3932"/>
                    <a:pt x="2745" y="3932"/>
                  </a:cubicBezTo>
                  <a:cubicBezTo>
                    <a:pt x="2044" y="3932"/>
                    <a:pt x="1335" y="3494"/>
                    <a:pt x="949" y="2744"/>
                  </a:cubicBezTo>
                  <a:cubicBezTo>
                    <a:pt x="451" y="1796"/>
                    <a:pt x="461" y="991"/>
                    <a:pt x="959" y="474"/>
                  </a:cubicBezTo>
                  <a:cubicBezTo>
                    <a:pt x="1123" y="327"/>
                    <a:pt x="1333" y="251"/>
                    <a:pt x="1548" y="251"/>
                  </a:cubicBezTo>
                  <a:cubicBezTo>
                    <a:pt x="1572" y="251"/>
                    <a:pt x="1596" y="252"/>
                    <a:pt x="1620" y="254"/>
                  </a:cubicBezTo>
                  <a:cubicBezTo>
                    <a:pt x="2022" y="263"/>
                    <a:pt x="2405" y="445"/>
                    <a:pt x="2674" y="742"/>
                  </a:cubicBezTo>
                  <a:cubicBezTo>
                    <a:pt x="2695" y="768"/>
                    <a:pt x="2727" y="783"/>
                    <a:pt x="2760" y="783"/>
                  </a:cubicBezTo>
                  <a:cubicBezTo>
                    <a:pt x="2788" y="783"/>
                    <a:pt x="2815" y="773"/>
                    <a:pt x="2837" y="752"/>
                  </a:cubicBezTo>
                  <a:cubicBezTo>
                    <a:pt x="2894" y="713"/>
                    <a:pt x="2894" y="637"/>
                    <a:pt x="2856" y="589"/>
                  </a:cubicBezTo>
                  <a:cubicBezTo>
                    <a:pt x="2540" y="225"/>
                    <a:pt x="2099" y="14"/>
                    <a:pt x="1620" y="4"/>
                  </a:cubicBezTo>
                  <a:cubicBezTo>
                    <a:pt x="1589" y="1"/>
                    <a:pt x="1557" y="0"/>
                    <a:pt x="1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5"/>
            <p:cNvSpPr/>
            <p:nvPr/>
          </p:nvSpPr>
          <p:spPr>
            <a:xfrm>
              <a:off x="4556927" y="2794019"/>
              <a:ext cx="302471" cy="177642"/>
            </a:xfrm>
            <a:custGeom>
              <a:avLst/>
              <a:gdLst/>
              <a:ahLst/>
              <a:cxnLst/>
              <a:rect l="l" t="t" r="r" b="b"/>
              <a:pathLst>
                <a:path w="4858" h="2853" extrusionOk="0">
                  <a:moveTo>
                    <a:pt x="1385" y="0"/>
                  </a:moveTo>
                  <a:cubicBezTo>
                    <a:pt x="972" y="0"/>
                    <a:pt x="460" y="224"/>
                    <a:pt x="240" y="950"/>
                  </a:cubicBezTo>
                  <a:cubicBezTo>
                    <a:pt x="0" y="1697"/>
                    <a:pt x="613" y="2444"/>
                    <a:pt x="1667" y="2722"/>
                  </a:cubicBezTo>
                  <a:cubicBezTo>
                    <a:pt x="1971" y="2804"/>
                    <a:pt x="2298" y="2853"/>
                    <a:pt x="2624" y="2853"/>
                  </a:cubicBezTo>
                  <a:cubicBezTo>
                    <a:pt x="3594" y="2853"/>
                    <a:pt x="4551" y="2422"/>
                    <a:pt x="4838" y="1160"/>
                  </a:cubicBezTo>
                  <a:cubicBezTo>
                    <a:pt x="4857" y="1074"/>
                    <a:pt x="4742" y="796"/>
                    <a:pt x="4302" y="672"/>
                  </a:cubicBezTo>
                  <a:cubicBezTo>
                    <a:pt x="3851" y="547"/>
                    <a:pt x="1868" y="20"/>
                    <a:pt x="1437" y="1"/>
                  </a:cubicBezTo>
                  <a:cubicBezTo>
                    <a:pt x="1420" y="1"/>
                    <a:pt x="1403" y="0"/>
                    <a:pt x="1385"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5"/>
            <p:cNvSpPr/>
            <p:nvPr/>
          </p:nvSpPr>
          <p:spPr>
            <a:xfrm>
              <a:off x="4559916" y="2854915"/>
              <a:ext cx="233858" cy="116685"/>
            </a:xfrm>
            <a:custGeom>
              <a:avLst/>
              <a:gdLst/>
              <a:ahLst/>
              <a:cxnLst/>
              <a:rect l="l" t="t" r="r" b="b"/>
              <a:pathLst>
                <a:path w="3756" h="1874" extrusionOk="0">
                  <a:moveTo>
                    <a:pt x="683" y="0"/>
                  </a:moveTo>
                  <a:cubicBezTo>
                    <a:pt x="515" y="0"/>
                    <a:pt x="344" y="13"/>
                    <a:pt x="173" y="39"/>
                  </a:cubicBezTo>
                  <a:cubicBezTo>
                    <a:pt x="0" y="767"/>
                    <a:pt x="604" y="1476"/>
                    <a:pt x="1619" y="1744"/>
                  </a:cubicBezTo>
                  <a:cubicBezTo>
                    <a:pt x="1921" y="1825"/>
                    <a:pt x="2248" y="1873"/>
                    <a:pt x="2576" y="1873"/>
                  </a:cubicBezTo>
                  <a:cubicBezTo>
                    <a:pt x="2987" y="1873"/>
                    <a:pt x="3398" y="1797"/>
                    <a:pt x="3756" y="1610"/>
                  </a:cubicBezTo>
                  <a:cubicBezTo>
                    <a:pt x="3361" y="890"/>
                    <a:pt x="2115" y="0"/>
                    <a:pt x="683" y="0"/>
                  </a:cubicBezTo>
                  <a:close/>
                </a:path>
              </a:pathLst>
            </a:custGeom>
            <a:solidFill>
              <a:srgbClr val="E9B7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5"/>
            <p:cNvSpPr/>
            <p:nvPr/>
          </p:nvSpPr>
          <p:spPr>
            <a:xfrm>
              <a:off x="4566454" y="2851179"/>
              <a:ext cx="231492" cy="107594"/>
            </a:xfrm>
            <a:custGeom>
              <a:avLst/>
              <a:gdLst/>
              <a:ahLst/>
              <a:cxnLst/>
              <a:rect l="l" t="t" r="r" b="b"/>
              <a:pathLst>
                <a:path w="3718" h="1728" extrusionOk="0">
                  <a:moveTo>
                    <a:pt x="591" y="1"/>
                  </a:moveTo>
                  <a:cubicBezTo>
                    <a:pt x="416" y="1"/>
                    <a:pt x="238" y="14"/>
                    <a:pt x="58" y="41"/>
                  </a:cubicBezTo>
                  <a:cubicBezTo>
                    <a:pt x="20" y="41"/>
                    <a:pt x="0" y="80"/>
                    <a:pt x="10" y="108"/>
                  </a:cubicBezTo>
                  <a:cubicBezTo>
                    <a:pt x="10" y="133"/>
                    <a:pt x="32" y="158"/>
                    <a:pt x="62" y="158"/>
                  </a:cubicBezTo>
                  <a:cubicBezTo>
                    <a:pt x="67" y="158"/>
                    <a:pt x="72" y="158"/>
                    <a:pt x="77" y="156"/>
                  </a:cubicBezTo>
                  <a:cubicBezTo>
                    <a:pt x="242" y="132"/>
                    <a:pt x="406" y="120"/>
                    <a:pt x="568" y="120"/>
                  </a:cubicBezTo>
                  <a:cubicBezTo>
                    <a:pt x="1974" y="120"/>
                    <a:pt x="3215" y="994"/>
                    <a:pt x="3593" y="1699"/>
                  </a:cubicBezTo>
                  <a:cubicBezTo>
                    <a:pt x="3603" y="1718"/>
                    <a:pt x="3622" y="1727"/>
                    <a:pt x="3651" y="1727"/>
                  </a:cubicBezTo>
                  <a:cubicBezTo>
                    <a:pt x="3660" y="1727"/>
                    <a:pt x="3660" y="1727"/>
                    <a:pt x="3670" y="1718"/>
                  </a:cubicBezTo>
                  <a:cubicBezTo>
                    <a:pt x="3698" y="1708"/>
                    <a:pt x="3718" y="1670"/>
                    <a:pt x="3698" y="1641"/>
                  </a:cubicBezTo>
                  <a:cubicBezTo>
                    <a:pt x="3297" y="897"/>
                    <a:pt x="2047"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5"/>
            <p:cNvSpPr/>
            <p:nvPr/>
          </p:nvSpPr>
          <p:spPr>
            <a:xfrm>
              <a:off x="4615955" y="2793957"/>
              <a:ext cx="233298" cy="59339"/>
            </a:xfrm>
            <a:custGeom>
              <a:avLst/>
              <a:gdLst/>
              <a:ahLst/>
              <a:cxnLst/>
              <a:rect l="l" t="t" r="r" b="b"/>
              <a:pathLst>
                <a:path w="3747" h="953" extrusionOk="0">
                  <a:moveTo>
                    <a:pt x="428" y="0"/>
                  </a:moveTo>
                  <a:cubicBezTo>
                    <a:pt x="284" y="0"/>
                    <a:pt x="135" y="30"/>
                    <a:pt x="1" y="89"/>
                  </a:cubicBezTo>
                  <a:cubicBezTo>
                    <a:pt x="705" y="658"/>
                    <a:pt x="2172" y="952"/>
                    <a:pt x="3112" y="952"/>
                  </a:cubicBezTo>
                  <a:cubicBezTo>
                    <a:pt x="3374" y="952"/>
                    <a:pt x="3594" y="930"/>
                    <a:pt x="3746" y="884"/>
                  </a:cubicBezTo>
                  <a:cubicBezTo>
                    <a:pt x="3632" y="788"/>
                    <a:pt x="3497" y="711"/>
                    <a:pt x="3354" y="673"/>
                  </a:cubicBezTo>
                  <a:cubicBezTo>
                    <a:pt x="2903" y="539"/>
                    <a:pt x="920" y="21"/>
                    <a:pt x="489" y="2"/>
                  </a:cubicBezTo>
                  <a:cubicBezTo>
                    <a:pt x="469" y="1"/>
                    <a:pt x="448"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5"/>
            <p:cNvSpPr/>
            <p:nvPr/>
          </p:nvSpPr>
          <p:spPr>
            <a:xfrm>
              <a:off x="4611783" y="2795638"/>
              <a:ext cx="241641" cy="61705"/>
            </a:xfrm>
            <a:custGeom>
              <a:avLst/>
              <a:gdLst/>
              <a:ahLst/>
              <a:cxnLst/>
              <a:rect l="l" t="t" r="r" b="b"/>
              <a:pathLst>
                <a:path w="3881" h="991" extrusionOk="0">
                  <a:moveTo>
                    <a:pt x="64" y="0"/>
                  </a:moveTo>
                  <a:cubicBezTo>
                    <a:pt x="47" y="0"/>
                    <a:pt x="30" y="7"/>
                    <a:pt x="20" y="23"/>
                  </a:cubicBezTo>
                  <a:cubicBezTo>
                    <a:pt x="1" y="42"/>
                    <a:pt x="10" y="81"/>
                    <a:pt x="29" y="109"/>
                  </a:cubicBezTo>
                  <a:cubicBezTo>
                    <a:pt x="729" y="665"/>
                    <a:pt x="2223" y="991"/>
                    <a:pt x="3200" y="991"/>
                  </a:cubicBezTo>
                  <a:cubicBezTo>
                    <a:pt x="3411" y="991"/>
                    <a:pt x="3622" y="972"/>
                    <a:pt x="3833" y="924"/>
                  </a:cubicBezTo>
                  <a:cubicBezTo>
                    <a:pt x="3861" y="905"/>
                    <a:pt x="3881" y="876"/>
                    <a:pt x="3871" y="847"/>
                  </a:cubicBezTo>
                  <a:cubicBezTo>
                    <a:pt x="3861" y="809"/>
                    <a:pt x="3833" y="799"/>
                    <a:pt x="3804" y="799"/>
                  </a:cubicBezTo>
                  <a:cubicBezTo>
                    <a:pt x="3659" y="841"/>
                    <a:pt x="3445" y="862"/>
                    <a:pt x="3189" y="862"/>
                  </a:cubicBezTo>
                  <a:cubicBezTo>
                    <a:pt x="2272" y="862"/>
                    <a:pt x="817" y="590"/>
                    <a:pt x="106" y="14"/>
                  </a:cubicBezTo>
                  <a:cubicBezTo>
                    <a:pt x="93" y="5"/>
                    <a:pt x="78"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5"/>
            <p:cNvSpPr/>
            <p:nvPr/>
          </p:nvSpPr>
          <p:spPr>
            <a:xfrm>
              <a:off x="4562282" y="2790283"/>
              <a:ext cx="301849" cy="185238"/>
            </a:xfrm>
            <a:custGeom>
              <a:avLst/>
              <a:gdLst/>
              <a:ahLst/>
              <a:cxnLst/>
              <a:rect l="l" t="t" r="r" b="b"/>
              <a:pathLst>
                <a:path w="4848" h="2975" extrusionOk="0">
                  <a:moveTo>
                    <a:pt x="1351" y="119"/>
                  </a:moveTo>
                  <a:cubicBezTo>
                    <a:pt x="1763" y="138"/>
                    <a:pt x="3698" y="636"/>
                    <a:pt x="4197" y="789"/>
                  </a:cubicBezTo>
                  <a:cubicBezTo>
                    <a:pt x="4599" y="904"/>
                    <a:pt x="4704" y="1153"/>
                    <a:pt x="4695" y="1201"/>
                  </a:cubicBezTo>
                  <a:cubicBezTo>
                    <a:pt x="4561" y="1805"/>
                    <a:pt x="4254" y="2255"/>
                    <a:pt x="3794" y="2533"/>
                  </a:cubicBezTo>
                  <a:cubicBezTo>
                    <a:pt x="3441" y="2745"/>
                    <a:pt x="3001" y="2852"/>
                    <a:pt x="2524" y="2852"/>
                  </a:cubicBezTo>
                  <a:cubicBezTo>
                    <a:pt x="2224" y="2852"/>
                    <a:pt x="1909" y="2810"/>
                    <a:pt x="1591" y="2725"/>
                  </a:cubicBezTo>
                  <a:cubicBezTo>
                    <a:pt x="997" y="2562"/>
                    <a:pt x="518" y="2236"/>
                    <a:pt x="297" y="1834"/>
                  </a:cubicBezTo>
                  <a:cubicBezTo>
                    <a:pt x="154" y="1585"/>
                    <a:pt x="125" y="1297"/>
                    <a:pt x="211" y="1019"/>
                  </a:cubicBezTo>
                  <a:cubicBezTo>
                    <a:pt x="460" y="205"/>
                    <a:pt x="1064" y="119"/>
                    <a:pt x="1303" y="119"/>
                  </a:cubicBezTo>
                  <a:close/>
                  <a:moveTo>
                    <a:pt x="1283" y="1"/>
                  </a:moveTo>
                  <a:cubicBezTo>
                    <a:pt x="999" y="1"/>
                    <a:pt x="356" y="116"/>
                    <a:pt x="96" y="981"/>
                  </a:cubicBezTo>
                  <a:cubicBezTo>
                    <a:pt x="0" y="1288"/>
                    <a:pt x="39" y="1623"/>
                    <a:pt x="192" y="1891"/>
                  </a:cubicBezTo>
                  <a:cubicBezTo>
                    <a:pt x="432" y="2322"/>
                    <a:pt x="930" y="2667"/>
                    <a:pt x="1562" y="2840"/>
                  </a:cubicBezTo>
                  <a:cubicBezTo>
                    <a:pt x="1878" y="2926"/>
                    <a:pt x="2204" y="2964"/>
                    <a:pt x="2530" y="2974"/>
                  </a:cubicBezTo>
                  <a:cubicBezTo>
                    <a:pt x="2547" y="2974"/>
                    <a:pt x="2565" y="2974"/>
                    <a:pt x="2583" y="2974"/>
                  </a:cubicBezTo>
                  <a:cubicBezTo>
                    <a:pt x="3025" y="2974"/>
                    <a:pt x="3465" y="2859"/>
                    <a:pt x="3861" y="2638"/>
                  </a:cubicBezTo>
                  <a:cubicBezTo>
                    <a:pt x="4350" y="2341"/>
                    <a:pt x="4676" y="1872"/>
                    <a:pt x="4819" y="1230"/>
                  </a:cubicBezTo>
                  <a:cubicBezTo>
                    <a:pt x="4848" y="1106"/>
                    <a:pt x="4695" y="809"/>
                    <a:pt x="4235" y="674"/>
                  </a:cubicBezTo>
                  <a:cubicBezTo>
                    <a:pt x="3813" y="550"/>
                    <a:pt x="1801" y="23"/>
                    <a:pt x="1361" y="4"/>
                  </a:cubicBezTo>
                  <a:cubicBezTo>
                    <a:pt x="1339" y="2"/>
                    <a:pt x="1313"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5"/>
            <p:cNvSpPr/>
            <p:nvPr/>
          </p:nvSpPr>
          <p:spPr>
            <a:xfrm>
              <a:off x="4836685" y="2716248"/>
              <a:ext cx="32252" cy="54046"/>
            </a:xfrm>
            <a:custGeom>
              <a:avLst/>
              <a:gdLst/>
              <a:ahLst/>
              <a:cxnLst/>
              <a:rect l="l" t="t" r="r" b="b"/>
              <a:pathLst>
                <a:path w="518" h="868" extrusionOk="0">
                  <a:moveTo>
                    <a:pt x="261" y="1"/>
                  </a:moveTo>
                  <a:cubicBezTo>
                    <a:pt x="163" y="1"/>
                    <a:pt x="85" y="124"/>
                    <a:pt x="182" y="206"/>
                  </a:cubicBezTo>
                  <a:cubicBezTo>
                    <a:pt x="240" y="264"/>
                    <a:pt x="278" y="331"/>
                    <a:pt x="278" y="407"/>
                  </a:cubicBezTo>
                  <a:cubicBezTo>
                    <a:pt x="269" y="513"/>
                    <a:pt x="163" y="589"/>
                    <a:pt x="77" y="647"/>
                  </a:cubicBezTo>
                  <a:cubicBezTo>
                    <a:pt x="19" y="675"/>
                    <a:pt x="0" y="752"/>
                    <a:pt x="39" y="810"/>
                  </a:cubicBezTo>
                  <a:cubicBezTo>
                    <a:pt x="58" y="838"/>
                    <a:pt x="96" y="867"/>
                    <a:pt x="144" y="867"/>
                  </a:cubicBezTo>
                  <a:cubicBezTo>
                    <a:pt x="163" y="867"/>
                    <a:pt x="182" y="857"/>
                    <a:pt x="201" y="848"/>
                  </a:cubicBezTo>
                  <a:cubicBezTo>
                    <a:pt x="393" y="733"/>
                    <a:pt x="498" y="589"/>
                    <a:pt x="518" y="426"/>
                  </a:cubicBezTo>
                  <a:cubicBezTo>
                    <a:pt x="518" y="273"/>
                    <a:pt x="451" y="129"/>
                    <a:pt x="345" y="34"/>
                  </a:cubicBezTo>
                  <a:cubicBezTo>
                    <a:pt x="318" y="10"/>
                    <a:pt x="289"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5"/>
            <p:cNvSpPr/>
            <p:nvPr/>
          </p:nvSpPr>
          <p:spPr>
            <a:xfrm>
              <a:off x="4410977" y="2668801"/>
              <a:ext cx="91899" cy="34308"/>
            </a:xfrm>
            <a:custGeom>
              <a:avLst/>
              <a:gdLst/>
              <a:ahLst/>
              <a:cxnLst/>
              <a:rect l="l" t="t" r="r" b="b"/>
              <a:pathLst>
                <a:path w="1476" h="551" extrusionOk="0">
                  <a:moveTo>
                    <a:pt x="122" y="0"/>
                  </a:moveTo>
                  <a:cubicBezTo>
                    <a:pt x="15" y="0"/>
                    <a:pt x="0" y="173"/>
                    <a:pt x="122" y="182"/>
                  </a:cubicBezTo>
                  <a:cubicBezTo>
                    <a:pt x="227" y="192"/>
                    <a:pt x="342" y="202"/>
                    <a:pt x="457" y="221"/>
                  </a:cubicBezTo>
                  <a:cubicBezTo>
                    <a:pt x="562" y="240"/>
                    <a:pt x="677" y="259"/>
                    <a:pt x="783" y="288"/>
                  </a:cubicBezTo>
                  <a:cubicBezTo>
                    <a:pt x="888" y="317"/>
                    <a:pt x="993" y="355"/>
                    <a:pt x="1099" y="393"/>
                  </a:cubicBezTo>
                  <a:cubicBezTo>
                    <a:pt x="1204" y="441"/>
                    <a:pt x="1310" y="489"/>
                    <a:pt x="1405" y="546"/>
                  </a:cubicBezTo>
                  <a:cubicBezTo>
                    <a:pt x="1411" y="550"/>
                    <a:pt x="1418" y="551"/>
                    <a:pt x="1423" y="551"/>
                  </a:cubicBezTo>
                  <a:cubicBezTo>
                    <a:pt x="1454" y="551"/>
                    <a:pt x="1476" y="513"/>
                    <a:pt x="1444" y="489"/>
                  </a:cubicBezTo>
                  <a:cubicBezTo>
                    <a:pt x="1348" y="422"/>
                    <a:pt x="1252" y="355"/>
                    <a:pt x="1147" y="307"/>
                  </a:cubicBezTo>
                  <a:cubicBezTo>
                    <a:pt x="1041" y="259"/>
                    <a:pt x="926" y="211"/>
                    <a:pt x="821" y="173"/>
                  </a:cubicBezTo>
                  <a:cubicBezTo>
                    <a:pt x="716" y="135"/>
                    <a:pt x="601" y="96"/>
                    <a:pt x="486" y="67"/>
                  </a:cubicBezTo>
                  <a:cubicBezTo>
                    <a:pt x="371" y="39"/>
                    <a:pt x="256" y="20"/>
                    <a:pt x="141" y="0"/>
                  </a:cubicBezTo>
                  <a:lnTo>
                    <a:pt x="131" y="0"/>
                  </a:lnTo>
                  <a:cubicBezTo>
                    <a:pt x="128" y="0"/>
                    <a:pt x="125" y="0"/>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5"/>
            <p:cNvSpPr/>
            <p:nvPr/>
          </p:nvSpPr>
          <p:spPr>
            <a:xfrm>
              <a:off x="4410790" y="2693272"/>
              <a:ext cx="64442" cy="22353"/>
            </a:xfrm>
            <a:custGeom>
              <a:avLst/>
              <a:gdLst/>
              <a:ahLst/>
              <a:cxnLst/>
              <a:rect l="l" t="t" r="r" b="b"/>
              <a:pathLst>
                <a:path w="1035" h="359" extrusionOk="0">
                  <a:moveTo>
                    <a:pt x="115" y="0"/>
                  </a:moveTo>
                  <a:cubicBezTo>
                    <a:pt x="0" y="0"/>
                    <a:pt x="0" y="182"/>
                    <a:pt x="115" y="182"/>
                  </a:cubicBezTo>
                  <a:cubicBezTo>
                    <a:pt x="268" y="182"/>
                    <a:pt x="412" y="201"/>
                    <a:pt x="556" y="230"/>
                  </a:cubicBezTo>
                  <a:cubicBezTo>
                    <a:pt x="709" y="259"/>
                    <a:pt x="843" y="297"/>
                    <a:pt x="987" y="355"/>
                  </a:cubicBezTo>
                  <a:cubicBezTo>
                    <a:pt x="990" y="357"/>
                    <a:pt x="993" y="359"/>
                    <a:pt x="997" y="359"/>
                  </a:cubicBezTo>
                  <a:cubicBezTo>
                    <a:pt x="1007" y="359"/>
                    <a:pt x="1018" y="352"/>
                    <a:pt x="1025" y="345"/>
                  </a:cubicBezTo>
                  <a:cubicBezTo>
                    <a:pt x="1035" y="326"/>
                    <a:pt x="1035" y="307"/>
                    <a:pt x="1016" y="297"/>
                  </a:cubicBezTo>
                  <a:cubicBezTo>
                    <a:pt x="881" y="221"/>
                    <a:pt x="738" y="153"/>
                    <a:pt x="594" y="106"/>
                  </a:cubicBezTo>
                  <a:cubicBezTo>
                    <a:pt x="441" y="58"/>
                    <a:pt x="287" y="19"/>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5"/>
            <p:cNvSpPr/>
            <p:nvPr/>
          </p:nvSpPr>
          <p:spPr>
            <a:xfrm>
              <a:off x="4410355" y="2718303"/>
              <a:ext cx="39101" cy="10834"/>
            </a:xfrm>
            <a:custGeom>
              <a:avLst/>
              <a:gdLst/>
              <a:ahLst/>
              <a:cxnLst/>
              <a:rect l="l" t="t" r="r" b="b"/>
              <a:pathLst>
                <a:path w="628" h="174" extrusionOk="0">
                  <a:moveTo>
                    <a:pt x="93" y="1"/>
                  </a:moveTo>
                  <a:cubicBezTo>
                    <a:pt x="0" y="28"/>
                    <a:pt x="25" y="173"/>
                    <a:pt x="122" y="173"/>
                  </a:cubicBezTo>
                  <a:cubicBezTo>
                    <a:pt x="125" y="173"/>
                    <a:pt x="128" y="173"/>
                    <a:pt x="132" y="173"/>
                  </a:cubicBezTo>
                  <a:cubicBezTo>
                    <a:pt x="220" y="161"/>
                    <a:pt x="313" y="153"/>
                    <a:pt x="404" y="153"/>
                  </a:cubicBezTo>
                  <a:cubicBezTo>
                    <a:pt x="461" y="153"/>
                    <a:pt x="517" y="156"/>
                    <a:pt x="572" y="163"/>
                  </a:cubicBezTo>
                  <a:cubicBezTo>
                    <a:pt x="575" y="164"/>
                    <a:pt x="578" y="164"/>
                    <a:pt x="581" y="164"/>
                  </a:cubicBezTo>
                  <a:cubicBezTo>
                    <a:pt x="621" y="164"/>
                    <a:pt x="627" y="105"/>
                    <a:pt x="591" y="96"/>
                  </a:cubicBezTo>
                  <a:cubicBezTo>
                    <a:pt x="438" y="39"/>
                    <a:pt x="275" y="10"/>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5"/>
            <p:cNvSpPr/>
            <p:nvPr/>
          </p:nvSpPr>
          <p:spPr>
            <a:xfrm>
              <a:off x="5021302" y="2687668"/>
              <a:ext cx="61889" cy="30448"/>
            </a:xfrm>
            <a:custGeom>
              <a:avLst/>
              <a:gdLst/>
              <a:ahLst/>
              <a:cxnLst/>
              <a:rect l="l" t="t" r="r" b="b"/>
              <a:pathLst>
                <a:path w="994" h="489" extrusionOk="0">
                  <a:moveTo>
                    <a:pt x="882" y="1"/>
                  </a:moveTo>
                  <a:cubicBezTo>
                    <a:pt x="874" y="1"/>
                    <a:pt x="866" y="2"/>
                    <a:pt x="858" y="4"/>
                  </a:cubicBezTo>
                  <a:cubicBezTo>
                    <a:pt x="695" y="23"/>
                    <a:pt x="542" y="81"/>
                    <a:pt x="398" y="148"/>
                  </a:cubicBezTo>
                  <a:cubicBezTo>
                    <a:pt x="264" y="224"/>
                    <a:pt x="130" y="320"/>
                    <a:pt x="24" y="435"/>
                  </a:cubicBezTo>
                  <a:cubicBezTo>
                    <a:pt x="1" y="458"/>
                    <a:pt x="28" y="488"/>
                    <a:pt x="55" y="488"/>
                  </a:cubicBezTo>
                  <a:cubicBezTo>
                    <a:pt x="61" y="488"/>
                    <a:pt x="67" y="487"/>
                    <a:pt x="72" y="483"/>
                  </a:cubicBezTo>
                  <a:cubicBezTo>
                    <a:pt x="187" y="387"/>
                    <a:pt x="312" y="311"/>
                    <a:pt x="455" y="263"/>
                  </a:cubicBezTo>
                  <a:cubicBezTo>
                    <a:pt x="590" y="215"/>
                    <a:pt x="724" y="186"/>
                    <a:pt x="877" y="176"/>
                  </a:cubicBezTo>
                  <a:lnTo>
                    <a:pt x="887" y="176"/>
                  </a:lnTo>
                  <a:cubicBezTo>
                    <a:pt x="993" y="159"/>
                    <a:pt x="976"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5"/>
            <p:cNvSpPr/>
            <p:nvPr/>
          </p:nvSpPr>
          <p:spPr>
            <a:xfrm>
              <a:off x="5038300" y="2712263"/>
              <a:ext cx="44455" cy="19613"/>
            </a:xfrm>
            <a:custGeom>
              <a:avLst/>
              <a:gdLst/>
              <a:ahLst/>
              <a:cxnLst/>
              <a:rect l="l" t="t" r="r" b="b"/>
              <a:pathLst>
                <a:path w="714" h="315" extrusionOk="0">
                  <a:moveTo>
                    <a:pt x="592" y="0"/>
                  </a:moveTo>
                  <a:cubicBezTo>
                    <a:pt x="587" y="0"/>
                    <a:pt x="581" y="1"/>
                    <a:pt x="575" y="2"/>
                  </a:cubicBezTo>
                  <a:cubicBezTo>
                    <a:pt x="470" y="11"/>
                    <a:pt x="364" y="40"/>
                    <a:pt x="269" y="88"/>
                  </a:cubicBezTo>
                  <a:cubicBezTo>
                    <a:pt x="173" y="136"/>
                    <a:pt x="87" y="184"/>
                    <a:pt x="10" y="260"/>
                  </a:cubicBezTo>
                  <a:cubicBezTo>
                    <a:pt x="0" y="270"/>
                    <a:pt x="0" y="289"/>
                    <a:pt x="10" y="299"/>
                  </a:cubicBezTo>
                  <a:cubicBezTo>
                    <a:pt x="10" y="310"/>
                    <a:pt x="20" y="315"/>
                    <a:pt x="30" y="315"/>
                  </a:cubicBezTo>
                  <a:cubicBezTo>
                    <a:pt x="37" y="315"/>
                    <a:pt x="44" y="312"/>
                    <a:pt x="48" y="308"/>
                  </a:cubicBezTo>
                  <a:cubicBezTo>
                    <a:pt x="135" y="260"/>
                    <a:pt x="221" y="222"/>
                    <a:pt x="307" y="203"/>
                  </a:cubicBezTo>
                  <a:cubicBezTo>
                    <a:pt x="377" y="189"/>
                    <a:pt x="442" y="180"/>
                    <a:pt x="510" y="180"/>
                  </a:cubicBezTo>
                  <a:cubicBezTo>
                    <a:pt x="534" y="180"/>
                    <a:pt x="559" y="181"/>
                    <a:pt x="585" y="184"/>
                  </a:cubicBezTo>
                  <a:lnTo>
                    <a:pt x="604" y="184"/>
                  </a:lnTo>
                  <a:cubicBezTo>
                    <a:pt x="713" y="166"/>
                    <a:pt x="693" y="0"/>
                    <a:pt x="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5"/>
            <p:cNvSpPr/>
            <p:nvPr/>
          </p:nvSpPr>
          <p:spPr>
            <a:xfrm>
              <a:off x="5053369" y="2736796"/>
              <a:ext cx="28516" cy="12017"/>
            </a:xfrm>
            <a:custGeom>
              <a:avLst/>
              <a:gdLst/>
              <a:ahLst/>
              <a:cxnLst/>
              <a:rect l="l" t="t" r="r" b="b"/>
              <a:pathLst>
                <a:path w="458" h="193" extrusionOk="0">
                  <a:moveTo>
                    <a:pt x="343" y="1"/>
                  </a:moveTo>
                  <a:cubicBezTo>
                    <a:pt x="237" y="1"/>
                    <a:pt x="132" y="29"/>
                    <a:pt x="36" y="77"/>
                  </a:cubicBezTo>
                  <a:cubicBezTo>
                    <a:pt x="1" y="95"/>
                    <a:pt x="15" y="145"/>
                    <a:pt x="47" y="145"/>
                  </a:cubicBezTo>
                  <a:cubicBezTo>
                    <a:pt x="50" y="145"/>
                    <a:pt x="53" y="145"/>
                    <a:pt x="55" y="144"/>
                  </a:cubicBezTo>
                  <a:cubicBezTo>
                    <a:pt x="76" y="142"/>
                    <a:pt x="96" y="141"/>
                    <a:pt x="116" y="141"/>
                  </a:cubicBezTo>
                  <a:cubicBezTo>
                    <a:pt x="182" y="141"/>
                    <a:pt x="248" y="153"/>
                    <a:pt x="314" y="183"/>
                  </a:cubicBezTo>
                  <a:cubicBezTo>
                    <a:pt x="324" y="183"/>
                    <a:pt x="333" y="192"/>
                    <a:pt x="352" y="192"/>
                  </a:cubicBezTo>
                  <a:cubicBezTo>
                    <a:pt x="458" y="173"/>
                    <a:pt x="458" y="20"/>
                    <a:pt x="3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5"/>
            <p:cNvSpPr/>
            <p:nvPr/>
          </p:nvSpPr>
          <p:spPr>
            <a:xfrm>
              <a:off x="4536255" y="2421790"/>
              <a:ext cx="136168" cy="61580"/>
            </a:xfrm>
            <a:custGeom>
              <a:avLst/>
              <a:gdLst/>
              <a:ahLst/>
              <a:cxnLst/>
              <a:rect l="l" t="t" r="r" b="b"/>
              <a:pathLst>
                <a:path w="2187" h="989" extrusionOk="0">
                  <a:moveTo>
                    <a:pt x="945" y="0"/>
                  </a:moveTo>
                  <a:cubicBezTo>
                    <a:pt x="465" y="0"/>
                    <a:pt x="0" y="110"/>
                    <a:pt x="45" y="174"/>
                  </a:cubicBezTo>
                  <a:cubicBezTo>
                    <a:pt x="112" y="260"/>
                    <a:pt x="1242" y="930"/>
                    <a:pt x="2028" y="988"/>
                  </a:cubicBezTo>
                  <a:cubicBezTo>
                    <a:pt x="2029" y="988"/>
                    <a:pt x="2030" y="988"/>
                    <a:pt x="2031" y="988"/>
                  </a:cubicBezTo>
                  <a:cubicBezTo>
                    <a:pt x="2187" y="988"/>
                    <a:pt x="1854" y="202"/>
                    <a:pt x="1626" y="107"/>
                  </a:cubicBezTo>
                  <a:cubicBezTo>
                    <a:pt x="1438" y="29"/>
                    <a:pt x="1189" y="0"/>
                    <a:pt x="9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5"/>
            <p:cNvSpPr/>
            <p:nvPr/>
          </p:nvSpPr>
          <p:spPr>
            <a:xfrm>
              <a:off x="4902873" y="2432687"/>
              <a:ext cx="110640" cy="57782"/>
            </a:xfrm>
            <a:custGeom>
              <a:avLst/>
              <a:gdLst/>
              <a:ahLst/>
              <a:cxnLst/>
              <a:rect l="l" t="t" r="r" b="b"/>
              <a:pathLst>
                <a:path w="1777" h="928" extrusionOk="0">
                  <a:moveTo>
                    <a:pt x="909" y="0"/>
                  </a:moveTo>
                  <a:cubicBezTo>
                    <a:pt x="756" y="0"/>
                    <a:pt x="608" y="21"/>
                    <a:pt x="489" y="75"/>
                  </a:cubicBezTo>
                  <a:cubicBezTo>
                    <a:pt x="298" y="161"/>
                    <a:pt x="1" y="928"/>
                    <a:pt x="125" y="928"/>
                  </a:cubicBezTo>
                  <a:cubicBezTo>
                    <a:pt x="748" y="909"/>
                    <a:pt x="1677" y="305"/>
                    <a:pt x="1735" y="219"/>
                  </a:cubicBezTo>
                  <a:cubicBezTo>
                    <a:pt x="1777" y="156"/>
                    <a:pt x="1326" y="0"/>
                    <a:pt x="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5"/>
            <p:cNvSpPr/>
            <p:nvPr/>
          </p:nvSpPr>
          <p:spPr>
            <a:xfrm>
              <a:off x="4909473" y="2505725"/>
              <a:ext cx="188531" cy="186920"/>
            </a:xfrm>
            <a:custGeom>
              <a:avLst/>
              <a:gdLst/>
              <a:ahLst/>
              <a:cxnLst/>
              <a:rect l="l" t="t" r="r" b="b"/>
              <a:pathLst>
                <a:path w="3028" h="3002" extrusionOk="0">
                  <a:moveTo>
                    <a:pt x="1586" y="1"/>
                  </a:moveTo>
                  <a:cubicBezTo>
                    <a:pt x="1042" y="1"/>
                    <a:pt x="631" y="449"/>
                    <a:pt x="412" y="742"/>
                  </a:cubicBezTo>
                  <a:cubicBezTo>
                    <a:pt x="182" y="1039"/>
                    <a:pt x="0" y="1613"/>
                    <a:pt x="173" y="2409"/>
                  </a:cubicBezTo>
                  <a:cubicBezTo>
                    <a:pt x="422" y="2824"/>
                    <a:pt x="1058" y="3001"/>
                    <a:pt x="1617" y="3001"/>
                  </a:cubicBezTo>
                  <a:cubicBezTo>
                    <a:pt x="1767" y="3001"/>
                    <a:pt x="1911" y="2989"/>
                    <a:pt x="2041" y="2964"/>
                  </a:cubicBezTo>
                  <a:cubicBezTo>
                    <a:pt x="2654" y="2849"/>
                    <a:pt x="2932" y="2188"/>
                    <a:pt x="2980" y="1700"/>
                  </a:cubicBezTo>
                  <a:cubicBezTo>
                    <a:pt x="3027" y="1211"/>
                    <a:pt x="2826" y="119"/>
                    <a:pt x="1667" y="4"/>
                  </a:cubicBezTo>
                  <a:cubicBezTo>
                    <a:pt x="1640" y="2"/>
                    <a:pt x="1613" y="1"/>
                    <a:pt x="1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5"/>
            <p:cNvSpPr/>
            <p:nvPr/>
          </p:nvSpPr>
          <p:spPr>
            <a:xfrm>
              <a:off x="4907668" y="2495887"/>
              <a:ext cx="211194" cy="125838"/>
            </a:xfrm>
            <a:custGeom>
              <a:avLst/>
              <a:gdLst/>
              <a:ahLst/>
              <a:cxnLst/>
              <a:rect l="l" t="t" r="r" b="b"/>
              <a:pathLst>
                <a:path w="3392" h="2021" extrusionOk="0">
                  <a:moveTo>
                    <a:pt x="1684" y="1"/>
                  </a:moveTo>
                  <a:cubicBezTo>
                    <a:pt x="673" y="1"/>
                    <a:pt x="86" y="895"/>
                    <a:pt x="0" y="2021"/>
                  </a:cubicBezTo>
                  <a:cubicBezTo>
                    <a:pt x="96" y="1524"/>
                    <a:pt x="619" y="344"/>
                    <a:pt x="1626" y="344"/>
                  </a:cubicBezTo>
                  <a:cubicBezTo>
                    <a:pt x="1630" y="344"/>
                    <a:pt x="1635" y="344"/>
                    <a:pt x="1639" y="344"/>
                  </a:cubicBezTo>
                  <a:cubicBezTo>
                    <a:pt x="2645" y="344"/>
                    <a:pt x="3066" y="1225"/>
                    <a:pt x="2980" y="1973"/>
                  </a:cubicBezTo>
                  <a:cubicBezTo>
                    <a:pt x="3171" y="1925"/>
                    <a:pt x="3392" y="1657"/>
                    <a:pt x="3392" y="1657"/>
                  </a:cubicBezTo>
                  <a:cubicBezTo>
                    <a:pt x="3392" y="1657"/>
                    <a:pt x="3191" y="258"/>
                    <a:pt x="2051" y="37"/>
                  </a:cubicBezTo>
                  <a:cubicBezTo>
                    <a:pt x="1923" y="13"/>
                    <a:pt x="1801" y="1"/>
                    <a:pt x="1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5"/>
            <p:cNvSpPr/>
            <p:nvPr/>
          </p:nvSpPr>
          <p:spPr>
            <a:xfrm>
              <a:off x="4960157" y="2511329"/>
              <a:ext cx="130689" cy="174840"/>
            </a:xfrm>
            <a:custGeom>
              <a:avLst/>
              <a:gdLst/>
              <a:ahLst/>
              <a:cxnLst/>
              <a:rect l="l" t="t" r="r" b="b"/>
              <a:pathLst>
                <a:path w="2099" h="2808" extrusionOk="0">
                  <a:moveTo>
                    <a:pt x="1045" y="0"/>
                  </a:moveTo>
                  <a:cubicBezTo>
                    <a:pt x="470" y="0"/>
                    <a:pt x="0" y="623"/>
                    <a:pt x="0" y="1399"/>
                  </a:cubicBezTo>
                  <a:cubicBezTo>
                    <a:pt x="0" y="2175"/>
                    <a:pt x="470" y="2807"/>
                    <a:pt x="1045" y="2807"/>
                  </a:cubicBezTo>
                  <a:cubicBezTo>
                    <a:pt x="1629" y="2807"/>
                    <a:pt x="2098" y="2175"/>
                    <a:pt x="2098" y="1399"/>
                  </a:cubicBezTo>
                  <a:cubicBezTo>
                    <a:pt x="2098" y="623"/>
                    <a:pt x="1629"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5"/>
            <p:cNvSpPr/>
            <p:nvPr/>
          </p:nvSpPr>
          <p:spPr>
            <a:xfrm>
              <a:off x="4954180" y="2505352"/>
              <a:ext cx="142643" cy="186795"/>
            </a:xfrm>
            <a:custGeom>
              <a:avLst/>
              <a:gdLst/>
              <a:ahLst/>
              <a:cxnLst/>
              <a:rect l="l" t="t" r="r" b="b"/>
              <a:pathLst>
                <a:path w="2291" h="3000" extrusionOk="0">
                  <a:moveTo>
                    <a:pt x="1141" y="182"/>
                  </a:moveTo>
                  <a:cubicBezTo>
                    <a:pt x="1677" y="182"/>
                    <a:pt x="2099" y="776"/>
                    <a:pt x="2099" y="1505"/>
                  </a:cubicBezTo>
                  <a:cubicBezTo>
                    <a:pt x="2099" y="2233"/>
                    <a:pt x="1668" y="2827"/>
                    <a:pt x="1141" y="2827"/>
                  </a:cubicBezTo>
                  <a:cubicBezTo>
                    <a:pt x="623" y="2827"/>
                    <a:pt x="183" y="2233"/>
                    <a:pt x="183" y="1505"/>
                  </a:cubicBezTo>
                  <a:cubicBezTo>
                    <a:pt x="183" y="776"/>
                    <a:pt x="614" y="192"/>
                    <a:pt x="1141" y="192"/>
                  </a:cubicBezTo>
                  <a:lnTo>
                    <a:pt x="1141" y="182"/>
                  </a:lnTo>
                  <a:close/>
                  <a:moveTo>
                    <a:pt x="1141" y="0"/>
                  </a:moveTo>
                  <a:cubicBezTo>
                    <a:pt x="518" y="0"/>
                    <a:pt x="1" y="681"/>
                    <a:pt x="1" y="1505"/>
                  </a:cubicBezTo>
                  <a:cubicBezTo>
                    <a:pt x="1" y="2328"/>
                    <a:pt x="518" y="2999"/>
                    <a:pt x="1141" y="2999"/>
                  </a:cubicBezTo>
                  <a:cubicBezTo>
                    <a:pt x="1783" y="2999"/>
                    <a:pt x="2290" y="2319"/>
                    <a:pt x="2290" y="1495"/>
                  </a:cubicBezTo>
                  <a:cubicBezTo>
                    <a:pt x="2290" y="671"/>
                    <a:pt x="1773" y="0"/>
                    <a:pt x="1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5"/>
            <p:cNvSpPr/>
            <p:nvPr/>
          </p:nvSpPr>
          <p:spPr>
            <a:xfrm>
              <a:off x="5006109" y="2560209"/>
              <a:ext cx="57282" cy="76461"/>
            </a:xfrm>
            <a:custGeom>
              <a:avLst/>
              <a:gdLst/>
              <a:ahLst/>
              <a:cxnLst/>
              <a:rect l="l" t="t" r="r" b="b"/>
              <a:pathLst>
                <a:path w="920" h="1228" extrusionOk="0">
                  <a:moveTo>
                    <a:pt x="460" y="1"/>
                  </a:moveTo>
                  <a:cubicBezTo>
                    <a:pt x="211" y="1"/>
                    <a:pt x="0" y="279"/>
                    <a:pt x="0" y="614"/>
                  </a:cubicBezTo>
                  <a:cubicBezTo>
                    <a:pt x="0" y="959"/>
                    <a:pt x="201" y="1227"/>
                    <a:pt x="460" y="1227"/>
                  </a:cubicBezTo>
                  <a:cubicBezTo>
                    <a:pt x="719" y="1227"/>
                    <a:pt x="920" y="959"/>
                    <a:pt x="920" y="614"/>
                  </a:cubicBezTo>
                  <a:cubicBezTo>
                    <a:pt x="920" y="279"/>
                    <a:pt x="719" y="1"/>
                    <a:pt x="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5"/>
            <p:cNvSpPr/>
            <p:nvPr/>
          </p:nvSpPr>
          <p:spPr>
            <a:xfrm>
              <a:off x="4926908" y="2592151"/>
              <a:ext cx="75089" cy="44769"/>
            </a:xfrm>
            <a:custGeom>
              <a:avLst/>
              <a:gdLst/>
              <a:ahLst/>
              <a:cxnLst/>
              <a:rect l="l" t="t" r="r" b="b"/>
              <a:pathLst>
                <a:path w="1206" h="719" extrusionOk="0">
                  <a:moveTo>
                    <a:pt x="793" y="0"/>
                  </a:moveTo>
                  <a:cubicBezTo>
                    <a:pt x="590" y="0"/>
                    <a:pt x="357" y="34"/>
                    <a:pt x="228" y="101"/>
                  </a:cubicBezTo>
                  <a:cubicBezTo>
                    <a:pt x="0" y="219"/>
                    <a:pt x="75" y="718"/>
                    <a:pt x="347" y="718"/>
                  </a:cubicBezTo>
                  <a:cubicBezTo>
                    <a:pt x="361" y="718"/>
                    <a:pt x="375" y="717"/>
                    <a:pt x="391" y="714"/>
                  </a:cubicBezTo>
                  <a:cubicBezTo>
                    <a:pt x="697" y="666"/>
                    <a:pt x="1205" y="235"/>
                    <a:pt x="1186" y="101"/>
                  </a:cubicBezTo>
                  <a:cubicBezTo>
                    <a:pt x="1172" y="34"/>
                    <a:pt x="997" y="0"/>
                    <a:pt x="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5"/>
            <p:cNvSpPr/>
            <p:nvPr/>
          </p:nvSpPr>
          <p:spPr>
            <a:xfrm>
              <a:off x="5054988" y="2602301"/>
              <a:ext cx="26337" cy="24781"/>
            </a:xfrm>
            <a:custGeom>
              <a:avLst/>
              <a:gdLst/>
              <a:ahLst/>
              <a:cxnLst/>
              <a:rect l="l" t="t" r="r" b="b"/>
              <a:pathLst>
                <a:path w="423" h="398" extrusionOk="0">
                  <a:moveTo>
                    <a:pt x="93" y="0"/>
                  </a:moveTo>
                  <a:cubicBezTo>
                    <a:pt x="49" y="0"/>
                    <a:pt x="17" y="9"/>
                    <a:pt x="10" y="24"/>
                  </a:cubicBezTo>
                  <a:cubicBezTo>
                    <a:pt x="1" y="82"/>
                    <a:pt x="221" y="398"/>
                    <a:pt x="288" y="398"/>
                  </a:cubicBezTo>
                  <a:cubicBezTo>
                    <a:pt x="355" y="388"/>
                    <a:pt x="422" y="206"/>
                    <a:pt x="374" y="120"/>
                  </a:cubicBezTo>
                  <a:cubicBezTo>
                    <a:pt x="323" y="36"/>
                    <a:pt x="184"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5"/>
            <p:cNvSpPr/>
            <p:nvPr/>
          </p:nvSpPr>
          <p:spPr>
            <a:xfrm>
              <a:off x="4400019" y="2498129"/>
              <a:ext cx="248801" cy="199497"/>
            </a:xfrm>
            <a:custGeom>
              <a:avLst/>
              <a:gdLst/>
              <a:ahLst/>
              <a:cxnLst/>
              <a:rect l="l" t="t" r="r" b="b"/>
              <a:pathLst>
                <a:path w="3996" h="3204" extrusionOk="0">
                  <a:moveTo>
                    <a:pt x="2045" y="0"/>
                  </a:moveTo>
                  <a:cubicBezTo>
                    <a:pt x="1827" y="0"/>
                    <a:pt x="1589" y="38"/>
                    <a:pt x="1332" y="126"/>
                  </a:cubicBezTo>
                  <a:cubicBezTo>
                    <a:pt x="68" y="557"/>
                    <a:pt x="1" y="1707"/>
                    <a:pt x="192" y="2291"/>
                  </a:cubicBezTo>
                  <a:cubicBezTo>
                    <a:pt x="637" y="2662"/>
                    <a:pt x="1665" y="3203"/>
                    <a:pt x="2478" y="3203"/>
                  </a:cubicBezTo>
                  <a:cubicBezTo>
                    <a:pt x="2505" y="3203"/>
                    <a:pt x="2532" y="3203"/>
                    <a:pt x="2558" y="3201"/>
                  </a:cubicBezTo>
                  <a:cubicBezTo>
                    <a:pt x="3392" y="3173"/>
                    <a:pt x="3651" y="2780"/>
                    <a:pt x="3651" y="2780"/>
                  </a:cubicBezTo>
                  <a:cubicBezTo>
                    <a:pt x="3651" y="2780"/>
                    <a:pt x="3996" y="1707"/>
                    <a:pt x="3699" y="1084"/>
                  </a:cubicBezTo>
                  <a:cubicBezTo>
                    <a:pt x="3462" y="588"/>
                    <a:pt x="2903" y="0"/>
                    <a:pt x="2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5"/>
            <p:cNvSpPr/>
            <p:nvPr/>
          </p:nvSpPr>
          <p:spPr>
            <a:xfrm>
              <a:off x="4484139" y="2516062"/>
              <a:ext cx="143204" cy="175463"/>
            </a:xfrm>
            <a:custGeom>
              <a:avLst/>
              <a:gdLst/>
              <a:ahLst/>
              <a:cxnLst/>
              <a:rect l="l" t="t" r="r" b="b"/>
              <a:pathLst>
                <a:path w="2300" h="2818" extrusionOk="0">
                  <a:moveTo>
                    <a:pt x="1150" y="1"/>
                  </a:moveTo>
                  <a:cubicBezTo>
                    <a:pt x="518" y="1"/>
                    <a:pt x="0" y="633"/>
                    <a:pt x="0" y="1409"/>
                  </a:cubicBezTo>
                  <a:cubicBezTo>
                    <a:pt x="0" y="2185"/>
                    <a:pt x="518" y="2817"/>
                    <a:pt x="1150" y="2817"/>
                  </a:cubicBezTo>
                  <a:cubicBezTo>
                    <a:pt x="1792" y="2817"/>
                    <a:pt x="2300" y="2185"/>
                    <a:pt x="2300" y="1409"/>
                  </a:cubicBezTo>
                  <a:cubicBezTo>
                    <a:pt x="2300" y="633"/>
                    <a:pt x="1792"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5"/>
            <p:cNvSpPr/>
            <p:nvPr/>
          </p:nvSpPr>
          <p:spPr>
            <a:xfrm>
              <a:off x="4478784" y="2510707"/>
              <a:ext cx="154536" cy="186172"/>
            </a:xfrm>
            <a:custGeom>
              <a:avLst/>
              <a:gdLst/>
              <a:ahLst/>
              <a:cxnLst/>
              <a:rect l="l" t="t" r="r" b="b"/>
              <a:pathLst>
                <a:path w="2482" h="2990" extrusionOk="0">
                  <a:moveTo>
                    <a:pt x="1236" y="183"/>
                  </a:moveTo>
                  <a:cubicBezTo>
                    <a:pt x="1820" y="183"/>
                    <a:pt x="2299" y="767"/>
                    <a:pt x="2299" y="1495"/>
                  </a:cubicBezTo>
                  <a:cubicBezTo>
                    <a:pt x="2299" y="2223"/>
                    <a:pt x="1820" y="2817"/>
                    <a:pt x="1236" y="2817"/>
                  </a:cubicBezTo>
                  <a:cubicBezTo>
                    <a:pt x="652" y="2817"/>
                    <a:pt x="173" y="2223"/>
                    <a:pt x="173" y="1495"/>
                  </a:cubicBezTo>
                  <a:cubicBezTo>
                    <a:pt x="173" y="767"/>
                    <a:pt x="652" y="183"/>
                    <a:pt x="1236" y="183"/>
                  </a:cubicBezTo>
                  <a:close/>
                  <a:moveTo>
                    <a:pt x="1236" y="1"/>
                  </a:moveTo>
                  <a:cubicBezTo>
                    <a:pt x="556" y="1"/>
                    <a:pt x="0" y="671"/>
                    <a:pt x="0" y="1495"/>
                  </a:cubicBezTo>
                  <a:cubicBezTo>
                    <a:pt x="0" y="2319"/>
                    <a:pt x="556" y="2990"/>
                    <a:pt x="1236" y="2990"/>
                  </a:cubicBezTo>
                  <a:cubicBezTo>
                    <a:pt x="1926" y="2990"/>
                    <a:pt x="2481" y="2319"/>
                    <a:pt x="2481" y="1495"/>
                  </a:cubicBezTo>
                  <a:cubicBezTo>
                    <a:pt x="2481" y="671"/>
                    <a:pt x="1926" y="1"/>
                    <a:pt x="1236"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5"/>
            <p:cNvSpPr/>
            <p:nvPr/>
          </p:nvSpPr>
          <p:spPr>
            <a:xfrm>
              <a:off x="4534823" y="2565626"/>
              <a:ext cx="62698" cy="76399"/>
            </a:xfrm>
            <a:custGeom>
              <a:avLst/>
              <a:gdLst/>
              <a:ahLst/>
              <a:cxnLst/>
              <a:rect l="l" t="t" r="r" b="b"/>
              <a:pathLst>
                <a:path w="1007" h="1227" extrusionOk="0">
                  <a:moveTo>
                    <a:pt x="499" y="0"/>
                  </a:moveTo>
                  <a:cubicBezTo>
                    <a:pt x="221" y="0"/>
                    <a:pt x="1" y="268"/>
                    <a:pt x="1" y="613"/>
                  </a:cubicBezTo>
                  <a:cubicBezTo>
                    <a:pt x="1" y="948"/>
                    <a:pt x="221" y="1226"/>
                    <a:pt x="499" y="1226"/>
                  </a:cubicBezTo>
                  <a:cubicBezTo>
                    <a:pt x="777" y="1226"/>
                    <a:pt x="1007" y="948"/>
                    <a:pt x="1007" y="613"/>
                  </a:cubicBezTo>
                  <a:cubicBezTo>
                    <a:pt x="1007" y="278"/>
                    <a:pt x="777" y="0"/>
                    <a:pt x="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5"/>
            <p:cNvSpPr/>
            <p:nvPr/>
          </p:nvSpPr>
          <p:spPr>
            <a:xfrm>
              <a:off x="4447963" y="2597506"/>
              <a:ext cx="81564" cy="44769"/>
            </a:xfrm>
            <a:custGeom>
              <a:avLst/>
              <a:gdLst/>
              <a:ahLst/>
              <a:cxnLst/>
              <a:rect l="l" t="t" r="r" b="b"/>
              <a:pathLst>
                <a:path w="1310" h="719" extrusionOk="0">
                  <a:moveTo>
                    <a:pt x="865" y="1"/>
                  </a:moveTo>
                  <a:cubicBezTo>
                    <a:pt x="641" y="1"/>
                    <a:pt x="385" y="34"/>
                    <a:pt x="246" y="101"/>
                  </a:cubicBezTo>
                  <a:cubicBezTo>
                    <a:pt x="0" y="220"/>
                    <a:pt x="75" y="719"/>
                    <a:pt x="370" y="719"/>
                  </a:cubicBezTo>
                  <a:cubicBezTo>
                    <a:pt x="386" y="719"/>
                    <a:pt x="402" y="717"/>
                    <a:pt x="419" y="714"/>
                  </a:cubicBezTo>
                  <a:cubicBezTo>
                    <a:pt x="754" y="657"/>
                    <a:pt x="1309" y="235"/>
                    <a:pt x="1290" y="101"/>
                  </a:cubicBezTo>
                  <a:cubicBezTo>
                    <a:pt x="1281" y="34"/>
                    <a:pt x="1089" y="1"/>
                    <a:pt x="8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5"/>
            <p:cNvSpPr/>
            <p:nvPr/>
          </p:nvSpPr>
          <p:spPr>
            <a:xfrm>
              <a:off x="4587935" y="2607344"/>
              <a:ext cx="29263" cy="24532"/>
            </a:xfrm>
            <a:custGeom>
              <a:avLst/>
              <a:gdLst/>
              <a:ahLst/>
              <a:cxnLst/>
              <a:rect l="l" t="t" r="r" b="b"/>
              <a:pathLst>
                <a:path w="470" h="394" extrusionOk="0">
                  <a:moveTo>
                    <a:pt x="113" y="1"/>
                  </a:moveTo>
                  <a:cubicBezTo>
                    <a:pt x="63" y="1"/>
                    <a:pt x="26" y="10"/>
                    <a:pt x="20" y="29"/>
                  </a:cubicBezTo>
                  <a:cubicBezTo>
                    <a:pt x="0" y="87"/>
                    <a:pt x="249" y="393"/>
                    <a:pt x="316" y="393"/>
                  </a:cubicBezTo>
                  <a:cubicBezTo>
                    <a:pt x="393" y="393"/>
                    <a:pt x="470" y="211"/>
                    <a:pt x="412" y="116"/>
                  </a:cubicBezTo>
                  <a:cubicBezTo>
                    <a:pt x="361" y="39"/>
                    <a:pt x="212" y="1"/>
                    <a:pt x="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5"/>
            <p:cNvSpPr/>
            <p:nvPr/>
          </p:nvSpPr>
          <p:spPr>
            <a:xfrm>
              <a:off x="4364216" y="2483061"/>
              <a:ext cx="291451" cy="160768"/>
            </a:xfrm>
            <a:custGeom>
              <a:avLst/>
              <a:gdLst/>
              <a:ahLst/>
              <a:cxnLst/>
              <a:rect l="l" t="t" r="r" b="b"/>
              <a:pathLst>
                <a:path w="4681" h="2582" extrusionOk="0">
                  <a:moveTo>
                    <a:pt x="2384" y="1"/>
                  </a:moveTo>
                  <a:cubicBezTo>
                    <a:pt x="2340" y="1"/>
                    <a:pt x="2297" y="2"/>
                    <a:pt x="2252" y="4"/>
                  </a:cubicBezTo>
                  <a:cubicBezTo>
                    <a:pt x="729" y="81"/>
                    <a:pt x="1" y="1997"/>
                    <a:pt x="1" y="1997"/>
                  </a:cubicBezTo>
                  <a:cubicBezTo>
                    <a:pt x="1" y="1997"/>
                    <a:pt x="403" y="2418"/>
                    <a:pt x="767" y="2533"/>
                  </a:cubicBezTo>
                  <a:cubicBezTo>
                    <a:pt x="679" y="1603"/>
                    <a:pt x="1393" y="411"/>
                    <a:pt x="2592" y="411"/>
                  </a:cubicBezTo>
                  <a:cubicBezTo>
                    <a:pt x="2689" y="411"/>
                    <a:pt x="2790" y="418"/>
                    <a:pt x="2894" y="435"/>
                  </a:cubicBezTo>
                  <a:cubicBezTo>
                    <a:pt x="4264" y="665"/>
                    <a:pt x="4503" y="2581"/>
                    <a:pt x="4503" y="2581"/>
                  </a:cubicBezTo>
                  <a:cubicBezTo>
                    <a:pt x="4680" y="1277"/>
                    <a:pt x="3889" y="1"/>
                    <a:pt x="2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3897164" y="1733996"/>
              <a:ext cx="1428053" cy="985095"/>
            </a:xfrm>
            <a:custGeom>
              <a:avLst/>
              <a:gdLst/>
              <a:ahLst/>
              <a:cxnLst/>
              <a:rect l="l" t="t" r="r" b="b"/>
              <a:pathLst>
                <a:path w="22936" h="15821" extrusionOk="0">
                  <a:moveTo>
                    <a:pt x="11481" y="1"/>
                  </a:moveTo>
                  <a:cubicBezTo>
                    <a:pt x="11271" y="1"/>
                    <a:pt x="9356" y="828"/>
                    <a:pt x="8996" y="1055"/>
                  </a:cubicBezTo>
                  <a:cubicBezTo>
                    <a:pt x="8268" y="1678"/>
                    <a:pt x="7598" y="2367"/>
                    <a:pt x="6994" y="3105"/>
                  </a:cubicBezTo>
                  <a:cubicBezTo>
                    <a:pt x="6844" y="2563"/>
                    <a:pt x="6640" y="1638"/>
                    <a:pt x="6595" y="1638"/>
                  </a:cubicBezTo>
                  <a:cubicBezTo>
                    <a:pt x="6594" y="1638"/>
                    <a:pt x="6593" y="1638"/>
                    <a:pt x="6592" y="1639"/>
                  </a:cubicBezTo>
                  <a:cubicBezTo>
                    <a:pt x="6553" y="1687"/>
                    <a:pt x="5998" y="2559"/>
                    <a:pt x="6247" y="3527"/>
                  </a:cubicBezTo>
                  <a:cubicBezTo>
                    <a:pt x="5222" y="3986"/>
                    <a:pt x="3334" y="5002"/>
                    <a:pt x="2836" y="5567"/>
                  </a:cubicBezTo>
                  <a:cubicBezTo>
                    <a:pt x="2338" y="6123"/>
                    <a:pt x="1016" y="8192"/>
                    <a:pt x="729" y="8489"/>
                  </a:cubicBezTo>
                  <a:cubicBezTo>
                    <a:pt x="441" y="8786"/>
                    <a:pt x="0" y="9102"/>
                    <a:pt x="87" y="9169"/>
                  </a:cubicBezTo>
                  <a:cubicBezTo>
                    <a:pt x="399" y="9285"/>
                    <a:pt x="725" y="9342"/>
                    <a:pt x="1053" y="9342"/>
                  </a:cubicBezTo>
                  <a:cubicBezTo>
                    <a:pt x="1188" y="9342"/>
                    <a:pt x="1322" y="9333"/>
                    <a:pt x="1457" y="9313"/>
                  </a:cubicBezTo>
                  <a:lnTo>
                    <a:pt x="1457" y="9313"/>
                  </a:lnTo>
                  <a:cubicBezTo>
                    <a:pt x="1169" y="10453"/>
                    <a:pt x="958" y="11555"/>
                    <a:pt x="958" y="11747"/>
                  </a:cubicBezTo>
                  <a:cubicBezTo>
                    <a:pt x="958" y="11947"/>
                    <a:pt x="1073" y="14582"/>
                    <a:pt x="1216" y="14582"/>
                  </a:cubicBezTo>
                  <a:cubicBezTo>
                    <a:pt x="1217" y="14582"/>
                    <a:pt x="1217" y="14582"/>
                    <a:pt x="1217" y="14582"/>
                  </a:cubicBezTo>
                  <a:cubicBezTo>
                    <a:pt x="1370" y="14573"/>
                    <a:pt x="1869" y="14170"/>
                    <a:pt x="1869" y="14170"/>
                  </a:cubicBezTo>
                  <a:cubicBezTo>
                    <a:pt x="2041" y="14525"/>
                    <a:pt x="2568" y="14822"/>
                    <a:pt x="2568" y="14822"/>
                  </a:cubicBezTo>
                  <a:cubicBezTo>
                    <a:pt x="2568" y="14822"/>
                    <a:pt x="2692" y="14266"/>
                    <a:pt x="3210" y="14122"/>
                  </a:cubicBezTo>
                  <a:cubicBezTo>
                    <a:pt x="3310" y="14093"/>
                    <a:pt x="3414" y="14079"/>
                    <a:pt x="3519" y="14079"/>
                  </a:cubicBezTo>
                  <a:cubicBezTo>
                    <a:pt x="4060" y="14079"/>
                    <a:pt x="4639" y="14446"/>
                    <a:pt x="4896" y="14927"/>
                  </a:cubicBezTo>
                  <a:cubicBezTo>
                    <a:pt x="5386" y="15307"/>
                    <a:pt x="6190" y="15820"/>
                    <a:pt x="6339" y="15820"/>
                  </a:cubicBezTo>
                  <a:cubicBezTo>
                    <a:pt x="6344" y="15820"/>
                    <a:pt x="6349" y="15819"/>
                    <a:pt x="6352" y="15818"/>
                  </a:cubicBezTo>
                  <a:cubicBezTo>
                    <a:pt x="6448" y="15770"/>
                    <a:pt x="6592" y="14419"/>
                    <a:pt x="5710" y="13356"/>
                  </a:cubicBezTo>
                  <a:cubicBezTo>
                    <a:pt x="6956" y="12580"/>
                    <a:pt x="9255" y="9773"/>
                    <a:pt x="9494" y="7886"/>
                  </a:cubicBezTo>
                  <a:cubicBezTo>
                    <a:pt x="10206" y="9291"/>
                    <a:pt x="13748" y="11920"/>
                    <a:pt x="14114" y="11920"/>
                  </a:cubicBezTo>
                  <a:cubicBezTo>
                    <a:pt x="14127" y="11920"/>
                    <a:pt x="14136" y="11916"/>
                    <a:pt x="14141" y="11909"/>
                  </a:cubicBezTo>
                  <a:cubicBezTo>
                    <a:pt x="14285" y="11708"/>
                    <a:pt x="14265" y="10501"/>
                    <a:pt x="14141" y="9878"/>
                  </a:cubicBezTo>
                  <a:lnTo>
                    <a:pt x="14141" y="9878"/>
                  </a:lnTo>
                  <a:cubicBezTo>
                    <a:pt x="15266" y="10659"/>
                    <a:pt x="16740" y="10908"/>
                    <a:pt x="17297" y="10908"/>
                  </a:cubicBezTo>
                  <a:cubicBezTo>
                    <a:pt x="17437" y="10908"/>
                    <a:pt x="17519" y="10892"/>
                    <a:pt x="17523" y="10865"/>
                  </a:cubicBezTo>
                  <a:cubicBezTo>
                    <a:pt x="17542" y="10721"/>
                    <a:pt x="16469" y="8863"/>
                    <a:pt x="16469" y="8863"/>
                  </a:cubicBezTo>
                  <a:lnTo>
                    <a:pt x="16469" y="8863"/>
                  </a:lnTo>
                  <a:cubicBezTo>
                    <a:pt x="17551" y="9783"/>
                    <a:pt x="19381" y="10932"/>
                    <a:pt x="19899" y="11047"/>
                  </a:cubicBezTo>
                  <a:cubicBezTo>
                    <a:pt x="19956" y="11775"/>
                    <a:pt x="19697" y="13663"/>
                    <a:pt x="19554" y="14218"/>
                  </a:cubicBezTo>
                  <a:cubicBezTo>
                    <a:pt x="20263" y="14752"/>
                    <a:pt x="21241" y="15032"/>
                    <a:pt x="21482" y="15032"/>
                  </a:cubicBezTo>
                  <a:cubicBezTo>
                    <a:pt x="21517" y="15032"/>
                    <a:pt x="21537" y="15026"/>
                    <a:pt x="21537" y="15013"/>
                  </a:cubicBezTo>
                  <a:cubicBezTo>
                    <a:pt x="21537" y="14918"/>
                    <a:pt x="21125" y="13490"/>
                    <a:pt x="20426" y="12743"/>
                  </a:cubicBezTo>
                  <a:cubicBezTo>
                    <a:pt x="21613" y="12657"/>
                    <a:pt x="22801" y="12178"/>
                    <a:pt x="22792" y="12034"/>
                  </a:cubicBezTo>
                  <a:cubicBezTo>
                    <a:pt x="22782" y="11881"/>
                    <a:pt x="22025" y="10099"/>
                    <a:pt x="21192" y="9313"/>
                  </a:cubicBezTo>
                  <a:cubicBezTo>
                    <a:pt x="22083" y="8844"/>
                    <a:pt x="22936" y="7522"/>
                    <a:pt x="22849" y="7340"/>
                  </a:cubicBezTo>
                  <a:cubicBezTo>
                    <a:pt x="22773" y="7158"/>
                    <a:pt x="20962" y="6228"/>
                    <a:pt x="20952" y="6190"/>
                  </a:cubicBezTo>
                  <a:cubicBezTo>
                    <a:pt x="20234" y="5261"/>
                    <a:pt x="18615" y="4159"/>
                    <a:pt x="17264" y="3776"/>
                  </a:cubicBezTo>
                  <a:cubicBezTo>
                    <a:pt x="17781" y="3134"/>
                    <a:pt x="18098" y="1908"/>
                    <a:pt x="18002" y="1840"/>
                  </a:cubicBezTo>
                  <a:cubicBezTo>
                    <a:pt x="17992" y="1833"/>
                    <a:pt x="17958" y="1830"/>
                    <a:pt x="17904" y="1830"/>
                  </a:cubicBezTo>
                  <a:cubicBezTo>
                    <a:pt x="17477" y="1830"/>
                    <a:pt x="15827" y="2042"/>
                    <a:pt x="15827" y="2042"/>
                  </a:cubicBezTo>
                  <a:cubicBezTo>
                    <a:pt x="14916" y="1915"/>
                    <a:pt x="13926" y="1776"/>
                    <a:pt x="12931" y="1776"/>
                  </a:cubicBezTo>
                  <a:cubicBezTo>
                    <a:pt x="12127" y="1776"/>
                    <a:pt x="11319" y="1867"/>
                    <a:pt x="10548" y="2128"/>
                  </a:cubicBezTo>
                  <a:cubicBezTo>
                    <a:pt x="10922" y="1505"/>
                    <a:pt x="11660" y="20"/>
                    <a:pt x="11487" y="1"/>
                  </a:cubicBezTo>
                  <a:cubicBezTo>
                    <a:pt x="11485" y="1"/>
                    <a:pt x="11483" y="1"/>
                    <a:pt x="11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4624796" y="2084120"/>
              <a:ext cx="179129" cy="108528"/>
            </a:xfrm>
            <a:custGeom>
              <a:avLst/>
              <a:gdLst/>
              <a:ahLst/>
              <a:cxnLst/>
              <a:rect l="l" t="t" r="r" b="b"/>
              <a:pathLst>
                <a:path w="2877" h="1743" extrusionOk="0">
                  <a:moveTo>
                    <a:pt x="291" y="1"/>
                  </a:moveTo>
                  <a:cubicBezTo>
                    <a:pt x="109" y="1"/>
                    <a:pt x="1" y="56"/>
                    <a:pt x="21" y="193"/>
                  </a:cubicBezTo>
                  <a:cubicBezTo>
                    <a:pt x="95" y="742"/>
                    <a:pt x="1475" y="1743"/>
                    <a:pt x="2093" y="1743"/>
                  </a:cubicBezTo>
                  <a:cubicBezTo>
                    <a:pt x="2123" y="1743"/>
                    <a:pt x="2151" y="1741"/>
                    <a:pt x="2177" y="1736"/>
                  </a:cubicBezTo>
                  <a:cubicBezTo>
                    <a:pt x="2733" y="1630"/>
                    <a:pt x="2876" y="1257"/>
                    <a:pt x="2417" y="806"/>
                  </a:cubicBezTo>
                  <a:cubicBezTo>
                    <a:pt x="2134" y="538"/>
                    <a:pt x="857"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4734072" y="1978018"/>
              <a:ext cx="465350" cy="161889"/>
            </a:xfrm>
            <a:custGeom>
              <a:avLst/>
              <a:gdLst/>
              <a:ahLst/>
              <a:cxnLst/>
              <a:rect l="l" t="t" r="r" b="b"/>
              <a:pathLst>
                <a:path w="7474" h="2600" extrusionOk="0">
                  <a:moveTo>
                    <a:pt x="4264" y="0"/>
                  </a:moveTo>
                  <a:cubicBezTo>
                    <a:pt x="2443" y="690"/>
                    <a:pt x="1" y="1284"/>
                    <a:pt x="144" y="1572"/>
                  </a:cubicBezTo>
                  <a:cubicBezTo>
                    <a:pt x="264" y="1804"/>
                    <a:pt x="2750" y="2599"/>
                    <a:pt x="5099" y="2599"/>
                  </a:cubicBezTo>
                  <a:cubicBezTo>
                    <a:pt x="5948" y="2599"/>
                    <a:pt x="6779" y="2495"/>
                    <a:pt x="7473" y="2223"/>
                  </a:cubicBezTo>
                  <a:cubicBezTo>
                    <a:pt x="6812" y="1409"/>
                    <a:pt x="5490" y="460"/>
                    <a:pt x="4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5"/>
            <p:cNvSpPr/>
            <p:nvPr/>
          </p:nvSpPr>
          <p:spPr>
            <a:xfrm>
              <a:off x="3993800" y="2041841"/>
              <a:ext cx="357947" cy="162138"/>
            </a:xfrm>
            <a:custGeom>
              <a:avLst/>
              <a:gdLst/>
              <a:ahLst/>
              <a:cxnLst/>
              <a:rect l="l" t="t" r="r" b="b"/>
              <a:pathLst>
                <a:path w="5749" h="2604" extrusionOk="0">
                  <a:moveTo>
                    <a:pt x="2079" y="1"/>
                  </a:moveTo>
                  <a:cubicBezTo>
                    <a:pt x="1792" y="173"/>
                    <a:pt x="1524" y="384"/>
                    <a:pt x="1284" y="623"/>
                  </a:cubicBezTo>
                  <a:cubicBezTo>
                    <a:pt x="1006" y="930"/>
                    <a:pt x="470" y="1725"/>
                    <a:pt x="0" y="2415"/>
                  </a:cubicBezTo>
                  <a:cubicBezTo>
                    <a:pt x="518" y="2550"/>
                    <a:pt x="1163" y="2604"/>
                    <a:pt x="1829" y="2604"/>
                  </a:cubicBezTo>
                  <a:cubicBezTo>
                    <a:pt x="3567" y="2604"/>
                    <a:pt x="5447" y="2238"/>
                    <a:pt x="5586" y="2003"/>
                  </a:cubicBezTo>
                  <a:cubicBezTo>
                    <a:pt x="5749" y="1725"/>
                    <a:pt x="3641" y="767"/>
                    <a:pt x="20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5"/>
            <p:cNvSpPr/>
            <p:nvPr/>
          </p:nvSpPr>
          <p:spPr>
            <a:xfrm>
              <a:off x="3956814" y="2421666"/>
              <a:ext cx="335284" cy="297378"/>
            </a:xfrm>
            <a:custGeom>
              <a:avLst/>
              <a:gdLst/>
              <a:ahLst/>
              <a:cxnLst/>
              <a:rect l="l" t="t" r="r" b="b"/>
              <a:pathLst>
                <a:path w="5385" h="4776" extrusionOk="0">
                  <a:moveTo>
                    <a:pt x="975" y="0"/>
                  </a:moveTo>
                  <a:cubicBezTo>
                    <a:pt x="963" y="0"/>
                    <a:pt x="951" y="1"/>
                    <a:pt x="939" y="3"/>
                  </a:cubicBezTo>
                  <a:cubicBezTo>
                    <a:pt x="729" y="32"/>
                    <a:pt x="336" y="444"/>
                    <a:pt x="0" y="837"/>
                  </a:cubicBezTo>
                  <a:cubicBezTo>
                    <a:pt x="20" y="1410"/>
                    <a:pt x="125" y="3548"/>
                    <a:pt x="258" y="3548"/>
                  </a:cubicBezTo>
                  <a:cubicBezTo>
                    <a:pt x="259" y="3548"/>
                    <a:pt x="259" y="3548"/>
                    <a:pt x="259" y="3548"/>
                  </a:cubicBezTo>
                  <a:cubicBezTo>
                    <a:pt x="393" y="3538"/>
                    <a:pt x="911" y="3126"/>
                    <a:pt x="911" y="3126"/>
                  </a:cubicBezTo>
                  <a:cubicBezTo>
                    <a:pt x="1083" y="3490"/>
                    <a:pt x="1610" y="3787"/>
                    <a:pt x="1610" y="3787"/>
                  </a:cubicBezTo>
                  <a:cubicBezTo>
                    <a:pt x="1610" y="3787"/>
                    <a:pt x="1734" y="3232"/>
                    <a:pt x="2252" y="3088"/>
                  </a:cubicBezTo>
                  <a:cubicBezTo>
                    <a:pt x="2354" y="3056"/>
                    <a:pt x="2461" y="3041"/>
                    <a:pt x="2569" y="3041"/>
                  </a:cubicBezTo>
                  <a:cubicBezTo>
                    <a:pt x="3108" y="3041"/>
                    <a:pt x="3681" y="3412"/>
                    <a:pt x="3928" y="3883"/>
                  </a:cubicBezTo>
                  <a:cubicBezTo>
                    <a:pt x="4423" y="4266"/>
                    <a:pt x="5226" y="4775"/>
                    <a:pt x="5374" y="4775"/>
                  </a:cubicBezTo>
                  <a:cubicBezTo>
                    <a:pt x="5378" y="4775"/>
                    <a:pt x="5382" y="4775"/>
                    <a:pt x="5385" y="4774"/>
                  </a:cubicBezTo>
                  <a:cubicBezTo>
                    <a:pt x="4906" y="2609"/>
                    <a:pt x="2606" y="789"/>
                    <a:pt x="2606" y="789"/>
                  </a:cubicBezTo>
                  <a:cubicBezTo>
                    <a:pt x="2587" y="1057"/>
                    <a:pt x="2549" y="1325"/>
                    <a:pt x="2491" y="1584"/>
                  </a:cubicBezTo>
                  <a:cubicBezTo>
                    <a:pt x="2221" y="1118"/>
                    <a:pt x="1408" y="0"/>
                    <a:pt x="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5"/>
            <p:cNvSpPr/>
            <p:nvPr/>
          </p:nvSpPr>
          <p:spPr>
            <a:xfrm>
              <a:off x="5114638" y="2213634"/>
              <a:ext cx="202291" cy="456340"/>
            </a:xfrm>
            <a:custGeom>
              <a:avLst/>
              <a:gdLst/>
              <a:ahLst/>
              <a:cxnLst/>
              <a:rect l="l" t="t" r="r" b="b"/>
              <a:pathLst>
                <a:path w="3249" h="7329" extrusionOk="0">
                  <a:moveTo>
                    <a:pt x="3181" y="1"/>
                  </a:moveTo>
                  <a:lnTo>
                    <a:pt x="3181" y="1"/>
                  </a:lnTo>
                  <a:cubicBezTo>
                    <a:pt x="2683" y="355"/>
                    <a:pt x="1524" y="1093"/>
                    <a:pt x="144" y="1160"/>
                  </a:cubicBezTo>
                  <a:cubicBezTo>
                    <a:pt x="144" y="1160"/>
                    <a:pt x="451" y="2539"/>
                    <a:pt x="346" y="3344"/>
                  </a:cubicBezTo>
                  <a:cubicBezTo>
                    <a:pt x="403" y="4063"/>
                    <a:pt x="135" y="5960"/>
                    <a:pt x="1" y="6515"/>
                  </a:cubicBezTo>
                  <a:cubicBezTo>
                    <a:pt x="710" y="7049"/>
                    <a:pt x="1681" y="7329"/>
                    <a:pt x="1920" y="7329"/>
                  </a:cubicBezTo>
                  <a:cubicBezTo>
                    <a:pt x="1955" y="7329"/>
                    <a:pt x="1974" y="7323"/>
                    <a:pt x="1974" y="7310"/>
                  </a:cubicBezTo>
                  <a:cubicBezTo>
                    <a:pt x="1974" y="7215"/>
                    <a:pt x="1572" y="5787"/>
                    <a:pt x="873" y="5030"/>
                  </a:cubicBezTo>
                  <a:cubicBezTo>
                    <a:pt x="2060" y="4954"/>
                    <a:pt x="3248" y="4475"/>
                    <a:pt x="3239" y="4331"/>
                  </a:cubicBezTo>
                  <a:cubicBezTo>
                    <a:pt x="3229" y="4178"/>
                    <a:pt x="2472" y="2396"/>
                    <a:pt x="1639" y="1610"/>
                  </a:cubicBezTo>
                  <a:cubicBezTo>
                    <a:pt x="2290" y="1275"/>
                    <a:pt x="2913" y="480"/>
                    <a:pt x="3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5"/>
            <p:cNvSpPr/>
            <p:nvPr/>
          </p:nvSpPr>
          <p:spPr>
            <a:xfrm>
              <a:off x="4201953" y="2367120"/>
              <a:ext cx="58278" cy="205973"/>
            </a:xfrm>
            <a:custGeom>
              <a:avLst/>
              <a:gdLst/>
              <a:ahLst/>
              <a:cxnLst/>
              <a:rect l="l" t="t" r="r" b="b"/>
              <a:pathLst>
                <a:path w="936" h="3308" extrusionOk="0">
                  <a:moveTo>
                    <a:pt x="70" y="1"/>
                  </a:moveTo>
                  <a:cubicBezTo>
                    <a:pt x="34" y="1"/>
                    <a:pt x="1" y="35"/>
                    <a:pt x="20" y="74"/>
                  </a:cubicBezTo>
                  <a:cubicBezTo>
                    <a:pt x="135" y="314"/>
                    <a:pt x="240" y="563"/>
                    <a:pt x="327" y="822"/>
                  </a:cubicBezTo>
                  <a:cubicBezTo>
                    <a:pt x="403" y="1071"/>
                    <a:pt x="480" y="1329"/>
                    <a:pt x="528" y="1598"/>
                  </a:cubicBezTo>
                  <a:cubicBezTo>
                    <a:pt x="585" y="1856"/>
                    <a:pt x="624" y="2125"/>
                    <a:pt x="652" y="2393"/>
                  </a:cubicBezTo>
                  <a:cubicBezTo>
                    <a:pt x="681" y="2652"/>
                    <a:pt x="691" y="2920"/>
                    <a:pt x="691" y="3188"/>
                  </a:cubicBezTo>
                  <a:lnTo>
                    <a:pt x="691" y="3198"/>
                  </a:lnTo>
                  <a:cubicBezTo>
                    <a:pt x="695" y="3272"/>
                    <a:pt x="754" y="3308"/>
                    <a:pt x="812" y="3308"/>
                  </a:cubicBezTo>
                  <a:cubicBezTo>
                    <a:pt x="874" y="3308"/>
                    <a:pt x="935" y="3267"/>
                    <a:pt x="930" y="3188"/>
                  </a:cubicBezTo>
                  <a:cubicBezTo>
                    <a:pt x="921" y="2910"/>
                    <a:pt x="892" y="2632"/>
                    <a:pt x="854" y="2364"/>
                  </a:cubicBezTo>
                  <a:cubicBezTo>
                    <a:pt x="815" y="2096"/>
                    <a:pt x="767" y="1818"/>
                    <a:pt x="700" y="1559"/>
                  </a:cubicBezTo>
                  <a:cubicBezTo>
                    <a:pt x="624" y="1291"/>
                    <a:pt x="547" y="1032"/>
                    <a:pt x="451" y="774"/>
                  </a:cubicBezTo>
                  <a:cubicBezTo>
                    <a:pt x="355" y="515"/>
                    <a:pt x="240" y="266"/>
                    <a:pt x="116" y="27"/>
                  </a:cubicBezTo>
                  <a:cubicBezTo>
                    <a:pt x="104" y="8"/>
                    <a:pt x="87"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5"/>
            <p:cNvSpPr/>
            <p:nvPr/>
          </p:nvSpPr>
          <p:spPr>
            <a:xfrm>
              <a:off x="4148280" y="2407096"/>
              <a:ext cx="71664" cy="109088"/>
            </a:xfrm>
            <a:custGeom>
              <a:avLst/>
              <a:gdLst/>
              <a:ahLst/>
              <a:cxnLst/>
              <a:rect l="l" t="t" r="r" b="b"/>
              <a:pathLst>
                <a:path w="1151" h="1752" extrusionOk="0">
                  <a:moveTo>
                    <a:pt x="61" y="1"/>
                  </a:moveTo>
                  <a:cubicBezTo>
                    <a:pt x="46" y="1"/>
                    <a:pt x="31" y="6"/>
                    <a:pt x="20" y="17"/>
                  </a:cubicBezTo>
                  <a:cubicBezTo>
                    <a:pt x="1" y="36"/>
                    <a:pt x="1" y="74"/>
                    <a:pt x="20" y="103"/>
                  </a:cubicBezTo>
                  <a:cubicBezTo>
                    <a:pt x="231" y="323"/>
                    <a:pt x="403" y="563"/>
                    <a:pt x="556" y="831"/>
                  </a:cubicBezTo>
                  <a:cubicBezTo>
                    <a:pt x="633" y="965"/>
                    <a:pt x="700" y="1099"/>
                    <a:pt x="758" y="1234"/>
                  </a:cubicBezTo>
                  <a:cubicBezTo>
                    <a:pt x="815" y="1377"/>
                    <a:pt x="853" y="1511"/>
                    <a:pt x="892" y="1655"/>
                  </a:cubicBezTo>
                  <a:lnTo>
                    <a:pt x="892" y="1665"/>
                  </a:lnTo>
                  <a:cubicBezTo>
                    <a:pt x="911" y="1725"/>
                    <a:pt x="958" y="1751"/>
                    <a:pt x="1005" y="1751"/>
                  </a:cubicBezTo>
                  <a:cubicBezTo>
                    <a:pt x="1078" y="1751"/>
                    <a:pt x="1151" y="1690"/>
                    <a:pt x="1122" y="1598"/>
                  </a:cubicBezTo>
                  <a:cubicBezTo>
                    <a:pt x="1074" y="1444"/>
                    <a:pt x="1016" y="1291"/>
                    <a:pt x="940" y="1147"/>
                  </a:cubicBezTo>
                  <a:cubicBezTo>
                    <a:pt x="873" y="1004"/>
                    <a:pt x="796" y="860"/>
                    <a:pt x="700" y="735"/>
                  </a:cubicBezTo>
                  <a:cubicBezTo>
                    <a:pt x="614" y="601"/>
                    <a:pt x="518" y="477"/>
                    <a:pt x="422" y="352"/>
                  </a:cubicBezTo>
                  <a:cubicBezTo>
                    <a:pt x="317" y="237"/>
                    <a:pt x="211" y="122"/>
                    <a:pt x="97" y="7"/>
                  </a:cubicBezTo>
                  <a:cubicBezTo>
                    <a:pt x="85" y="3"/>
                    <a:pt x="73" y="1"/>
                    <a:pt x="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5"/>
            <p:cNvSpPr/>
            <p:nvPr/>
          </p:nvSpPr>
          <p:spPr>
            <a:xfrm>
              <a:off x="4125055" y="2456660"/>
              <a:ext cx="37046" cy="36363"/>
            </a:xfrm>
            <a:custGeom>
              <a:avLst/>
              <a:gdLst/>
              <a:ahLst/>
              <a:cxnLst/>
              <a:rect l="l" t="t" r="r" b="b"/>
              <a:pathLst>
                <a:path w="595" h="584" extrusionOk="0">
                  <a:moveTo>
                    <a:pt x="34" y="0"/>
                  </a:moveTo>
                  <a:cubicBezTo>
                    <a:pt x="24" y="0"/>
                    <a:pt x="15" y="5"/>
                    <a:pt x="10" y="16"/>
                  </a:cubicBezTo>
                  <a:cubicBezTo>
                    <a:pt x="0" y="35"/>
                    <a:pt x="0" y="54"/>
                    <a:pt x="19" y="73"/>
                  </a:cubicBezTo>
                  <a:cubicBezTo>
                    <a:pt x="96" y="131"/>
                    <a:pt x="163" y="198"/>
                    <a:pt x="211" y="265"/>
                  </a:cubicBezTo>
                  <a:cubicBezTo>
                    <a:pt x="268" y="342"/>
                    <a:pt x="316" y="418"/>
                    <a:pt x="345" y="505"/>
                  </a:cubicBezTo>
                  <a:cubicBezTo>
                    <a:pt x="355" y="514"/>
                    <a:pt x="355" y="524"/>
                    <a:pt x="364" y="533"/>
                  </a:cubicBezTo>
                  <a:cubicBezTo>
                    <a:pt x="386" y="566"/>
                    <a:pt x="420" y="583"/>
                    <a:pt x="456" y="583"/>
                  </a:cubicBezTo>
                  <a:cubicBezTo>
                    <a:pt x="483" y="583"/>
                    <a:pt x="512" y="573"/>
                    <a:pt x="537" y="552"/>
                  </a:cubicBezTo>
                  <a:cubicBezTo>
                    <a:pt x="584" y="514"/>
                    <a:pt x="594" y="438"/>
                    <a:pt x="556" y="390"/>
                  </a:cubicBezTo>
                  <a:cubicBezTo>
                    <a:pt x="489" y="303"/>
                    <a:pt x="412" y="227"/>
                    <a:pt x="326" y="160"/>
                  </a:cubicBezTo>
                  <a:cubicBezTo>
                    <a:pt x="249" y="93"/>
                    <a:pt x="153" y="45"/>
                    <a:pt x="58" y="6"/>
                  </a:cubicBezTo>
                  <a:cubicBezTo>
                    <a:pt x="50" y="2"/>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5"/>
            <p:cNvSpPr/>
            <p:nvPr/>
          </p:nvSpPr>
          <p:spPr>
            <a:xfrm>
              <a:off x="4440491" y="2104917"/>
              <a:ext cx="56223" cy="128079"/>
            </a:xfrm>
            <a:custGeom>
              <a:avLst/>
              <a:gdLst/>
              <a:ahLst/>
              <a:cxnLst/>
              <a:rect l="l" t="t" r="r" b="b"/>
              <a:pathLst>
                <a:path w="903" h="2057" extrusionOk="0">
                  <a:moveTo>
                    <a:pt x="63" y="0"/>
                  </a:moveTo>
                  <a:cubicBezTo>
                    <a:pt x="31" y="0"/>
                    <a:pt x="0" y="25"/>
                    <a:pt x="12" y="70"/>
                  </a:cubicBezTo>
                  <a:cubicBezTo>
                    <a:pt x="79" y="396"/>
                    <a:pt x="165" y="722"/>
                    <a:pt x="280" y="1047"/>
                  </a:cubicBezTo>
                  <a:cubicBezTo>
                    <a:pt x="395" y="1363"/>
                    <a:pt x="519" y="1680"/>
                    <a:pt x="663" y="1986"/>
                  </a:cubicBezTo>
                  <a:cubicBezTo>
                    <a:pt x="683" y="2033"/>
                    <a:pt x="727" y="2057"/>
                    <a:pt x="771" y="2057"/>
                  </a:cubicBezTo>
                  <a:cubicBezTo>
                    <a:pt x="790" y="2057"/>
                    <a:pt x="809" y="2052"/>
                    <a:pt x="826" y="2044"/>
                  </a:cubicBezTo>
                  <a:cubicBezTo>
                    <a:pt x="883" y="2005"/>
                    <a:pt x="903" y="1938"/>
                    <a:pt x="874" y="1881"/>
                  </a:cubicBezTo>
                  <a:cubicBezTo>
                    <a:pt x="721" y="1593"/>
                    <a:pt x="577" y="1287"/>
                    <a:pt x="443" y="980"/>
                  </a:cubicBezTo>
                  <a:cubicBezTo>
                    <a:pt x="309" y="674"/>
                    <a:pt x="203" y="367"/>
                    <a:pt x="117" y="41"/>
                  </a:cubicBezTo>
                  <a:cubicBezTo>
                    <a:pt x="109" y="13"/>
                    <a:pt x="86"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5"/>
            <p:cNvSpPr/>
            <p:nvPr/>
          </p:nvSpPr>
          <p:spPr>
            <a:xfrm>
              <a:off x="4864144" y="2208590"/>
              <a:ext cx="68800" cy="85614"/>
            </a:xfrm>
            <a:custGeom>
              <a:avLst/>
              <a:gdLst/>
              <a:ahLst/>
              <a:cxnLst/>
              <a:rect l="l" t="t" r="r" b="b"/>
              <a:pathLst>
                <a:path w="1105" h="1375" extrusionOk="0">
                  <a:moveTo>
                    <a:pt x="53" y="0"/>
                  </a:moveTo>
                  <a:cubicBezTo>
                    <a:pt x="41" y="0"/>
                    <a:pt x="29" y="5"/>
                    <a:pt x="19" y="15"/>
                  </a:cubicBezTo>
                  <a:cubicBezTo>
                    <a:pt x="0" y="34"/>
                    <a:pt x="0" y="62"/>
                    <a:pt x="10" y="82"/>
                  </a:cubicBezTo>
                  <a:cubicBezTo>
                    <a:pt x="172" y="273"/>
                    <a:pt x="307" y="474"/>
                    <a:pt x="441" y="685"/>
                  </a:cubicBezTo>
                  <a:cubicBezTo>
                    <a:pt x="575" y="886"/>
                    <a:pt x="709" y="1097"/>
                    <a:pt x="843" y="1308"/>
                  </a:cubicBezTo>
                  <a:lnTo>
                    <a:pt x="843" y="1318"/>
                  </a:lnTo>
                  <a:lnTo>
                    <a:pt x="843" y="1327"/>
                  </a:lnTo>
                  <a:cubicBezTo>
                    <a:pt x="869" y="1361"/>
                    <a:pt x="902" y="1375"/>
                    <a:pt x="935" y="1375"/>
                  </a:cubicBezTo>
                  <a:cubicBezTo>
                    <a:pt x="1022" y="1375"/>
                    <a:pt x="1104" y="1274"/>
                    <a:pt x="1035" y="1183"/>
                  </a:cubicBezTo>
                  <a:cubicBezTo>
                    <a:pt x="891" y="973"/>
                    <a:pt x="738" y="781"/>
                    <a:pt x="584" y="580"/>
                  </a:cubicBezTo>
                  <a:cubicBezTo>
                    <a:pt x="422" y="388"/>
                    <a:pt x="259" y="197"/>
                    <a:pt x="86" y="15"/>
                  </a:cubicBezTo>
                  <a:cubicBezTo>
                    <a:pt x="77" y="5"/>
                    <a:pt x="65"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5"/>
            <p:cNvSpPr/>
            <p:nvPr/>
          </p:nvSpPr>
          <p:spPr>
            <a:xfrm>
              <a:off x="5102620" y="2221978"/>
              <a:ext cx="41342" cy="207654"/>
            </a:xfrm>
            <a:custGeom>
              <a:avLst/>
              <a:gdLst/>
              <a:ahLst/>
              <a:cxnLst/>
              <a:rect l="l" t="t" r="r" b="b"/>
              <a:pathLst>
                <a:path w="664" h="3335" extrusionOk="0">
                  <a:moveTo>
                    <a:pt x="67" y="1"/>
                  </a:moveTo>
                  <a:cubicBezTo>
                    <a:pt x="34" y="1"/>
                    <a:pt x="0" y="27"/>
                    <a:pt x="12" y="68"/>
                  </a:cubicBezTo>
                  <a:cubicBezTo>
                    <a:pt x="165" y="585"/>
                    <a:pt x="280" y="1103"/>
                    <a:pt x="347" y="1629"/>
                  </a:cubicBezTo>
                  <a:cubicBezTo>
                    <a:pt x="385" y="1888"/>
                    <a:pt x="404" y="2156"/>
                    <a:pt x="424" y="2415"/>
                  </a:cubicBezTo>
                  <a:cubicBezTo>
                    <a:pt x="433" y="2683"/>
                    <a:pt x="433" y="2942"/>
                    <a:pt x="424" y="3210"/>
                  </a:cubicBezTo>
                  <a:lnTo>
                    <a:pt x="424" y="3220"/>
                  </a:lnTo>
                  <a:cubicBezTo>
                    <a:pt x="424" y="3296"/>
                    <a:pt x="484" y="3335"/>
                    <a:pt x="543" y="3335"/>
                  </a:cubicBezTo>
                  <a:cubicBezTo>
                    <a:pt x="603" y="3335"/>
                    <a:pt x="663" y="3296"/>
                    <a:pt x="663" y="3220"/>
                  </a:cubicBezTo>
                  <a:cubicBezTo>
                    <a:pt x="663" y="2942"/>
                    <a:pt x="663" y="2674"/>
                    <a:pt x="634" y="2405"/>
                  </a:cubicBezTo>
                  <a:cubicBezTo>
                    <a:pt x="615" y="2128"/>
                    <a:pt x="577" y="1859"/>
                    <a:pt x="529" y="1601"/>
                  </a:cubicBezTo>
                  <a:cubicBezTo>
                    <a:pt x="443" y="1064"/>
                    <a:pt x="299" y="537"/>
                    <a:pt x="127" y="30"/>
                  </a:cubicBezTo>
                  <a:lnTo>
                    <a:pt x="117" y="39"/>
                  </a:lnTo>
                  <a:cubicBezTo>
                    <a:pt x="109" y="12"/>
                    <a:pt x="88" y="1"/>
                    <a:pt x="67"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5"/>
            <p:cNvSpPr/>
            <p:nvPr/>
          </p:nvSpPr>
          <p:spPr>
            <a:xfrm>
              <a:off x="3894175" y="1727458"/>
              <a:ext cx="1439384" cy="999229"/>
            </a:xfrm>
            <a:custGeom>
              <a:avLst/>
              <a:gdLst/>
              <a:ahLst/>
              <a:cxnLst/>
              <a:rect l="l" t="t" r="r" b="b"/>
              <a:pathLst>
                <a:path w="23118" h="16048" extrusionOk="0">
                  <a:moveTo>
                    <a:pt x="11420" y="250"/>
                  </a:moveTo>
                  <a:lnTo>
                    <a:pt x="11420" y="250"/>
                  </a:lnTo>
                  <a:cubicBezTo>
                    <a:pt x="11334" y="585"/>
                    <a:pt x="10855" y="1572"/>
                    <a:pt x="10491" y="2175"/>
                  </a:cubicBezTo>
                  <a:cubicBezTo>
                    <a:pt x="10472" y="2214"/>
                    <a:pt x="10472" y="2271"/>
                    <a:pt x="10510" y="2310"/>
                  </a:cubicBezTo>
                  <a:cubicBezTo>
                    <a:pt x="10531" y="2338"/>
                    <a:pt x="10562" y="2355"/>
                    <a:pt x="10596" y="2355"/>
                  </a:cubicBezTo>
                  <a:cubicBezTo>
                    <a:pt x="10609" y="2355"/>
                    <a:pt x="10622" y="2353"/>
                    <a:pt x="10635" y="2348"/>
                  </a:cubicBezTo>
                  <a:cubicBezTo>
                    <a:pt x="11396" y="2090"/>
                    <a:pt x="12193" y="2000"/>
                    <a:pt x="12988" y="2000"/>
                  </a:cubicBezTo>
                  <a:cubicBezTo>
                    <a:pt x="13962" y="2000"/>
                    <a:pt x="14934" y="2135"/>
                    <a:pt x="15837" y="2262"/>
                  </a:cubicBezTo>
                  <a:lnTo>
                    <a:pt x="15894" y="2262"/>
                  </a:lnTo>
                  <a:cubicBezTo>
                    <a:pt x="16747" y="2147"/>
                    <a:pt x="17676" y="2051"/>
                    <a:pt x="17944" y="2051"/>
                  </a:cubicBezTo>
                  <a:cubicBezTo>
                    <a:pt x="17925" y="2319"/>
                    <a:pt x="17657" y="3268"/>
                    <a:pt x="17226" y="3804"/>
                  </a:cubicBezTo>
                  <a:cubicBezTo>
                    <a:pt x="17168" y="3871"/>
                    <a:pt x="17197" y="3967"/>
                    <a:pt x="17283" y="3996"/>
                  </a:cubicBezTo>
                  <a:cubicBezTo>
                    <a:pt x="18529" y="4350"/>
                    <a:pt x="20148" y="5404"/>
                    <a:pt x="20895" y="6352"/>
                  </a:cubicBezTo>
                  <a:cubicBezTo>
                    <a:pt x="20914" y="6400"/>
                    <a:pt x="20991" y="6439"/>
                    <a:pt x="21432" y="6678"/>
                  </a:cubicBezTo>
                  <a:cubicBezTo>
                    <a:pt x="21834" y="6908"/>
                    <a:pt x="22677" y="7368"/>
                    <a:pt x="22792" y="7483"/>
                  </a:cubicBezTo>
                  <a:cubicBezTo>
                    <a:pt x="22763" y="7703"/>
                    <a:pt x="22026" y="8872"/>
                    <a:pt x="21182" y="9313"/>
                  </a:cubicBezTo>
                  <a:cubicBezTo>
                    <a:pt x="21154" y="9332"/>
                    <a:pt x="21125" y="9361"/>
                    <a:pt x="21125" y="9399"/>
                  </a:cubicBezTo>
                  <a:cubicBezTo>
                    <a:pt x="21115" y="9437"/>
                    <a:pt x="21125" y="9476"/>
                    <a:pt x="21154" y="9504"/>
                  </a:cubicBezTo>
                  <a:cubicBezTo>
                    <a:pt x="21930" y="10223"/>
                    <a:pt x="22639" y="11832"/>
                    <a:pt x="22715" y="12110"/>
                  </a:cubicBezTo>
                  <a:cubicBezTo>
                    <a:pt x="22552" y="12254"/>
                    <a:pt x="21546" y="12647"/>
                    <a:pt x="20464" y="12723"/>
                  </a:cubicBezTo>
                  <a:cubicBezTo>
                    <a:pt x="20368" y="12733"/>
                    <a:pt x="20320" y="12848"/>
                    <a:pt x="20387" y="12925"/>
                  </a:cubicBezTo>
                  <a:cubicBezTo>
                    <a:pt x="20962" y="13547"/>
                    <a:pt x="21345" y="14649"/>
                    <a:pt x="21441" y="15013"/>
                  </a:cubicBezTo>
                  <a:cubicBezTo>
                    <a:pt x="20828" y="14879"/>
                    <a:pt x="20253" y="14630"/>
                    <a:pt x="19736" y="14285"/>
                  </a:cubicBezTo>
                  <a:cubicBezTo>
                    <a:pt x="19880" y="13653"/>
                    <a:pt x="20129" y="11861"/>
                    <a:pt x="20071" y="11143"/>
                  </a:cubicBezTo>
                  <a:cubicBezTo>
                    <a:pt x="20062" y="11095"/>
                    <a:pt x="20023" y="11047"/>
                    <a:pt x="19975" y="11037"/>
                  </a:cubicBezTo>
                  <a:cubicBezTo>
                    <a:pt x="19506" y="10932"/>
                    <a:pt x="17714" y="9830"/>
                    <a:pt x="16594" y="8882"/>
                  </a:cubicBezTo>
                  <a:cubicBezTo>
                    <a:pt x="16569" y="8862"/>
                    <a:pt x="16542" y="8853"/>
                    <a:pt x="16517" y="8853"/>
                  </a:cubicBezTo>
                  <a:cubicBezTo>
                    <a:pt x="16433" y="8853"/>
                    <a:pt x="16360" y="8947"/>
                    <a:pt x="16411" y="9035"/>
                  </a:cubicBezTo>
                  <a:cubicBezTo>
                    <a:pt x="16852" y="9782"/>
                    <a:pt x="17302" y="10616"/>
                    <a:pt x="17427" y="10894"/>
                  </a:cubicBezTo>
                  <a:cubicBezTo>
                    <a:pt x="17404" y="10895"/>
                    <a:pt x="17376" y="10896"/>
                    <a:pt x="17345" y="10896"/>
                  </a:cubicBezTo>
                  <a:cubicBezTo>
                    <a:pt x="16848" y="10896"/>
                    <a:pt x="15382" y="10672"/>
                    <a:pt x="14256" y="9888"/>
                  </a:cubicBezTo>
                  <a:cubicBezTo>
                    <a:pt x="14237" y="9873"/>
                    <a:pt x="14215" y="9866"/>
                    <a:pt x="14192" y="9866"/>
                  </a:cubicBezTo>
                  <a:cubicBezTo>
                    <a:pt x="14170" y="9866"/>
                    <a:pt x="14146" y="9873"/>
                    <a:pt x="14122" y="9888"/>
                  </a:cubicBezTo>
                  <a:cubicBezTo>
                    <a:pt x="14083" y="9907"/>
                    <a:pt x="14064" y="9955"/>
                    <a:pt x="14074" y="10003"/>
                  </a:cubicBezTo>
                  <a:cubicBezTo>
                    <a:pt x="14189" y="10616"/>
                    <a:pt x="14198" y="11622"/>
                    <a:pt x="14112" y="11899"/>
                  </a:cubicBezTo>
                  <a:cubicBezTo>
                    <a:pt x="13576" y="11689"/>
                    <a:pt x="10347" y="9322"/>
                    <a:pt x="9648" y="7943"/>
                  </a:cubicBezTo>
                  <a:cubicBezTo>
                    <a:pt x="9623" y="7898"/>
                    <a:pt x="9582" y="7877"/>
                    <a:pt x="9540" y="7877"/>
                  </a:cubicBezTo>
                  <a:cubicBezTo>
                    <a:pt x="9484" y="7877"/>
                    <a:pt x="9429" y="7915"/>
                    <a:pt x="9418" y="7981"/>
                  </a:cubicBezTo>
                  <a:cubicBezTo>
                    <a:pt x="9188" y="9782"/>
                    <a:pt x="6965" y="12570"/>
                    <a:pt x="5691" y="13365"/>
                  </a:cubicBezTo>
                  <a:cubicBezTo>
                    <a:pt x="5634" y="13394"/>
                    <a:pt x="5624" y="13480"/>
                    <a:pt x="5662" y="13538"/>
                  </a:cubicBezTo>
                  <a:cubicBezTo>
                    <a:pt x="6400" y="14429"/>
                    <a:pt x="6391" y="15502"/>
                    <a:pt x="6323" y="15789"/>
                  </a:cubicBezTo>
                  <a:cubicBezTo>
                    <a:pt x="5873" y="15550"/>
                    <a:pt x="5433" y="15272"/>
                    <a:pt x="5030" y="14946"/>
                  </a:cubicBezTo>
                  <a:cubicBezTo>
                    <a:pt x="4767" y="14467"/>
                    <a:pt x="4171" y="14061"/>
                    <a:pt x="3580" y="14061"/>
                  </a:cubicBezTo>
                  <a:cubicBezTo>
                    <a:pt x="3462" y="14061"/>
                    <a:pt x="3344" y="14077"/>
                    <a:pt x="3229" y="14112"/>
                  </a:cubicBezTo>
                  <a:cubicBezTo>
                    <a:pt x="2922" y="14208"/>
                    <a:pt x="2673" y="14448"/>
                    <a:pt x="2558" y="14745"/>
                  </a:cubicBezTo>
                  <a:cubicBezTo>
                    <a:pt x="2405" y="14639"/>
                    <a:pt x="2137" y="14438"/>
                    <a:pt x="2032" y="14218"/>
                  </a:cubicBezTo>
                  <a:cubicBezTo>
                    <a:pt x="2012" y="14189"/>
                    <a:pt x="1984" y="14160"/>
                    <a:pt x="1945" y="14151"/>
                  </a:cubicBezTo>
                  <a:cubicBezTo>
                    <a:pt x="1917" y="14151"/>
                    <a:pt x="1878" y="14151"/>
                    <a:pt x="1850" y="14180"/>
                  </a:cubicBezTo>
                  <a:cubicBezTo>
                    <a:pt x="1687" y="14314"/>
                    <a:pt x="1514" y="14438"/>
                    <a:pt x="1332" y="14544"/>
                  </a:cubicBezTo>
                  <a:cubicBezTo>
                    <a:pt x="1227" y="14112"/>
                    <a:pt x="1131" y="12158"/>
                    <a:pt x="1131" y="11852"/>
                  </a:cubicBezTo>
                  <a:cubicBezTo>
                    <a:pt x="1131" y="11670"/>
                    <a:pt x="1342" y="10577"/>
                    <a:pt x="1629" y="9447"/>
                  </a:cubicBezTo>
                  <a:cubicBezTo>
                    <a:pt x="1639" y="9409"/>
                    <a:pt x="1629" y="9370"/>
                    <a:pt x="1600" y="9341"/>
                  </a:cubicBezTo>
                  <a:cubicBezTo>
                    <a:pt x="1577" y="9318"/>
                    <a:pt x="1547" y="9301"/>
                    <a:pt x="1510" y="9301"/>
                  </a:cubicBezTo>
                  <a:cubicBezTo>
                    <a:pt x="1502" y="9301"/>
                    <a:pt x="1494" y="9301"/>
                    <a:pt x="1485" y="9303"/>
                  </a:cubicBezTo>
                  <a:cubicBezTo>
                    <a:pt x="1378" y="9325"/>
                    <a:pt x="1264" y="9334"/>
                    <a:pt x="1149" y="9334"/>
                  </a:cubicBezTo>
                  <a:cubicBezTo>
                    <a:pt x="811" y="9334"/>
                    <a:pt x="471" y="9257"/>
                    <a:pt x="307" y="9207"/>
                  </a:cubicBezTo>
                  <a:cubicBezTo>
                    <a:pt x="365" y="9140"/>
                    <a:pt x="460" y="9064"/>
                    <a:pt x="537" y="8987"/>
                  </a:cubicBezTo>
                  <a:cubicBezTo>
                    <a:pt x="642" y="8891"/>
                    <a:pt x="767" y="8786"/>
                    <a:pt x="872" y="8680"/>
                  </a:cubicBezTo>
                  <a:cubicBezTo>
                    <a:pt x="1006" y="8527"/>
                    <a:pt x="1351" y="8029"/>
                    <a:pt x="1754" y="7445"/>
                  </a:cubicBezTo>
                  <a:cubicBezTo>
                    <a:pt x="2204" y="6793"/>
                    <a:pt x="2712" y="6046"/>
                    <a:pt x="2980" y="5749"/>
                  </a:cubicBezTo>
                  <a:cubicBezTo>
                    <a:pt x="3440" y="5232"/>
                    <a:pt x="5250" y="4235"/>
                    <a:pt x="6352" y="3747"/>
                  </a:cubicBezTo>
                  <a:cubicBezTo>
                    <a:pt x="6400" y="3718"/>
                    <a:pt x="6429" y="3660"/>
                    <a:pt x="6419" y="3603"/>
                  </a:cubicBezTo>
                  <a:cubicBezTo>
                    <a:pt x="6247" y="2951"/>
                    <a:pt x="6467" y="2338"/>
                    <a:pt x="6620" y="2032"/>
                  </a:cubicBezTo>
                  <a:cubicBezTo>
                    <a:pt x="6649" y="2175"/>
                    <a:pt x="6697" y="2357"/>
                    <a:pt x="6735" y="2520"/>
                  </a:cubicBezTo>
                  <a:cubicBezTo>
                    <a:pt x="6802" y="2769"/>
                    <a:pt x="6870" y="3038"/>
                    <a:pt x="6927" y="3248"/>
                  </a:cubicBezTo>
                  <a:cubicBezTo>
                    <a:pt x="6944" y="3304"/>
                    <a:pt x="6993" y="3334"/>
                    <a:pt x="7043" y="3334"/>
                  </a:cubicBezTo>
                  <a:cubicBezTo>
                    <a:pt x="7078" y="3334"/>
                    <a:pt x="7114" y="3319"/>
                    <a:pt x="7138" y="3287"/>
                  </a:cubicBezTo>
                  <a:cubicBezTo>
                    <a:pt x="7741" y="2559"/>
                    <a:pt x="8393" y="1878"/>
                    <a:pt x="9111" y="1256"/>
                  </a:cubicBezTo>
                  <a:cubicBezTo>
                    <a:pt x="9456" y="1045"/>
                    <a:pt x="10989" y="384"/>
                    <a:pt x="11420" y="250"/>
                  </a:cubicBezTo>
                  <a:close/>
                  <a:moveTo>
                    <a:pt x="11523" y="0"/>
                  </a:moveTo>
                  <a:cubicBezTo>
                    <a:pt x="11243" y="0"/>
                    <a:pt x="9269" y="885"/>
                    <a:pt x="8968" y="1064"/>
                  </a:cubicBezTo>
                  <a:lnTo>
                    <a:pt x="8948" y="1074"/>
                  </a:lnTo>
                  <a:cubicBezTo>
                    <a:pt x="8278" y="1658"/>
                    <a:pt x="7655" y="2290"/>
                    <a:pt x="7090" y="2971"/>
                  </a:cubicBezTo>
                  <a:cubicBezTo>
                    <a:pt x="7042" y="2817"/>
                    <a:pt x="7004" y="2645"/>
                    <a:pt x="6956" y="2472"/>
                  </a:cubicBezTo>
                  <a:cubicBezTo>
                    <a:pt x="6764" y="1687"/>
                    <a:pt x="6755" y="1658"/>
                    <a:pt x="6659" y="1629"/>
                  </a:cubicBezTo>
                  <a:cubicBezTo>
                    <a:pt x="6611" y="1629"/>
                    <a:pt x="6563" y="1639"/>
                    <a:pt x="6534" y="1677"/>
                  </a:cubicBezTo>
                  <a:cubicBezTo>
                    <a:pt x="6525" y="1687"/>
                    <a:pt x="5940" y="2549"/>
                    <a:pt x="6151" y="3574"/>
                  </a:cubicBezTo>
                  <a:cubicBezTo>
                    <a:pt x="5049" y="4072"/>
                    <a:pt x="3267" y="5050"/>
                    <a:pt x="2788" y="5596"/>
                  </a:cubicBezTo>
                  <a:cubicBezTo>
                    <a:pt x="2511" y="5902"/>
                    <a:pt x="1993" y="6649"/>
                    <a:pt x="1543" y="7310"/>
                  </a:cubicBezTo>
                  <a:cubicBezTo>
                    <a:pt x="1160" y="7866"/>
                    <a:pt x="815" y="8383"/>
                    <a:pt x="681" y="8508"/>
                  </a:cubicBezTo>
                  <a:cubicBezTo>
                    <a:pt x="585" y="8613"/>
                    <a:pt x="470" y="8719"/>
                    <a:pt x="365" y="8815"/>
                  </a:cubicBezTo>
                  <a:cubicBezTo>
                    <a:pt x="106" y="9054"/>
                    <a:pt x="1" y="9150"/>
                    <a:pt x="1" y="9265"/>
                  </a:cubicBezTo>
                  <a:cubicBezTo>
                    <a:pt x="10" y="9313"/>
                    <a:pt x="39" y="9351"/>
                    <a:pt x="77" y="9380"/>
                  </a:cubicBezTo>
                  <a:cubicBezTo>
                    <a:pt x="170" y="9439"/>
                    <a:pt x="657" y="9580"/>
                    <a:pt x="1151" y="9580"/>
                  </a:cubicBezTo>
                  <a:cubicBezTo>
                    <a:pt x="1218" y="9580"/>
                    <a:pt x="1285" y="9577"/>
                    <a:pt x="1351" y="9571"/>
                  </a:cubicBezTo>
                  <a:lnTo>
                    <a:pt x="1351" y="9571"/>
                  </a:lnTo>
                  <a:cubicBezTo>
                    <a:pt x="1093" y="10625"/>
                    <a:pt x="891" y="11650"/>
                    <a:pt x="891" y="11861"/>
                  </a:cubicBezTo>
                  <a:cubicBezTo>
                    <a:pt x="891" y="11890"/>
                    <a:pt x="968" y="14582"/>
                    <a:pt x="1179" y="14774"/>
                  </a:cubicBezTo>
                  <a:cubicBezTo>
                    <a:pt x="1195" y="14797"/>
                    <a:pt x="1223" y="14814"/>
                    <a:pt x="1254" y="14814"/>
                  </a:cubicBezTo>
                  <a:cubicBezTo>
                    <a:pt x="1261" y="14814"/>
                    <a:pt x="1268" y="14814"/>
                    <a:pt x="1275" y="14812"/>
                  </a:cubicBezTo>
                  <a:cubicBezTo>
                    <a:pt x="1418" y="14802"/>
                    <a:pt x="1696" y="14601"/>
                    <a:pt x="1888" y="14457"/>
                  </a:cubicBezTo>
                  <a:cubicBezTo>
                    <a:pt x="2070" y="14697"/>
                    <a:pt x="2300" y="14888"/>
                    <a:pt x="2568" y="15042"/>
                  </a:cubicBezTo>
                  <a:cubicBezTo>
                    <a:pt x="2582" y="15051"/>
                    <a:pt x="2599" y="15056"/>
                    <a:pt x="2617" y="15056"/>
                  </a:cubicBezTo>
                  <a:cubicBezTo>
                    <a:pt x="2635" y="15056"/>
                    <a:pt x="2654" y="15051"/>
                    <a:pt x="2673" y="15042"/>
                  </a:cubicBezTo>
                  <a:cubicBezTo>
                    <a:pt x="2712" y="15023"/>
                    <a:pt x="2731" y="14994"/>
                    <a:pt x="2740" y="14956"/>
                  </a:cubicBezTo>
                  <a:cubicBezTo>
                    <a:pt x="2740" y="14956"/>
                    <a:pt x="2855" y="14467"/>
                    <a:pt x="3296" y="14342"/>
                  </a:cubicBezTo>
                  <a:cubicBezTo>
                    <a:pt x="3390" y="14313"/>
                    <a:pt x="3486" y="14300"/>
                    <a:pt x="3582" y="14300"/>
                  </a:cubicBezTo>
                  <a:cubicBezTo>
                    <a:pt x="4090" y="14300"/>
                    <a:pt x="4613" y="14671"/>
                    <a:pt x="4839" y="15090"/>
                  </a:cubicBezTo>
                  <a:cubicBezTo>
                    <a:pt x="4839" y="15099"/>
                    <a:pt x="4848" y="15109"/>
                    <a:pt x="4867" y="15128"/>
                  </a:cubicBezTo>
                  <a:cubicBezTo>
                    <a:pt x="4877" y="15138"/>
                    <a:pt x="6065" y="16038"/>
                    <a:pt x="6400" y="16038"/>
                  </a:cubicBezTo>
                  <a:cubicBezTo>
                    <a:pt x="6410" y="16048"/>
                    <a:pt x="6419" y="16048"/>
                    <a:pt x="6429" y="16048"/>
                  </a:cubicBezTo>
                  <a:cubicBezTo>
                    <a:pt x="6486" y="16009"/>
                    <a:pt x="6534" y="15952"/>
                    <a:pt x="6544" y="15875"/>
                  </a:cubicBezTo>
                  <a:cubicBezTo>
                    <a:pt x="6640" y="15482"/>
                    <a:pt x="6601" y="14409"/>
                    <a:pt x="5921" y="13509"/>
                  </a:cubicBezTo>
                  <a:cubicBezTo>
                    <a:pt x="7195" y="12647"/>
                    <a:pt x="9169" y="10175"/>
                    <a:pt x="9590" y="8345"/>
                  </a:cubicBezTo>
                  <a:cubicBezTo>
                    <a:pt x="10577" y="9811"/>
                    <a:pt x="13739" y="12139"/>
                    <a:pt x="14141" y="12168"/>
                  </a:cubicBezTo>
                  <a:cubicBezTo>
                    <a:pt x="14189" y="12168"/>
                    <a:pt x="14246" y="12149"/>
                    <a:pt x="14275" y="12101"/>
                  </a:cubicBezTo>
                  <a:cubicBezTo>
                    <a:pt x="14438" y="11880"/>
                    <a:pt x="14409" y="10874"/>
                    <a:pt x="14333" y="10242"/>
                  </a:cubicBezTo>
                  <a:lnTo>
                    <a:pt x="14333" y="10242"/>
                  </a:lnTo>
                  <a:cubicBezTo>
                    <a:pt x="15396" y="10896"/>
                    <a:pt x="16717" y="11148"/>
                    <a:pt x="17314" y="11148"/>
                  </a:cubicBezTo>
                  <a:cubicBezTo>
                    <a:pt x="17443" y="11148"/>
                    <a:pt x="17539" y="11136"/>
                    <a:pt x="17590" y="11114"/>
                  </a:cubicBezTo>
                  <a:cubicBezTo>
                    <a:pt x="17638" y="11095"/>
                    <a:pt x="17676" y="11056"/>
                    <a:pt x="17676" y="10999"/>
                  </a:cubicBezTo>
                  <a:cubicBezTo>
                    <a:pt x="17686" y="10961"/>
                    <a:pt x="17705" y="10846"/>
                    <a:pt x="16919" y="9476"/>
                  </a:cubicBezTo>
                  <a:lnTo>
                    <a:pt x="16919" y="9476"/>
                  </a:lnTo>
                  <a:cubicBezTo>
                    <a:pt x="17944" y="10252"/>
                    <a:pt x="19276" y="11076"/>
                    <a:pt x="19822" y="11258"/>
                  </a:cubicBezTo>
                  <a:cubicBezTo>
                    <a:pt x="19851" y="11995"/>
                    <a:pt x="19611" y="13739"/>
                    <a:pt x="19477" y="14314"/>
                  </a:cubicBezTo>
                  <a:cubicBezTo>
                    <a:pt x="19468" y="14352"/>
                    <a:pt x="19487" y="14400"/>
                    <a:pt x="19525" y="14429"/>
                  </a:cubicBezTo>
                  <a:cubicBezTo>
                    <a:pt x="20180" y="14931"/>
                    <a:pt x="21168" y="15259"/>
                    <a:pt x="21515" y="15259"/>
                  </a:cubicBezTo>
                  <a:cubicBezTo>
                    <a:pt x="21559" y="15259"/>
                    <a:pt x="21592" y="15254"/>
                    <a:pt x="21614" y="15243"/>
                  </a:cubicBezTo>
                  <a:cubicBezTo>
                    <a:pt x="21661" y="15224"/>
                    <a:pt x="21690" y="15176"/>
                    <a:pt x="21690" y="15128"/>
                  </a:cubicBezTo>
                  <a:cubicBezTo>
                    <a:pt x="21690" y="14984"/>
                    <a:pt x="21326" y="13739"/>
                    <a:pt x="20703" y="12953"/>
                  </a:cubicBezTo>
                  <a:cubicBezTo>
                    <a:pt x="21719" y="12838"/>
                    <a:pt x="22974" y="12436"/>
                    <a:pt x="22955" y="12139"/>
                  </a:cubicBezTo>
                  <a:cubicBezTo>
                    <a:pt x="22936" y="11947"/>
                    <a:pt x="22227" y="10290"/>
                    <a:pt x="21422" y="9456"/>
                  </a:cubicBezTo>
                  <a:cubicBezTo>
                    <a:pt x="22265" y="8930"/>
                    <a:pt x="23118" y="7684"/>
                    <a:pt x="23003" y="7406"/>
                  </a:cubicBezTo>
                  <a:cubicBezTo>
                    <a:pt x="22945" y="7282"/>
                    <a:pt x="22629" y="7081"/>
                    <a:pt x="21527" y="6477"/>
                  </a:cubicBezTo>
                  <a:cubicBezTo>
                    <a:pt x="21326" y="6372"/>
                    <a:pt x="21125" y="6257"/>
                    <a:pt x="21067" y="6228"/>
                  </a:cubicBezTo>
                  <a:cubicBezTo>
                    <a:pt x="20339" y="5279"/>
                    <a:pt x="18768" y="4235"/>
                    <a:pt x="17504" y="3833"/>
                  </a:cubicBezTo>
                  <a:cubicBezTo>
                    <a:pt x="17935" y="3201"/>
                    <a:pt x="18203" y="2223"/>
                    <a:pt x="18174" y="1984"/>
                  </a:cubicBezTo>
                  <a:cubicBezTo>
                    <a:pt x="18174" y="1936"/>
                    <a:pt x="18146" y="1888"/>
                    <a:pt x="18117" y="1859"/>
                  </a:cubicBezTo>
                  <a:cubicBezTo>
                    <a:pt x="18098" y="1848"/>
                    <a:pt x="18073" y="1830"/>
                    <a:pt x="17915" y="1830"/>
                  </a:cubicBezTo>
                  <a:cubicBezTo>
                    <a:pt x="17678" y="1830"/>
                    <a:pt x="17139" y="1870"/>
                    <a:pt x="15865" y="2032"/>
                  </a:cubicBezTo>
                  <a:cubicBezTo>
                    <a:pt x="14950" y="1904"/>
                    <a:pt x="13968" y="1767"/>
                    <a:pt x="12979" y="1767"/>
                  </a:cubicBezTo>
                  <a:cubicBezTo>
                    <a:pt x="12260" y="1767"/>
                    <a:pt x="11538" y="1840"/>
                    <a:pt x="10836" y="2041"/>
                  </a:cubicBezTo>
                  <a:cubicBezTo>
                    <a:pt x="11133" y="1505"/>
                    <a:pt x="11765" y="307"/>
                    <a:pt x="11650" y="87"/>
                  </a:cubicBezTo>
                  <a:cubicBezTo>
                    <a:pt x="11631" y="39"/>
                    <a:pt x="11583" y="10"/>
                    <a:pt x="11535" y="1"/>
                  </a:cubicBezTo>
                  <a:cubicBezTo>
                    <a:pt x="11532" y="0"/>
                    <a:pt x="11528" y="0"/>
                    <a:pt x="11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5"/>
            <p:cNvSpPr/>
            <p:nvPr/>
          </p:nvSpPr>
          <p:spPr>
            <a:xfrm>
              <a:off x="4431649" y="3227019"/>
              <a:ext cx="48191" cy="205724"/>
            </a:xfrm>
            <a:custGeom>
              <a:avLst/>
              <a:gdLst/>
              <a:ahLst/>
              <a:cxnLst/>
              <a:rect l="l" t="t" r="r" b="b"/>
              <a:pathLst>
                <a:path w="774" h="3304" extrusionOk="0">
                  <a:moveTo>
                    <a:pt x="49" y="0"/>
                  </a:moveTo>
                  <a:cubicBezTo>
                    <a:pt x="46" y="0"/>
                    <a:pt x="42" y="1"/>
                    <a:pt x="39" y="3"/>
                  </a:cubicBezTo>
                  <a:cubicBezTo>
                    <a:pt x="19" y="3"/>
                    <a:pt x="0" y="22"/>
                    <a:pt x="0" y="41"/>
                  </a:cubicBezTo>
                  <a:cubicBezTo>
                    <a:pt x="19" y="309"/>
                    <a:pt x="48" y="577"/>
                    <a:pt x="87" y="846"/>
                  </a:cubicBezTo>
                  <a:cubicBezTo>
                    <a:pt x="125" y="1104"/>
                    <a:pt x="163" y="1373"/>
                    <a:pt x="211" y="1631"/>
                  </a:cubicBezTo>
                  <a:cubicBezTo>
                    <a:pt x="249" y="1899"/>
                    <a:pt x="297" y="2158"/>
                    <a:pt x="345" y="2426"/>
                  </a:cubicBezTo>
                  <a:cubicBezTo>
                    <a:pt x="403" y="2685"/>
                    <a:pt x="451" y="2953"/>
                    <a:pt x="518" y="3212"/>
                  </a:cubicBezTo>
                  <a:lnTo>
                    <a:pt x="518" y="3202"/>
                  </a:lnTo>
                  <a:cubicBezTo>
                    <a:pt x="530" y="3273"/>
                    <a:pt x="582" y="3304"/>
                    <a:pt x="635" y="3304"/>
                  </a:cubicBezTo>
                  <a:cubicBezTo>
                    <a:pt x="704" y="3304"/>
                    <a:pt x="773" y="3251"/>
                    <a:pt x="757" y="3164"/>
                  </a:cubicBezTo>
                  <a:cubicBezTo>
                    <a:pt x="719" y="2896"/>
                    <a:pt x="671" y="2628"/>
                    <a:pt x="623" y="2369"/>
                  </a:cubicBezTo>
                  <a:cubicBezTo>
                    <a:pt x="585" y="2110"/>
                    <a:pt x="527" y="1842"/>
                    <a:pt x="470" y="1583"/>
                  </a:cubicBezTo>
                  <a:cubicBezTo>
                    <a:pt x="412" y="1325"/>
                    <a:pt x="364" y="1066"/>
                    <a:pt x="297" y="807"/>
                  </a:cubicBezTo>
                  <a:cubicBezTo>
                    <a:pt x="230" y="539"/>
                    <a:pt x="163" y="280"/>
                    <a:pt x="77" y="31"/>
                  </a:cubicBezTo>
                  <a:cubicBezTo>
                    <a:pt x="77" y="16"/>
                    <a:pt x="64"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5"/>
            <p:cNvSpPr/>
            <p:nvPr/>
          </p:nvSpPr>
          <p:spPr>
            <a:xfrm>
              <a:off x="4391301" y="3303420"/>
              <a:ext cx="87541" cy="117370"/>
            </a:xfrm>
            <a:custGeom>
              <a:avLst/>
              <a:gdLst/>
              <a:ahLst/>
              <a:cxnLst/>
              <a:rect l="l" t="t" r="r" b="b"/>
              <a:pathLst>
                <a:path w="1406" h="1885" extrusionOk="0">
                  <a:moveTo>
                    <a:pt x="45" y="1"/>
                  </a:moveTo>
                  <a:cubicBezTo>
                    <a:pt x="21" y="1"/>
                    <a:pt x="0" y="19"/>
                    <a:pt x="6" y="50"/>
                  </a:cubicBezTo>
                  <a:cubicBezTo>
                    <a:pt x="121" y="385"/>
                    <a:pt x="275" y="711"/>
                    <a:pt x="466" y="1017"/>
                  </a:cubicBezTo>
                  <a:cubicBezTo>
                    <a:pt x="562" y="1171"/>
                    <a:pt x="667" y="1324"/>
                    <a:pt x="782" y="1468"/>
                  </a:cubicBezTo>
                  <a:cubicBezTo>
                    <a:pt x="897" y="1602"/>
                    <a:pt x="1032" y="1736"/>
                    <a:pt x="1166" y="1860"/>
                  </a:cubicBezTo>
                  <a:cubicBezTo>
                    <a:pt x="1188" y="1877"/>
                    <a:pt x="1212" y="1885"/>
                    <a:pt x="1235" y="1885"/>
                  </a:cubicBezTo>
                  <a:cubicBezTo>
                    <a:pt x="1328" y="1885"/>
                    <a:pt x="1405" y="1763"/>
                    <a:pt x="1329" y="1678"/>
                  </a:cubicBezTo>
                  <a:cubicBezTo>
                    <a:pt x="1204" y="1563"/>
                    <a:pt x="1079" y="1439"/>
                    <a:pt x="964" y="1314"/>
                  </a:cubicBezTo>
                  <a:cubicBezTo>
                    <a:pt x="850" y="1180"/>
                    <a:pt x="744" y="1046"/>
                    <a:pt x="639" y="912"/>
                  </a:cubicBezTo>
                  <a:cubicBezTo>
                    <a:pt x="533" y="768"/>
                    <a:pt x="438" y="625"/>
                    <a:pt x="351" y="471"/>
                  </a:cubicBezTo>
                  <a:cubicBezTo>
                    <a:pt x="256" y="328"/>
                    <a:pt x="160" y="174"/>
                    <a:pt x="83" y="21"/>
                  </a:cubicBezTo>
                  <a:cubicBezTo>
                    <a:pt x="73" y="7"/>
                    <a:pt x="58" y="1"/>
                    <a:pt x="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5"/>
            <p:cNvSpPr/>
            <p:nvPr/>
          </p:nvSpPr>
          <p:spPr>
            <a:xfrm>
              <a:off x="4887307" y="3139037"/>
              <a:ext cx="76209" cy="146198"/>
            </a:xfrm>
            <a:custGeom>
              <a:avLst/>
              <a:gdLst/>
              <a:ahLst/>
              <a:cxnLst/>
              <a:rect l="l" t="t" r="r" b="b"/>
              <a:pathLst>
                <a:path w="1224" h="2348" extrusionOk="0">
                  <a:moveTo>
                    <a:pt x="47" y="1"/>
                  </a:moveTo>
                  <a:cubicBezTo>
                    <a:pt x="23" y="1"/>
                    <a:pt x="0" y="18"/>
                    <a:pt x="11" y="46"/>
                  </a:cubicBezTo>
                  <a:cubicBezTo>
                    <a:pt x="78" y="448"/>
                    <a:pt x="193" y="841"/>
                    <a:pt x="347" y="1224"/>
                  </a:cubicBezTo>
                  <a:cubicBezTo>
                    <a:pt x="509" y="1607"/>
                    <a:pt x="711" y="1971"/>
                    <a:pt x="960" y="2307"/>
                  </a:cubicBezTo>
                  <a:lnTo>
                    <a:pt x="969" y="2307"/>
                  </a:lnTo>
                  <a:cubicBezTo>
                    <a:pt x="996" y="2335"/>
                    <a:pt x="1026" y="2347"/>
                    <a:pt x="1056" y="2347"/>
                  </a:cubicBezTo>
                  <a:cubicBezTo>
                    <a:pt x="1144" y="2347"/>
                    <a:pt x="1223" y="2239"/>
                    <a:pt x="1151" y="2153"/>
                  </a:cubicBezTo>
                  <a:cubicBezTo>
                    <a:pt x="893" y="1847"/>
                    <a:pt x="672" y="1511"/>
                    <a:pt x="500" y="1157"/>
                  </a:cubicBezTo>
                  <a:cubicBezTo>
                    <a:pt x="318" y="793"/>
                    <a:pt x="184" y="419"/>
                    <a:pt x="88" y="36"/>
                  </a:cubicBezTo>
                  <a:cubicBezTo>
                    <a:pt x="84" y="11"/>
                    <a:pt x="65"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4899324" y="3270481"/>
              <a:ext cx="63881" cy="58903"/>
            </a:xfrm>
            <a:custGeom>
              <a:avLst/>
              <a:gdLst/>
              <a:ahLst/>
              <a:cxnLst/>
              <a:rect l="l" t="t" r="r" b="b"/>
              <a:pathLst>
                <a:path w="1026" h="946" extrusionOk="0">
                  <a:moveTo>
                    <a:pt x="44" y="0"/>
                  </a:moveTo>
                  <a:cubicBezTo>
                    <a:pt x="39" y="0"/>
                    <a:pt x="34" y="1"/>
                    <a:pt x="29" y="4"/>
                  </a:cubicBezTo>
                  <a:cubicBezTo>
                    <a:pt x="10" y="14"/>
                    <a:pt x="0" y="42"/>
                    <a:pt x="19" y="61"/>
                  </a:cubicBezTo>
                  <a:cubicBezTo>
                    <a:pt x="201" y="406"/>
                    <a:pt x="460" y="694"/>
                    <a:pt x="776" y="924"/>
                  </a:cubicBezTo>
                  <a:lnTo>
                    <a:pt x="795" y="933"/>
                  </a:lnTo>
                  <a:cubicBezTo>
                    <a:pt x="814" y="942"/>
                    <a:pt x="832" y="946"/>
                    <a:pt x="849" y="946"/>
                  </a:cubicBezTo>
                  <a:cubicBezTo>
                    <a:pt x="962" y="946"/>
                    <a:pt x="1026" y="771"/>
                    <a:pt x="901" y="713"/>
                  </a:cubicBezTo>
                  <a:cubicBezTo>
                    <a:pt x="575" y="550"/>
                    <a:pt x="297" y="311"/>
                    <a:pt x="77" y="23"/>
                  </a:cubicBezTo>
                  <a:cubicBezTo>
                    <a:pt x="70" y="9"/>
                    <a:pt x="58" y="0"/>
                    <a:pt x="44"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5"/>
            <p:cNvSpPr/>
            <p:nvPr/>
          </p:nvSpPr>
          <p:spPr>
            <a:xfrm>
              <a:off x="4942163" y="3270232"/>
              <a:ext cx="134362" cy="87171"/>
            </a:xfrm>
            <a:custGeom>
              <a:avLst/>
              <a:gdLst/>
              <a:ahLst/>
              <a:cxnLst/>
              <a:rect l="l" t="t" r="r" b="b"/>
              <a:pathLst>
                <a:path w="2158" h="1400" extrusionOk="0">
                  <a:moveTo>
                    <a:pt x="173" y="0"/>
                  </a:moveTo>
                  <a:cubicBezTo>
                    <a:pt x="85" y="0"/>
                    <a:pt x="1" y="108"/>
                    <a:pt x="79" y="200"/>
                  </a:cubicBezTo>
                  <a:cubicBezTo>
                    <a:pt x="663" y="928"/>
                    <a:pt x="1247" y="1177"/>
                    <a:pt x="1286" y="1186"/>
                  </a:cubicBezTo>
                  <a:lnTo>
                    <a:pt x="1937" y="1388"/>
                  </a:lnTo>
                  <a:cubicBezTo>
                    <a:pt x="1942" y="1392"/>
                    <a:pt x="1949" y="1395"/>
                    <a:pt x="1956" y="1395"/>
                  </a:cubicBezTo>
                  <a:cubicBezTo>
                    <a:pt x="1964" y="1395"/>
                    <a:pt x="1971" y="1392"/>
                    <a:pt x="1976" y="1388"/>
                  </a:cubicBezTo>
                  <a:lnTo>
                    <a:pt x="1976" y="1397"/>
                  </a:lnTo>
                  <a:cubicBezTo>
                    <a:pt x="1984" y="1399"/>
                    <a:pt x="1992" y="1399"/>
                    <a:pt x="2000" y="1399"/>
                  </a:cubicBezTo>
                  <a:cubicBezTo>
                    <a:pt x="2133" y="1399"/>
                    <a:pt x="2158" y="1185"/>
                    <a:pt x="2004" y="1158"/>
                  </a:cubicBezTo>
                  <a:lnTo>
                    <a:pt x="1362" y="966"/>
                  </a:lnTo>
                  <a:cubicBezTo>
                    <a:pt x="931" y="746"/>
                    <a:pt x="558" y="429"/>
                    <a:pt x="261" y="46"/>
                  </a:cubicBezTo>
                  <a:cubicBezTo>
                    <a:pt x="236" y="14"/>
                    <a:pt x="204"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5"/>
            <p:cNvSpPr/>
            <p:nvPr/>
          </p:nvSpPr>
          <p:spPr>
            <a:xfrm>
              <a:off x="4543789" y="3219983"/>
              <a:ext cx="242201" cy="230941"/>
            </a:xfrm>
            <a:custGeom>
              <a:avLst/>
              <a:gdLst/>
              <a:ahLst/>
              <a:cxnLst/>
              <a:rect l="l" t="t" r="r" b="b"/>
              <a:pathLst>
                <a:path w="3890" h="3709" extrusionOk="0">
                  <a:moveTo>
                    <a:pt x="1859" y="1"/>
                  </a:moveTo>
                  <a:lnTo>
                    <a:pt x="1160" y="997"/>
                  </a:lnTo>
                  <a:lnTo>
                    <a:pt x="0" y="1409"/>
                  </a:lnTo>
                  <a:lnTo>
                    <a:pt x="776" y="2444"/>
                  </a:lnTo>
                  <a:lnTo>
                    <a:pt x="882" y="3708"/>
                  </a:lnTo>
                  <a:lnTo>
                    <a:pt x="2060" y="3344"/>
                  </a:lnTo>
                  <a:lnTo>
                    <a:pt x="3286" y="3708"/>
                  </a:lnTo>
                  <a:lnTo>
                    <a:pt x="3239" y="2444"/>
                  </a:lnTo>
                  <a:lnTo>
                    <a:pt x="3890" y="1409"/>
                  </a:lnTo>
                  <a:lnTo>
                    <a:pt x="2683" y="997"/>
                  </a:lnTo>
                  <a:lnTo>
                    <a:pt x="18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4535446" y="3212823"/>
              <a:ext cx="258327" cy="245635"/>
            </a:xfrm>
            <a:custGeom>
              <a:avLst/>
              <a:gdLst/>
              <a:ahLst/>
              <a:cxnLst/>
              <a:rect l="l" t="t" r="r" b="b"/>
              <a:pathLst>
                <a:path w="4149" h="3945" extrusionOk="0">
                  <a:moveTo>
                    <a:pt x="2003" y="317"/>
                  </a:moveTo>
                  <a:lnTo>
                    <a:pt x="2721" y="1198"/>
                  </a:lnTo>
                  <a:cubicBezTo>
                    <a:pt x="2731" y="1217"/>
                    <a:pt x="2750" y="1227"/>
                    <a:pt x="2769" y="1237"/>
                  </a:cubicBezTo>
                  <a:lnTo>
                    <a:pt x="3842" y="1591"/>
                  </a:lnTo>
                  <a:lnTo>
                    <a:pt x="3267" y="2501"/>
                  </a:lnTo>
                  <a:cubicBezTo>
                    <a:pt x="3258" y="2520"/>
                    <a:pt x="3248" y="2539"/>
                    <a:pt x="3248" y="2568"/>
                  </a:cubicBezTo>
                  <a:lnTo>
                    <a:pt x="3296" y="3660"/>
                  </a:lnTo>
                  <a:lnTo>
                    <a:pt x="3296" y="3660"/>
                  </a:lnTo>
                  <a:lnTo>
                    <a:pt x="2232" y="3344"/>
                  </a:lnTo>
                  <a:cubicBezTo>
                    <a:pt x="2218" y="3339"/>
                    <a:pt x="2206" y="3337"/>
                    <a:pt x="2195" y="3337"/>
                  </a:cubicBezTo>
                  <a:cubicBezTo>
                    <a:pt x="2185" y="3337"/>
                    <a:pt x="2175" y="3339"/>
                    <a:pt x="2165" y="3344"/>
                  </a:cubicBezTo>
                  <a:lnTo>
                    <a:pt x="1121" y="3660"/>
                  </a:lnTo>
                  <a:lnTo>
                    <a:pt x="1035" y="2549"/>
                  </a:lnTo>
                  <a:cubicBezTo>
                    <a:pt x="1025" y="2530"/>
                    <a:pt x="1025" y="2511"/>
                    <a:pt x="1006" y="2492"/>
                  </a:cubicBezTo>
                  <a:lnTo>
                    <a:pt x="326" y="1591"/>
                  </a:lnTo>
                  <a:lnTo>
                    <a:pt x="1332" y="1237"/>
                  </a:lnTo>
                  <a:cubicBezTo>
                    <a:pt x="1361" y="1227"/>
                    <a:pt x="1380" y="1208"/>
                    <a:pt x="1389" y="1189"/>
                  </a:cubicBezTo>
                  <a:lnTo>
                    <a:pt x="2003" y="317"/>
                  </a:lnTo>
                  <a:close/>
                  <a:moveTo>
                    <a:pt x="1983" y="1"/>
                  </a:moveTo>
                  <a:cubicBezTo>
                    <a:pt x="1945" y="1"/>
                    <a:pt x="1916" y="20"/>
                    <a:pt x="1888" y="49"/>
                  </a:cubicBezTo>
                  <a:lnTo>
                    <a:pt x="1217" y="1026"/>
                  </a:lnTo>
                  <a:lnTo>
                    <a:pt x="87" y="1419"/>
                  </a:lnTo>
                  <a:cubicBezTo>
                    <a:pt x="58" y="1438"/>
                    <a:pt x="29" y="1466"/>
                    <a:pt x="19" y="1505"/>
                  </a:cubicBezTo>
                  <a:cubicBezTo>
                    <a:pt x="0" y="1534"/>
                    <a:pt x="10" y="1572"/>
                    <a:pt x="29" y="1610"/>
                  </a:cubicBezTo>
                  <a:lnTo>
                    <a:pt x="795" y="2616"/>
                  </a:lnTo>
                  <a:lnTo>
                    <a:pt x="901" y="3833"/>
                  </a:lnTo>
                  <a:cubicBezTo>
                    <a:pt x="901" y="3871"/>
                    <a:pt x="920" y="3900"/>
                    <a:pt x="949" y="3929"/>
                  </a:cubicBezTo>
                  <a:cubicBezTo>
                    <a:pt x="966" y="3940"/>
                    <a:pt x="986" y="3944"/>
                    <a:pt x="1007" y="3944"/>
                  </a:cubicBezTo>
                  <a:cubicBezTo>
                    <a:pt x="1022" y="3944"/>
                    <a:pt x="1038" y="3942"/>
                    <a:pt x="1054" y="3938"/>
                  </a:cubicBezTo>
                  <a:lnTo>
                    <a:pt x="2194" y="3584"/>
                  </a:lnTo>
                  <a:lnTo>
                    <a:pt x="3392" y="3938"/>
                  </a:lnTo>
                  <a:lnTo>
                    <a:pt x="3420" y="3938"/>
                  </a:lnTo>
                  <a:cubicBezTo>
                    <a:pt x="3449" y="3938"/>
                    <a:pt x="3478" y="3938"/>
                    <a:pt x="3497" y="3919"/>
                  </a:cubicBezTo>
                  <a:cubicBezTo>
                    <a:pt x="3526" y="3900"/>
                    <a:pt x="3545" y="3862"/>
                    <a:pt x="3545" y="3823"/>
                  </a:cubicBezTo>
                  <a:lnTo>
                    <a:pt x="3487" y="2597"/>
                  </a:lnTo>
                  <a:lnTo>
                    <a:pt x="4129" y="1601"/>
                  </a:lnTo>
                  <a:cubicBezTo>
                    <a:pt x="4149" y="1572"/>
                    <a:pt x="4149" y="1534"/>
                    <a:pt x="4139" y="1495"/>
                  </a:cubicBezTo>
                  <a:cubicBezTo>
                    <a:pt x="4129" y="1457"/>
                    <a:pt x="4101" y="1438"/>
                    <a:pt x="4062" y="1419"/>
                  </a:cubicBezTo>
                  <a:lnTo>
                    <a:pt x="2884" y="1016"/>
                  </a:lnTo>
                  <a:lnTo>
                    <a:pt x="2079" y="39"/>
                  </a:lnTo>
                  <a:cubicBezTo>
                    <a:pt x="2060" y="10"/>
                    <a:pt x="2022" y="1"/>
                    <a:pt x="1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65"/>
          <p:cNvGrpSpPr/>
          <p:nvPr/>
        </p:nvGrpSpPr>
        <p:grpSpPr>
          <a:xfrm>
            <a:off x="6399000" y="2164296"/>
            <a:ext cx="1568494" cy="2359847"/>
            <a:chOff x="7021150" y="1817150"/>
            <a:chExt cx="1568494" cy="2359847"/>
          </a:xfrm>
        </p:grpSpPr>
        <p:sp>
          <p:nvSpPr>
            <p:cNvPr id="2110" name="Google Shape;2110;p65"/>
            <p:cNvSpPr/>
            <p:nvPr/>
          </p:nvSpPr>
          <p:spPr>
            <a:xfrm>
              <a:off x="7800960" y="3820430"/>
              <a:ext cx="184673" cy="260830"/>
            </a:xfrm>
            <a:custGeom>
              <a:avLst/>
              <a:gdLst/>
              <a:ahLst/>
              <a:cxnLst/>
              <a:rect l="l" t="t" r="r" b="b"/>
              <a:pathLst>
                <a:path w="3181" h="4493" extrusionOk="0">
                  <a:moveTo>
                    <a:pt x="1332" y="0"/>
                  </a:moveTo>
                  <a:cubicBezTo>
                    <a:pt x="1332" y="0"/>
                    <a:pt x="287" y="479"/>
                    <a:pt x="125" y="1562"/>
                  </a:cubicBezTo>
                  <a:cubicBezTo>
                    <a:pt x="0" y="2443"/>
                    <a:pt x="738" y="2941"/>
                    <a:pt x="738" y="2941"/>
                  </a:cubicBezTo>
                  <a:cubicBezTo>
                    <a:pt x="738" y="2941"/>
                    <a:pt x="1600" y="4187"/>
                    <a:pt x="1696" y="4340"/>
                  </a:cubicBezTo>
                  <a:cubicBezTo>
                    <a:pt x="1741" y="4425"/>
                    <a:pt x="1852" y="4492"/>
                    <a:pt x="1980" y="4492"/>
                  </a:cubicBezTo>
                  <a:cubicBezTo>
                    <a:pt x="2095" y="4492"/>
                    <a:pt x="2223" y="4438"/>
                    <a:pt x="2328" y="4292"/>
                  </a:cubicBezTo>
                  <a:cubicBezTo>
                    <a:pt x="2548" y="3976"/>
                    <a:pt x="2999" y="2232"/>
                    <a:pt x="3085" y="1629"/>
                  </a:cubicBezTo>
                  <a:cubicBezTo>
                    <a:pt x="3181" y="1016"/>
                    <a:pt x="3018" y="527"/>
                    <a:pt x="2836" y="460"/>
                  </a:cubicBezTo>
                  <a:cubicBezTo>
                    <a:pt x="2654" y="393"/>
                    <a:pt x="1332" y="0"/>
                    <a:pt x="1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5"/>
            <p:cNvSpPr/>
            <p:nvPr/>
          </p:nvSpPr>
          <p:spPr>
            <a:xfrm>
              <a:off x="7793703" y="3813289"/>
              <a:ext cx="198606" cy="274704"/>
            </a:xfrm>
            <a:custGeom>
              <a:avLst/>
              <a:gdLst/>
              <a:ahLst/>
              <a:cxnLst/>
              <a:rect l="l" t="t" r="r" b="b"/>
              <a:pathLst>
                <a:path w="3421" h="4732" extrusionOk="0">
                  <a:moveTo>
                    <a:pt x="1466" y="248"/>
                  </a:moveTo>
                  <a:cubicBezTo>
                    <a:pt x="1706" y="315"/>
                    <a:pt x="2760" y="631"/>
                    <a:pt x="2922" y="688"/>
                  </a:cubicBezTo>
                  <a:cubicBezTo>
                    <a:pt x="3009" y="727"/>
                    <a:pt x="3191" y="1129"/>
                    <a:pt x="3095" y="1723"/>
                  </a:cubicBezTo>
                  <a:cubicBezTo>
                    <a:pt x="3009" y="2365"/>
                    <a:pt x="2558" y="4061"/>
                    <a:pt x="2357" y="4338"/>
                  </a:cubicBezTo>
                  <a:cubicBezTo>
                    <a:pt x="2300" y="4434"/>
                    <a:pt x="2204" y="4492"/>
                    <a:pt x="2099" y="4492"/>
                  </a:cubicBezTo>
                  <a:cubicBezTo>
                    <a:pt x="2022" y="4482"/>
                    <a:pt x="1964" y="4453"/>
                    <a:pt x="1926" y="4396"/>
                  </a:cubicBezTo>
                  <a:cubicBezTo>
                    <a:pt x="1830" y="4243"/>
                    <a:pt x="997" y="3035"/>
                    <a:pt x="968" y="2988"/>
                  </a:cubicBezTo>
                  <a:cubicBezTo>
                    <a:pt x="959" y="2978"/>
                    <a:pt x="949" y="2959"/>
                    <a:pt x="930" y="2959"/>
                  </a:cubicBezTo>
                  <a:cubicBezTo>
                    <a:pt x="901" y="2940"/>
                    <a:pt x="250" y="2489"/>
                    <a:pt x="374" y="1694"/>
                  </a:cubicBezTo>
                  <a:cubicBezTo>
                    <a:pt x="508" y="803"/>
                    <a:pt x="1284" y="343"/>
                    <a:pt x="1466" y="248"/>
                  </a:cubicBezTo>
                  <a:close/>
                  <a:moveTo>
                    <a:pt x="1452" y="1"/>
                  </a:moveTo>
                  <a:cubicBezTo>
                    <a:pt x="1438" y="1"/>
                    <a:pt x="1423" y="3"/>
                    <a:pt x="1409" y="8"/>
                  </a:cubicBezTo>
                  <a:cubicBezTo>
                    <a:pt x="1361" y="27"/>
                    <a:pt x="307" y="525"/>
                    <a:pt x="135" y="1665"/>
                  </a:cubicBezTo>
                  <a:cubicBezTo>
                    <a:pt x="0" y="2537"/>
                    <a:pt x="652" y="3045"/>
                    <a:pt x="776" y="3141"/>
                  </a:cubicBezTo>
                  <a:cubicBezTo>
                    <a:pt x="1083" y="3572"/>
                    <a:pt x="1648" y="4396"/>
                    <a:pt x="1715" y="4520"/>
                  </a:cubicBezTo>
                  <a:cubicBezTo>
                    <a:pt x="1792" y="4645"/>
                    <a:pt x="1926" y="4722"/>
                    <a:pt x="2079" y="4731"/>
                  </a:cubicBezTo>
                  <a:lnTo>
                    <a:pt x="2099" y="4731"/>
                  </a:lnTo>
                  <a:cubicBezTo>
                    <a:pt x="2281" y="4722"/>
                    <a:pt x="2453" y="4635"/>
                    <a:pt x="2549" y="4482"/>
                  </a:cubicBezTo>
                  <a:cubicBezTo>
                    <a:pt x="2798" y="4137"/>
                    <a:pt x="3248" y="2327"/>
                    <a:pt x="3334" y="1771"/>
                  </a:cubicBezTo>
                  <a:cubicBezTo>
                    <a:pt x="3421" y="1158"/>
                    <a:pt x="3277" y="573"/>
                    <a:pt x="2999" y="478"/>
                  </a:cubicBezTo>
                  <a:cubicBezTo>
                    <a:pt x="2808" y="401"/>
                    <a:pt x="1552" y="27"/>
                    <a:pt x="1495" y="8"/>
                  </a:cubicBezTo>
                  <a:cubicBezTo>
                    <a:pt x="1481" y="3"/>
                    <a:pt x="1466"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7430504" y="3584026"/>
              <a:ext cx="478954" cy="413856"/>
            </a:xfrm>
            <a:custGeom>
              <a:avLst/>
              <a:gdLst/>
              <a:ahLst/>
              <a:cxnLst/>
              <a:rect l="l" t="t" r="r" b="b"/>
              <a:pathLst>
                <a:path w="8250" h="7129" extrusionOk="0">
                  <a:moveTo>
                    <a:pt x="1" y="0"/>
                  </a:moveTo>
                  <a:cubicBezTo>
                    <a:pt x="154" y="1572"/>
                    <a:pt x="2127" y="5021"/>
                    <a:pt x="2702" y="5509"/>
                  </a:cubicBezTo>
                  <a:cubicBezTo>
                    <a:pt x="3287" y="6007"/>
                    <a:pt x="5845" y="7023"/>
                    <a:pt x="7320" y="7128"/>
                  </a:cubicBezTo>
                  <a:cubicBezTo>
                    <a:pt x="8000" y="6141"/>
                    <a:pt x="8192" y="4628"/>
                    <a:pt x="8249" y="4273"/>
                  </a:cubicBezTo>
                  <a:cubicBezTo>
                    <a:pt x="7952" y="3928"/>
                    <a:pt x="7234" y="3373"/>
                    <a:pt x="7234" y="3373"/>
                  </a:cubicBezTo>
                  <a:cubicBezTo>
                    <a:pt x="7167" y="2223"/>
                    <a:pt x="6937" y="1083"/>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5"/>
            <p:cNvSpPr/>
            <p:nvPr/>
          </p:nvSpPr>
          <p:spPr>
            <a:xfrm>
              <a:off x="7423305" y="3577349"/>
              <a:ext cx="492829" cy="427731"/>
            </a:xfrm>
            <a:custGeom>
              <a:avLst/>
              <a:gdLst/>
              <a:ahLst/>
              <a:cxnLst/>
              <a:rect l="l" t="t" r="r" b="b"/>
              <a:pathLst>
                <a:path w="8489" h="7368" extrusionOk="0">
                  <a:moveTo>
                    <a:pt x="6582" y="240"/>
                  </a:moveTo>
                  <a:cubicBezTo>
                    <a:pt x="6946" y="1294"/>
                    <a:pt x="7166" y="2386"/>
                    <a:pt x="7233" y="3497"/>
                  </a:cubicBezTo>
                  <a:cubicBezTo>
                    <a:pt x="7233" y="3526"/>
                    <a:pt x="7252" y="3564"/>
                    <a:pt x="7281" y="3583"/>
                  </a:cubicBezTo>
                  <a:cubicBezTo>
                    <a:pt x="7616" y="3842"/>
                    <a:pt x="7942" y="4120"/>
                    <a:pt x="8239" y="4427"/>
                  </a:cubicBezTo>
                  <a:cubicBezTo>
                    <a:pt x="8076" y="5595"/>
                    <a:pt x="7779" y="6505"/>
                    <a:pt x="7377" y="7119"/>
                  </a:cubicBezTo>
                  <a:cubicBezTo>
                    <a:pt x="5940" y="6994"/>
                    <a:pt x="3439" y="5998"/>
                    <a:pt x="2903" y="5538"/>
                  </a:cubicBezTo>
                  <a:cubicBezTo>
                    <a:pt x="2366" y="5078"/>
                    <a:pt x="498" y="1859"/>
                    <a:pt x="259" y="240"/>
                  </a:cubicBezTo>
                  <a:close/>
                  <a:moveTo>
                    <a:pt x="115" y="0"/>
                  </a:moveTo>
                  <a:cubicBezTo>
                    <a:pt x="86" y="0"/>
                    <a:pt x="58" y="10"/>
                    <a:pt x="29" y="39"/>
                  </a:cubicBezTo>
                  <a:cubicBezTo>
                    <a:pt x="10" y="68"/>
                    <a:pt x="0" y="96"/>
                    <a:pt x="0" y="135"/>
                  </a:cubicBezTo>
                  <a:cubicBezTo>
                    <a:pt x="153" y="1744"/>
                    <a:pt x="2175" y="5231"/>
                    <a:pt x="2740" y="5720"/>
                  </a:cubicBezTo>
                  <a:cubicBezTo>
                    <a:pt x="3344" y="6237"/>
                    <a:pt x="5940" y="7262"/>
                    <a:pt x="7434" y="7368"/>
                  </a:cubicBezTo>
                  <a:lnTo>
                    <a:pt x="7444" y="7368"/>
                  </a:lnTo>
                  <a:cubicBezTo>
                    <a:pt x="7482" y="7368"/>
                    <a:pt x="7521" y="7349"/>
                    <a:pt x="7540" y="7310"/>
                  </a:cubicBezTo>
                  <a:cubicBezTo>
                    <a:pt x="7990" y="6668"/>
                    <a:pt x="8306" y="5701"/>
                    <a:pt x="8479" y="4436"/>
                  </a:cubicBezTo>
                  <a:lnTo>
                    <a:pt x="8479" y="4407"/>
                  </a:lnTo>
                  <a:cubicBezTo>
                    <a:pt x="8488" y="4369"/>
                    <a:pt x="8479" y="4340"/>
                    <a:pt x="8450" y="4312"/>
                  </a:cubicBezTo>
                  <a:cubicBezTo>
                    <a:pt x="8153" y="3995"/>
                    <a:pt x="7818" y="3698"/>
                    <a:pt x="7463" y="3430"/>
                  </a:cubicBezTo>
                  <a:cubicBezTo>
                    <a:pt x="7396" y="2290"/>
                    <a:pt x="7156" y="1160"/>
                    <a:pt x="6773" y="77"/>
                  </a:cubicBezTo>
                  <a:cubicBezTo>
                    <a:pt x="6754" y="29"/>
                    <a:pt x="6716" y="0"/>
                    <a:pt x="6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5"/>
            <p:cNvSpPr/>
            <p:nvPr/>
          </p:nvSpPr>
          <p:spPr>
            <a:xfrm>
              <a:off x="7583482" y="3983044"/>
              <a:ext cx="266472" cy="186987"/>
            </a:xfrm>
            <a:custGeom>
              <a:avLst/>
              <a:gdLst/>
              <a:ahLst/>
              <a:cxnLst/>
              <a:rect l="l" t="t" r="r" b="b"/>
              <a:pathLst>
                <a:path w="4590" h="3221" extrusionOk="0">
                  <a:moveTo>
                    <a:pt x="2842" y="1"/>
                  </a:moveTo>
                  <a:cubicBezTo>
                    <a:pt x="2762" y="1"/>
                    <a:pt x="2680" y="6"/>
                    <a:pt x="2596" y="16"/>
                  </a:cubicBezTo>
                  <a:cubicBezTo>
                    <a:pt x="1629" y="140"/>
                    <a:pt x="1341" y="1069"/>
                    <a:pt x="1341" y="1069"/>
                  </a:cubicBezTo>
                  <a:cubicBezTo>
                    <a:pt x="1341" y="1069"/>
                    <a:pt x="288" y="2334"/>
                    <a:pt x="153" y="2478"/>
                  </a:cubicBezTo>
                  <a:cubicBezTo>
                    <a:pt x="10" y="2622"/>
                    <a:pt x="0" y="2986"/>
                    <a:pt x="393" y="3129"/>
                  </a:cubicBezTo>
                  <a:cubicBezTo>
                    <a:pt x="569" y="3195"/>
                    <a:pt x="1079" y="3221"/>
                    <a:pt x="1642" y="3221"/>
                  </a:cubicBezTo>
                  <a:cubicBezTo>
                    <a:pt x="2306" y="3221"/>
                    <a:pt x="3044" y="3185"/>
                    <a:pt x="3401" y="3139"/>
                  </a:cubicBezTo>
                  <a:cubicBezTo>
                    <a:pt x="4062" y="3053"/>
                    <a:pt x="4532" y="2736"/>
                    <a:pt x="4551" y="2526"/>
                  </a:cubicBezTo>
                  <a:cubicBezTo>
                    <a:pt x="4560" y="2315"/>
                    <a:pt x="4589" y="820"/>
                    <a:pt x="4589" y="820"/>
                  </a:cubicBezTo>
                  <a:cubicBezTo>
                    <a:pt x="4589" y="820"/>
                    <a:pt x="3894" y="1"/>
                    <a:pt x="2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5"/>
            <p:cNvSpPr/>
            <p:nvPr/>
          </p:nvSpPr>
          <p:spPr>
            <a:xfrm>
              <a:off x="7578431" y="3976252"/>
              <a:ext cx="278722" cy="200746"/>
            </a:xfrm>
            <a:custGeom>
              <a:avLst/>
              <a:gdLst/>
              <a:ahLst/>
              <a:cxnLst/>
              <a:rect l="l" t="t" r="r" b="b"/>
              <a:pathLst>
                <a:path w="4801" h="3458" extrusionOk="0">
                  <a:moveTo>
                    <a:pt x="2932" y="238"/>
                  </a:moveTo>
                  <a:cubicBezTo>
                    <a:pt x="3804" y="238"/>
                    <a:pt x="4417" y="832"/>
                    <a:pt x="4552" y="976"/>
                  </a:cubicBezTo>
                  <a:cubicBezTo>
                    <a:pt x="4552" y="1234"/>
                    <a:pt x="4523" y="2451"/>
                    <a:pt x="4513" y="2633"/>
                  </a:cubicBezTo>
                  <a:cubicBezTo>
                    <a:pt x="4504" y="2739"/>
                    <a:pt x="4140" y="3045"/>
                    <a:pt x="3469" y="3131"/>
                  </a:cubicBezTo>
                  <a:cubicBezTo>
                    <a:pt x="3102" y="3182"/>
                    <a:pt x="2387" y="3214"/>
                    <a:pt x="1747" y="3214"/>
                  </a:cubicBezTo>
                  <a:cubicBezTo>
                    <a:pt x="1185" y="3214"/>
                    <a:pt x="680" y="3190"/>
                    <a:pt x="518" y="3131"/>
                  </a:cubicBezTo>
                  <a:cubicBezTo>
                    <a:pt x="394" y="3103"/>
                    <a:pt x="308" y="3016"/>
                    <a:pt x="279" y="2892"/>
                  </a:cubicBezTo>
                  <a:cubicBezTo>
                    <a:pt x="250" y="2825"/>
                    <a:pt x="269" y="2739"/>
                    <a:pt x="317" y="2681"/>
                  </a:cubicBezTo>
                  <a:cubicBezTo>
                    <a:pt x="461" y="2537"/>
                    <a:pt x="1476" y="1311"/>
                    <a:pt x="1515" y="1263"/>
                  </a:cubicBezTo>
                  <a:cubicBezTo>
                    <a:pt x="1524" y="1254"/>
                    <a:pt x="1534" y="1234"/>
                    <a:pt x="1534" y="1225"/>
                  </a:cubicBezTo>
                  <a:cubicBezTo>
                    <a:pt x="1553" y="1186"/>
                    <a:pt x="1821" y="372"/>
                    <a:pt x="2693" y="257"/>
                  </a:cubicBezTo>
                  <a:cubicBezTo>
                    <a:pt x="2779" y="248"/>
                    <a:pt x="2856" y="238"/>
                    <a:pt x="2932" y="238"/>
                  </a:cubicBezTo>
                  <a:close/>
                  <a:moveTo>
                    <a:pt x="2936" y="1"/>
                  </a:moveTo>
                  <a:cubicBezTo>
                    <a:pt x="2848" y="1"/>
                    <a:pt x="2757" y="6"/>
                    <a:pt x="2664" y="18"/>
                  </a:cubicBezTo>
                  <a:cubicBezTo>
                    <a:pt x="1716" y="142"/>
                    <a:pt x="1371" y="976"/>
                    <a:pt x="1313" y="1129"/>
                  </a:cubicBezTo>
                  <a:cubicBezTo>
                    <a:pt x="949" y="1570"/>
                    <a:pt x="260" y="2403"/>
                    <a:pt x="154" y="2509"/>
                  </a:cubicBezTo>
                  <a:cubicBezTo>
                    <a:pt x="49" y="2633"/>
                    <a:pt x="1" y="2796"/>
                    <a:pt x="39" y="2949"/>
                  </a:cubicBezTo>
                  <a:cubicBezTo>
                    <a:pt x="97" y="3150"/>
                    <a:pt x="240" y="3304"/>
                    <a:pt x="442" y="3361"/>
                  </a:cubicBezTo>
                  <a:cubicBezTo>
                    <a:pt x="633" y="3428"/>
                    <a:pt x="1151" y="3457"/>
                    <a:pt x="1716" y="3457"/>
                  </a:cubicBezTo>
                  <a:cubicBezTo>
                    <a:pt x="2319" y="3457"/>
                    <a:pt x="2913" y="3428"/>
                    <a:pt x="3507" y="3371"/>
                  </a:cubicBezTo>
                  <a:cubicBezTo>
                    <a:pt x="4178" y="3285"/>
                    <a:pt x="4734" y="2959"/>
                    <a:pt x="4753" y="2652"/>
                  </a:cubicBezTo>
                  <a:cubicBezTo>
                    <a:pt x="4772" y="2442"/>
                    <a:pt x="4801" y="995"/>
                    <a:pt x="4801" y="937"/>
                  </a:cubicBezTo>
                  <a:cubicBezTo>
                    <a:pt x="4801" y="909"/>
                    <a:pt x="4791" y="880"/>
                    <a:pt x="4772" y="861"/>
                  </a:cubicBezTo>
                  <a:cubicBezTo>
                    <a:pt x="4736" y="816"/>
                    <a:pt x="4028" y="1"/>
                    <a:pt x="2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5"/>
            <p:cNvSpPr/>
            <p:nvPr/>
          </p:nvSpPr>
          <p:spPr>
            <a:xfrm>
              <a:off x="7629056" y="3607945"/>
              <a:ext cx="493409" cy="463491"/>
            </a:xfrm>
            <a:custGeom>
              <a:avLst/>
              <a:gdLst/>
              <a:ahLst/>
              <a:cxnLst/>
              <a:rect l="l" t="t" r="r" b="b"/>
              <a:pathLst>
                <a:path w="8499" h="7984" extrusionOk="0">
                  <a:moveTo>
                    <a:pt x="1783" y="0"/>
                  </a:moveTo>
                  <a:cubicBezTo>
                    <a:pt x="1783" y="0"/>
                    <a:pt x="566" y="2376"/>
                    <a:pt x="394" y="3497"/>
                  </a:cubicBezTo>
                  <a:cubicBezTo>
                    <a:pt x="212" y="4618"/>
                    <a:pt x="1" y="7511"/>
                    <a:pt x="49" y="7645"/>
                  </a:cubicBezTo>
                  <a:cubicBezTo>
                    <a:pt x="84" y="7744"/>
                    <a:pt x="1197" y="7984"/>
                    <a:pt x="2525" y="7984"/>
                  </a:cubicBezTo>
                  <a:cubicBezTo>
                    <a:pt x="2998" y="7984"/>
                    <a:pt x="3498" y="7953"/>
                    <a:pt x="3986" y="7875"/>
                  </a:cubicBezTo>
                  <a:cubicBezTo>
                    <a:pt x="4465" y="7799"/>
                    <a:pt x="5203" y="5337"/>
                    <a:pt x="5203" y="5337"/>
                  </a:cubicBezTo>
                  <a:cubicBezTo>
                    <a:pt x="6295" y="4781"/>
                    <a:pt x="7560" y="3823"/>
                    <a:pt x="8029" y="2731"/>
                  </a:cubicBezTo>
                  <a:cubicBezTo>
                    <a:pt x="8498" y="1648"/>
                    <a:pt x="8489" y="0"/>
                    <a:pt x="8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5"/>
            <p:cNvSpPr/>
            <p:nvPr/>
          </p:nvSpPr>
          <p:spPr>
            <a:xfrm>
              <a:off x="7621277" y="3600688"/>
              <a:ext cx="507865" cy="477830"/>
            </a:xfrm>
            <a:custGeom>
              <a:avLst/>
              <a:gdLst/>
              <a:ahLst/>
              <a:cxnLst/>
              <a:rect l="l" t="t" r="r" b="b"/>
              <a:pathLst>
                <a:path w="8748" h="8231" extrusionOk="0">
                  <a:moveTo>
                    <a:pt x="8498" y="250"/>
                  </a:moveTo>
                  <a:cubicBezTo>
                    <a:pt x="8489" y="643"/>
                    <a:pt x="8431" y="1926"/>
                    <a:pt x="8048" y="2817"/>
                  </a:cubicBezTo>
                  <a:cubicBezTo>
                    <a:pt x="7598" y="3881"/>
                    <a:pt x="6324" y="4829"/>
                    <a:pt x="5279" y="5356"/>
                  </a:cubicBezTo>
                  <a:cubicBezTo>
                    <a:pt x="5251" y="5375"/>
                    <a:pt x="5231" y="5395"/>
                    <a:pt x="5222" y="5433"/>
                  </a:cubicBezTo>
                  <a:cubicBezTo>
                    <a:pt x="4877" y="6583"/>
                    <a:pt x="4350" y="7838"/>
                    <a:pt x="4101" y="7885"/>
                  </a:cubicBezTo>
                  <a:cubicBezTo>
                    <a:pt x="3622" y="7962"/>
                    <a:pt x="3130" y="7992"/>
                    <a:pt x="2664" y="7992"/>
                  </a:cubicBezTo>
                  <a:cubicBezTo>
                    <a:pt x="1500" y="7992"/>
                    <a:pt x="503" y="7806"/>
                    <a:pt x="298" y="7703"/>
                  </a:cubicBezTo>
                  <a:cubicBezTo>
                    <a:pt x="288" y="7330"/>
                    <a:pt x="470" y="4734"/>
                    <a:pt x="642" y="3641"/>
                  </a:cubicBezTo>
                  <a:cubicBezTo>
                    <a:pt x="796" y="2655"/>
                    <a:pt x="1802" y="633"/>
                    <a:pt x="1993" y="250"/>
                  </a:cubicBezTo>
                  <a:close/>
                  <a:moveTo>
                    <a:pt x="1917" y="1"/>
                  </a:moveTo>
                  <a:cubicBezTo>
                    <a:pt x="1878" y="1"/>
                    <a:pt x="1830" y="30"/>
                    <a:pt x="1811" y="68"/>
                  </a:cubicBezTo>
                  <a:cubicBezTo>
                    <a:pt x="1763" y="164"/>
                    <a:pt x="585" y="2473"/>
                    <a:pt x="403" y="3603"/>
                  </a:cubicBezTo>
                  <a:cubicBezTo>
                    <a:pt x="250" y="4628"/>
                    <a:pt x="1" y="7608"/>
                    <a:pt x="68" y="7809"/>
                  </a:cubicBezTo>
                  <a:cubicBezTo>
                    <a:pt x="135" y="8010"/>
                    <a:pt x="1064" y="8125"/>
                    <a:pt x="1457" y="8163"/>
                  </a:cubicBezTo>
                  <a:cubicBezTo>
                    <a:pt x="1859" y="8211"/>
                    <a:pt x="2262" y="8230"/>
                    <a:pt x="2654" y="8230"/>
                  </a:cubicBezTo>
                  <a:cubicBezTo>
                    <a:pt x="3153" y="8230"/>
                    <a:pt x="3651" y="8192"/>
                    <a:pt x="4139" y="8115"/>
                  </a:cubicBezTo>
                  <a:cubicBezTo>
                    <a:pt x="4637" y="8029"/>
                    <a:pt x="5241" y="6190"/>
                    <a:pt x="5442" y="5538"/>
                  </a:cubicBezTo>
                  <a:cubicBezTo>
                    <a:pt x="6007" y="5251"/>
                    <a:pt x="7674" y="4283"/>
                    <a:pt x="8278" y="2904"/>
                  </a:cubicBezTo>
                  <a:cubicBezTo>
                    <a:pt x="8747" y="1812"/>
                    <a:pt x="8747" y="192"/>
                    <a:pt x="8747" y="125"/>
                  </a:cubicBezTo>
                  <a:cubicBezTo>
                    <a:pt x="8747" y="58"/>
                    <a:pt x="8690" y="1"/>
                    <a:pt x="8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5"/>
            <p:cNvSpPr/>
            <p:nvPr/>
          </p:nvSpPr>
          <p:spPr>
            <a:xfrm>
              <a:off x="7847115" y="3894741"/>
              <a:ext cx="93469" cy="30303"/>
            </a:xfrm>
            <a:custGeom>
              <a:avLst/>
              <a:gdLst/>
              <a:ahLst/>
              <a:cxnLst/>
              <a:rect l="l" t="t" r="r" b="b"/>
              <a:pathLst>
                <a:path w="1610" h="522" extrusionOk="0">
                  <a:moveTo>
                    <a:pt x="42" y="0"/>
                  </a:moveTo>
                  <a:cubicBezTo>
                    <a:pt x="29" y="0"/>
                    <a:pt x="17" y="9"/>
                    <a:pt x="10" y="23"/>
                  </a:cubicBezTo>
                  <a:cubicBezTo>
                    <a:pt x="0" y="42"/>
                    <a:pt x="10" y="71"/>
                    <a:pt x="29" y="80"/>
                  </a:cubicBezTo>
                  <a:cubicBezTo>
                    <a:pt x="249" y="186"/>
                    <a:pt x="479" y="272"/>
                    <a:pt x="709" y="349"/>
                  </a:cubicBezTo>
                  <a:cubicBezTo>
                    <a:pt x="834" y="387"/>
                    <a:pt x="949" y="416"/>
                    <a:pt x="1073" y="445"/>
                  </a:cubicBezTo>
                  <a:cubicBezTo>
                    <a:pt x="1198" y="473"/>
                    <a:pt x="1313" y="502"/>
                    <a:pt x="1437" y="521"/>
                  </a:cubicBezTo>
                  <a:lnTo>
                    <a:pt x="1456" y="521"/>
                  </a:lnTo>
                  <a:cubicBezTo>
                    <a:pt x="1610" y="521"/>
                    <a:pt x="1610" y="282"/>
                    <a:pt x="1456" y="282"/>
                  </a:cubicBezTo>
                  <a:cubicBezTo>
                    <a:pt x="1341" y="282"/>
                    <a:pt x="1217" y="262"/>
                    <a:pt x="1102" y="253"/>
                  </a:cubicBezTo>
                  <a:cubicBezTo>
                    <a:pt x="997" y="234"/>
                    <a:pt x="872" y="215"/>
                    <a:pt x="757" y="195"/>
                  </a:cubicBezTo>
                  <a:cubicBezTo>
                    <a:pt x="518" y="148"/>
                    <a:pt x="288" y="80"/>
                    <a:pt x="58" y="4"/>
                  </a:cubicBezTo>
                  <a:cubicBezTo>
                    <a:pt x="53" y="1"/>
                    <a:pt x="47"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5"/>
            <p:cNvSpPr/>
            <p:nvPr/>
          </p:nvSpPr>
          <p:spPr>
            <a:xfrm>
              <a:off x="7891586" y="3865017"/>
              <a:ext cx="42380" cy="32916"/>
            </a:xfrm>
            <a:custGeom>
              <a:avLst/>
              <a:gdLst/>
              <a:ahLst/>
              <a:cxnLst/>
              <a:rect l="l" t="t" r="r" b="b"/>
              <a:pathLst>
                <a:path w="730" h="567" extrusionOk="0">
                  <a:moveTo>
                    <a:pt x="58" y="1"/>
                  </a:moveTo>
                  <a:cubicBezTo>
                    <a:pt x="49" y="1"/>
                    <a:pt x="39" y="3"/>
                    <a:pt x="29" y="8"/>
                  </a:cubicBezTo>
                  <a:cubicBezTo>
                    <a:pt x="10" y="27"/>
                    <a:pt x="1" y="56"/>
                    <a:pt x="20" y="75"/>
                  </a:cubicBezTo>
                  <a:cubicBezTo>
                    <a:pt x="77" y="171"/>
                    <a:pt x="154" y="248"/>
                    <a:pt x="231" y="324"/>
                  </a:cubicBezTo>
                  <a:cubicBezTo>
                    <a:pt x="307" y="401"/>
                    <a:pt x="393" y="477"/>
                    <a:pt x="480" y="545"/>
                  </a:cubicBezTo>
                  <a:cubicBezTo>
                    <a:pt x="489" y="554"/>
                    <a:pt x="499" y="554"/>
                    <a:pt x="499" y="554"/>
                  </a:cubicBezTo>
                  <a:cubicBezTo>
                    <a:pt x="519" y="563"/>
                    <a:pt x="538" y="567"/>
                    <a:pt x="555" y="567"/>
                  </a:cubicBezTo>
                  <a:cubicBezTo>
                    <a:pt x="673" y="567"/>
                    <a:pt x="729" y="392"/>
                    <a:pt x="604" y="334"/>
                  </a:cubicBezTo>
                  <a:cubicBezTo>
                    <a:pt x="508" y="295"/>
                    <a:pt x="422" y="248"/>
                    <a:pt x="336" y="190"/>
                  </a:cubicBezTo>
                  <a:cubicBezTo>
                    <a:pt x="250" y="142"/>
                    <a:pt x="163" y="75"/>
                    <a:pt x="87" y="8"/>
                  </a:cubicBezTo>
                  <a:cubicBezTo>
                    <a:pt x="77" y="3"/>
                    <a:pt x="68"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7104577" y="3305822"/>
              <a:ext cx="180261" cy="135959"/>
            </a:xfrm>
            <a:custGeom>
              <a:avLst/>
              <a:gdLst/>
              <a:ahLst/>
              <a:cxnLst/>
              <a:rect l="l" t="t" r="r" b="b"/>
              <a:pathLst>
                <a:path w="3105" h="2342" extrusionOk="0">
                  <a:moveTo>
                    <a:pt x="1441" y="0"/>
                  </a:moveTo>
                  <a:cubicBezTo>
                    <a:pt x="1426" y="0"/>
                    <a:pt x="1412" y="1"/>
                    <a:pt x="1399" y="2"/>
                  </a:cubicBezTo>
                  <a:cubicBezTo>
                    <a:pt x="1217" y="12"/>
                    <a:pt x="556" y="50"/>
                    <a:pt x="470" y="146"/>
                  </a:cubicBezTo>
                  <a:cubicBezTo>
                    <a:pt x="374" y="242"/>
                    <a:pt x="422" y="481"/>
                    <a:pt x="489" y="558"/>
                  </a:cubicBezTo>
                  <a:cubicBezTo>
                    <a:pt x="403" y="577"/>
                    <a:pt x="58" y="721"/>
                    <a:pt x="29" y="884"/>
                  </a:cubicBezTo>
                  <a:cubicBezTo>
                    <a:pt x="1" y="1056"/>
                    <a:pt x="393" y="1803"/>
                    <a:pt x="671" y="2033"/>
                  </a:cubicBezTo>
                  <a:cubicBezTo>
                    <a:pt x="897" y="2235"/>
                    <a:pt x="1048" y="2342"/>
                    <a:pt x="1331" y="2342"/>
                  </a:cubicBezTo>
                  <a:cubicBezTo>
                    <a:pt x="1384" y="2342"/>
                    <a:pt x="1441" y="2338"/>
                    <a:pt x="1505" y="2330"/>
                  </a:cubicBezTo>
                  <a:cubicBezTo>
                    <a:pt x="1907" y="2282"/>
                    <a:pt x="2626" y="1909"/>
                    <a:pt x="2970" y="1468"/>
                  </a:cubicBezTo>
                  <a:cubicBezTo>
                    <a:pt x="3105" y="1296"/>
                    <a:pt x="2616" y="692"/>
                    <a:pt x="2300" y="395"/>
                  </a:cubicBezTo>
                  <a:cubicBezTo>
                    <a:pt x="1997" y="119"/>
                    <a:pt x="1636" y="0"/>
                    <a:pt x="14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5"/>
            <p:cNvSpPr/>
            <p:nvPr/>
          </p:nvSpPr>
          <p:spPr>
            <a:xfrm>
              <a:off x="7096217" y="3298623"/>
              <a:ext cx="201973" cy="150298"/>
            </a:xfrm>
            <a:custGeom>
              <a:avLst/>
              <a:gdLst/>
              <a:ahLst/>
              <a:cxnLst/>
              <a:rect l="l" t="t" r="r" b="b"/>
              <a:pathLst>
                <a:path w="3479" h="2589" extrusionOk="0">
                  <a:moveTo>
                    <a:pt x="1572" y="241"/>
                  </a:moveTo>
                  <a:cubicBezTo>
                    <a:pt x="1869" y="270"/>
                    <a:pt x="2147" y="404"/>
                    <a:pt x="2367" y="615"/>
                  </a:cubicBezTo>
                  <a:cubicBezTo>
                    <a:pt x="2731" y="960"/>
                    <a:pt x="3047" y="1420"/>
                    <a:pt x="3028" y="1525"/>
                  </a:cubicBezTo>
                  <a:cubicBezTo>
                    <a:pt x="2712" y="1927"/>
                    <a:pt x="2022" y="2291"/>
                    <a:pt x="1639" y="2339"/>
                  </a:cubicBezTo>
                  <a:cubicBezTo>
                    <a:pt x="1586" y="2345"/>
                    <a:pt x="1538" y="2348"/>
                    <a:pt x="1494" y="2348"/>
                  </a:cubicBezTo>
                  <a:cubicBezTo>
                    <a:pt x="1248" y="2348"/>
                    <a:pt x="1111" y="2258"/>
                    <a:pt x="892" y="2071"/>
                  </a:cubicBezTo>
                  <a:cubicBezTo>
                    <a:pt x="624" y="1851"/>
                    <a:pt x="279" y="1161"/>
                    <a:pt x="288" y="1036"/>
                  </a:cubicBezTo>
                  <a:cubicBezTo>
                    <a:pt x="298" y="960"/>
                    <a:pt x="547" y="835"/>
                    <a:pt x="652" y="806"/>
                  </a:cubicBezTo>
                  <a:cubicBezTo>
                    <a:pt x="691" y="797"/>
                    <a:pt x="729" y="768"/>
                    <a:pt x="739" y="730"/>
                  </a:cubicBezTo>
                  <a:cubicBezTo>
                    <a:pt x="758" y="692"/>
                    <a:pt x="748" y="644"/>
                    <a:pt x="719" y="615"/>
                  </a:cubicBezTo>
                  <a:cubicBezTo>
                    <a:pt x="681" y="538"/>
                    <a:pt x="662" y="442"/>
                    <a:pt x="691" y="356"/>
                  </a:cubicBezTo>
                  <a:cubicBezTo>
                    <a:pt x="748" y="318"/>
                    <a:pt x="1007" y="280"/>
                    <a:pt x="1447" y="251"/>
                  </a:cubicBezTo>
                  <a:lnTo>
                    <a:pt x="1553" y="241"/>
                  </a:lnTo>
                  <a:close/>
                  <a:moveTo>
                    <a:pt x="1578" y="0"/>
                  </a:moveTo>
                  <a:cubicBezTo>
                    <a:pt x="1563" y="0"/>
                    <a:pt x="1548" y="1"/>
                    <a:pt x="1534" y="2"/>
                  </a:cubicBezTo>
                  <a:lnTo>
                    <a:pt x="1438" y="11"/>
                  </a:lnTo>
                  <a:cubicBezTo>
                    <a:pt x="825" y="59"/>
                    <a:pt x="604" y="98"/>
                    <a:pt x="518" y="184"/>
                  </a:cubicBezTo>
                  <a:cubicBezTo>
                    <a:pt x="432" y="308"/>
                    <a:pt x="413" y="471"/>
                    <a:pt x="461" y="615"/>
                  </a:cubicBezTo>
                  <a:cubicBezTo>
                    <a:pt x="307" y="682"/>
                    <a:pt x="87" y="806"/>
                    <a:pt x="49" y="989"/>
                  </a:cubicBezTo>
                  <a:cubicBezTo>
                    <a:pt x="1" y="1238"/>
                    <a:pt x="451" y="2014"/>
                    <a:pt x="729" y="2253"/>
                  </a:cubicBezTo>
                  <a:cubicBezTo>
                    <a:pt x="968" y="2454"/>
                    <a:pt x="1150" y="2588"/>
                    <a:pt x="1476" y="2588"/>
                  </a:cubicBezTo>
                  <a:cubicBezTo>
                    <a:pt x="1534" y="2588"/>
                    <a:pt x="1601" y="2579"/>
                    <a:pt x="1658" y="2569"/>
                  </a:cubicBezTo>
                  <a:cubicBezTo>
                    <a:pt x="2109" y="2521"/>
                    <a:pt x="2856" y="2129"/>
                    <a:pt x="3210" y="1669"/>
                  </a:cubicBezTo>
                  <a:cubicBezTo>
                    <a:pt x="3478" y="1333"/>
                    <a:pt x="2530" y="442"/>
                    <a:pt x="2520" y="433"/>
                  </a:cubicBezTo>
                  <a:cubicBezTo>
                    <a:pt x="2214" y="144"/>
                    <a:pt x="1822" y="0"/>
                    <a:pt x="1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5"/>
            <p:cNvSpPr/>
            <p:nvPr/>
          </p:nvSpPr>
          <p:spPr>
            <a:xfrm>
              <a:off x="7113159" y="3393233"/>
              <a:ext cx="28468" cy="19282"/>
            </a:xfrm>
            <a:custGeom>
              <a:avLst/>
              <a:gdLst/>
              <a:ahLst/>
              <a:cxnLst/>
              <a:rect l="l" t="t" r="r" b="b"/>
              <a:pathLst>
                <a:path w="530" h="359" extrusionOk="0">
                  <a:moveTo>
                    <a:pt x="175" y="1"/>
                  </a:moveTo>
                  <a:cubicBezTo>
                    <a:pt x="53" y="1"/>
                    <a:pt x="0" y="189"/>
                    <a:pt x="137" y="240"/>
                  </a:cubicBezTo>
                  <a:lnTo>
                    <a:pt x="434" y="355"/>
                  </a:lnTo>
                  <a:cubicBezTo>
                    <a:pt x="441" y="357"/>
                    <a:pt x="449" y="358"/>
                    <a:pt x="456" y="358"/>
                  </a:cubicBezTo>
                  <a:cubicBezTo>
                    <a:pt x="477" y="358"/>
                    <a:pt x="496" y="350"/>
                    <a:pt x="510" y="336"/>
                  </a:cubicBezTo>
                  <a:cubicBezTo>
                    <a:pt x="529" y="307"/>
                    <a:pt x="529" y="268"/>
                    <a:pt x="510" y="249"/>
                  </a:cubicBezTo>
                  <a:lnTo>
                    <a:pt x="501" y="249"/>
                  </a:lnTo>
                  <a:lnTo>
                    <a:pt x="271" y="48"/>
                  </a:lnTo>
                  <a:lnTo>
                    <a:pt x="261" y="29"/>
                  </a:lnTo>
                  <a:cubicBezTo>
                    <a:pt x="251" y="29"/>
                    <a:pt x="232" y="19"/>
                    <a:pt x="223" y="10"/>
                  </a:cubicBezTo>
                  <a:cubicBezTo>
                    <a:pt x="206" y="4"/>
                    <a:pt x="190" y="1"/>
                    <a:pt x="17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5"/>
            <p:cNvSpPr/>
            <p:nvPr/>
          </p:nvSpPr>
          <p:spPr>
            <a:xfrm>
              <a:off x="7159092" y="3041086"/>
              <a:ext cx="517851" cy="401027"/>
            </a:xfrm>
            <a:custGeom>
              <a:avLst/>
              <a:gdLst/>
              <a:ahLst/>
              <a:cxnLst/>
              <a:rect l="l" t="t" r="r" b="b"/>
              <a:pathLst>
                <a:path w="8920" h="6908" extrusionOk="0">
                  <a:moveTo>
                    <a:pt x="5661" y="0"/>
                  </a:moveTo>
                  <a:cubicBezTo>
                    <a:pt x="5258" y="0"/>
                    <a:pt x="4872" y="95"/>
                    <a:pt x="4551" y="309"/>
                  </a:cubicBezTo>
                  <a:cubicBezTo>
                    <a:pt x="3679" y="874"/>
                    <a:pt x="307" y="3662"/>
                    <a:pt x="211" y="3748"/>
                  </a:cubicBezTo>
                  <a:cubicBezTo>
                    <a:pt x="29" y="3901"/>
                    <a:pt x="0" y="4169"/>
                    <a:pt x="125" y="4371"/>
                  </a:cubicBezTo>
                  <a:cubicBezTo>
                    <a:pt x="317" y="4648"/>
                    <a:pt x="1677" y="6603"/>
                    <a:pt x="1869" y="6737"/>
                  </a:cubicBezTo>
                  <a:cubicBezTo>
                    <a:pt x="2012" y="6849"/>
                    <a:pt x="2189" y="6907"/>
                    <a:pt x="2371" y="6907"/>
                  </a:cubicBezTo>
                  <a:cubicBezTo>
                    <a:pt x="2408" y="6907"/>
                    <a:pt x="2445" y="6905"/>
                    <a:pt x="2482" y="6900"/>
                  </a:cubicBezTo>
                  <a:cubicBezTo>
                    <a:pt x="2654" y="6871"/>
                    <a:pt x="7425" y="4304"/>
                    <a:pt x="7971" y="3777"/>
                  </a:cubicBezTo>
                  <a:cubicBezTo>
                    <a:pt x="8517" y="3250"/>
                    <a:pt x="8920" y="1909"/>
                    <a:pt x="7607" y="692"/>
                  </a:cubicBezTo>
                  <a:cubicBezTo>
                    <a:pt x="7071" y="270"/>
                    <a:pt x="6343" y="0"/>
                    <a:pt x="5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5"/>
            <p:cNvSpPr/>
            <p:nvPr/>
          </p:nvSpPr>
          <p:spPr>
            <a:xfrm>
              <a:off x="7151312" y="3034120"/>
              <a:ext cx="499331" cy="415308"/>
            </a:xfrm>
            <a:custGeom>
              <a:avLst/>
              <a:gdLst/>
              <a:ahLst/>
              <a:cxnLst/>
              <a:rect l="l" t="t" r="r" b="b"/>
              <a:pathLst>
                <a:path w="8601" h="7154" extrusionOk="0">
                  <a:moveTo>
                    <a:pt x="5795" y="0"/>
                  </a:moveTo>
                  <a:cubicBezTo>
                    <a:pt x="5350" y="0"/>
                    <a:pt x="4942" y="111"/>
                    <a:pt x="4618" y="323"/>
                  </a:cubicBezTo>
                  <a:cubicBezTo>
                    <a:pt x="3765" y="888"/>
                    <a:pt x="374" y="3676"/>
                    <a:pt x="259" y="3791"/>
                  </a:cubicBezTo>
                  <a:cubicBezTo>
                    <a:pt x="39" y="3983"/>
                    <a:pt x="0" y="4309"/>
                    <a:pt x="163" y="4548"/>
                  </a:cubicBezTo>
                  <a:cubicBezTo>
                    <a:pt x="249" y="4682"/>
                    <a:pt x="1696" y="6800"/>
                    <a:pt x="1936" y="6953"/>
                  </a:cubicBezTo>
                  <a:cubicBezTo>
                    <a:pt x="2108" y="7077"/>
                    <a:pt x="2309" y="7144"/>
                    <a:pt x="2510" y="7154"/>
                  </a:cubicBezTo>
                  <a:cubicBezTo>
                    <a:pt x="2558" y="7154"/>
                    <a:pt x="2606" y="7154"/>
                    <a:pt x="2644" y="7144"/>
                  </a:cubicBezTo>
                  <a:cubicBezTo>
                    <a:pt x="2855" y="7097"/>
                    <a:pt x="7569" y="4558"/>
                    <a:pt x="8182" y="4002"/>
                  </a:cubicBezTo>
                  <a:lnTo>
                    <a:pt x="8479" y="3839"/>
                  </a:lnTo>
                  <a:cubicBezTo>
                    <a:pt x="8601" y="3774"/>
                    <a:pt x="8529" y="3612"/>
                    <a:pt x="8417" y="3612"/>
                  </a:cubicBezTo>
                  <a:cubicBezTo>
                    <a:pt x="8397" y="3612"/>
                    <a:pt x="8376" y="3617"/>
                    <a:pt x="8354" y="3628"/>
                  </a:cubicBezTo>
                  <a:lnTo>
                    <a:pt x="8048" y="3791"/>
                  </a:lnTo>
                  <a:cubicBezTo>
                    <a:pt x="8048" y="3801"/>
                    <a:pt x="8038" y="3810"/>
                    <a:pt x="8029" y="3810"/>
                  </a:cubicBezTo>
                  <a:cubicBezTo>
                    <a:pt x="7502" y="4318"/>
                    <a:pt x="2817" y="6838"/>
                    <a:pt x="2597" y="6905"/>
                  </a:cubicBezTo>
                  <a:cubicBezTo>
                    <a:pt x="2572" y="6907"/>
                    <a:pt x="2548" y="6909"/>
                    <a:pt x="2523" y="6909"/>
                  </a:cubicBezTo>
                  <a:cubicBezTo>
                    <a:pt x="2359" y="6909"/>
                    <a:pt x="2203" y="6853"/>
                    <a:pt x="2070" y="6761"/>
                  </a:cubicBezTo>
                  <a:cubicBezTo>
                    <a:pt x="1907" y="6637"/>
                    <a:pt x="623" y="4807"/>
                    <a:pt x="364" y="4424"/>
                  </a:cubicBezTo>
                  <a:cubicBezTo>
                    <a:pt x="269" y="4270"/>
                    <a:pt x="297" y="4069"/>
                    <a:pt x="431" y="3954"/>
                  </a:cubicBezTo>
                  <a:cubicBezTo>
                    <a:pt x="556" y="3839"/>
                    <a:pt x="3909" y="1080"/>
                    <a:pt x="4743" y="524"/>
                  </a:cubicBezTo>
                  <a:cubicBezTo>
                    <a:pt x="5029" y="337"/>
                    <a:pt x="5394" y="239"/>
                    <a:pt x="5794" y="239"/>
                  </a:cubicBezTo>
                  <a:cubicBezTo>
                    <a:pt x="6049" y="239"/>
                    <a:pt x="6319" y="279"/>
                    <a:pt x="6592" y="362"/>
                  </a:cubicBezTo>
                  <a:cubicBezTo>
                    <a:pt x="6606" y="366"/>
                    <a:pt x="6619" y="368"/>
                    <a:pt x="6632" y="368"/>
                  </a:cubicBezTo>
                  <a:cubicBezTo>
                    <a:pt x="6755" y="368"/>
                    <a:pt x="6798" y="175"/>
                    <a:pt x="6659" y="132"/>
                  </a:cubicBezTo>
                  <a:cubicBezTo>
                    <a:pt x="6364" y="43"/>
                    <a:pt x="6072" y="0"/>
                    <a:pt x="5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5"/>
            <p:cNvSpPr/>
            <p:nvPr/>
          </p:nvSpPr>
          <p:spPr>
            <a:xfrm>
              <a:off x="7182430" y="3178621"/>
              <a:ext cx="155820" cy="188206"/>
            </a:xfrm>
            <a:custGeom>
              <a:avLst/>
              <a:gdLst/>
              <a:ahLst/>
              <a:cxnLst/>
              <a:rect l="l" t="t" r="r" b="b"/>
              <a:pathLst>
                <a:path w="2684" h="3242" extrusionOk="0">
                  <a:moveTo>
                    <a:pt x="1166" y="1"/>
                  </a:moveTo>
                  <a:cubicBezTo>
                    <a:pt x="1131" y="1"/>
                    <a:pt x="1096" y="13"/>
                    <a:pt x="1064" y="38"/>
                  </a:cubicBezTo>
                  <a:cubicBezTo>
                    <a:pt x="978" y="95"/>
                    <a:pt x="183" y="718"/>
                    <a:pt x="116" y="795"/>
                  </a:cubicBezTo>
                  <a:cubicBezTo>
                    <a:pt x="20" y="900"/>
                    <a:pt x="1" y="1044"/>
                    <a:pt x="68" y="1168"/>
                  </a:cubicBezTo>
                  <a:cubicBezTo>
                    <a:pt x="413" y="2145"/>
                    <a:pt x="1352" y="3190"/>
                    <a:pt x="1409" y="3228"/>
                  </a:cubicBezTo>
                  <a:cubicBezTo>
                    <a:pt x="1423" y="3237"/>
                    <a:pt x="1479" y="3241"/>
                    <a:pt x="1557" y="3241"/>
                  </a:cubicBezTo>
                  <a:cubicBezTo>
                    <a:pt x="1804" y="3241"/>
                    <a:pt x="2273" y="3200"/>
                    <a:pt x="2367" y="3142"/>
                  </a:cubicBezTo>
                  <a:cubicBezTo>
                    <a:pt x="2492" y="3065"/>
                    <a:pt x="2683" y="2452"/>
                    <a:pt x="2674" y="2107"/>
                  </a:cubicBezTo>
                  <a:cubicBezTo>
                    <a:pt x="2137" y="1571"/>
                    <a:pt x="1332" y="134"/>
                    <a:pt x="1332" y="134"/>
                  </a:cubicBezTo>
                  <a:cubicBezTo>
                    <a:pt x="1307" y="50"/>
                    <a:pt x="1238" y="1"/>
                    <a:pt x="1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5"/>
            <p:cNvSpPr/>
            <p:nvPr/>
          </p:nvSpPr>
          <p:spPr>
            <a:xfrm>
              <a:off x="7174651" y="3171654"/>
              <a:ext cx="169695" cy="201849"/>
            </a:xfrm>
            <a:custGeom>
              <a:avLst/>
              <a:gdLst/>
              <a:ahLst/>
              <a:cxnLst/>
              <a:rect l="l" t="t" r="r" b="b"/>
              <a:pathLst>
                <a:path w="2923" h="3477" extrusionOk="0">
                  <a:moveTo>
                    <a:pt x="1297" y="240"/>
                  </a:moveTo>
                  <a:cubicBezTo>
                    <a:pt x="1302" y="240"/>
                    <a:pt x="1308" y="241"/>
                    <a:pt x="1313" y="244"/>
                  </a:cubicBezTo>
                  <a:cubicBezTo>
                    <a:pt x="1332" y="244"/>
                    <a:pt x="1351" y="282"/>
                    <a:pt x="1351" y="292"/>
                  </a:cubicBezTo>
                  <a:lnTo>
                    <a:pt x="1351" y="311"/>
                  </a:lnTo>
                  <a:cubicBezTo>
                    <a:pt x="1390" y="368"/>
                    <a:pt x="2137" y="1710"/>
                    <a:pt x="2683" y="2285"/>
                  </a:cubicBezTo>
                  <a:cubicBezTo>
                    <a:pt x="2683" y="2610"/>
                    <a:pt x="2511" y="3099"/>
                    <a:pt x="2444" y="3166"/>
                  </a:cubicBezTo>
                  <a:cubicBezTo>
                    <a:pt x="2211" y="3214"/>
                    <a:pt x="1971" y="3235"/>
                    <a:pt x="1731" y="3235"/>
                  </a:cubicBezTo>
                  <a:cubicBezTo>
                    <a:pt x="1684" y="3235"/>
                    <a:pt x="1638" y="3235"/>
                    <a:pt x="1591" y="3233"/>
                  </a:cubicBezTo>
                  <a:cubicBezTo>
                    <a:pt x="1447" y="3099"/>
                    <a:pt x="623" y="2141"/>
                    <a:pt x="307" y="1250"/>
                  </a:cubicBezTo>
                  <a:cubicBezTo>
                    <a:pt x="250" y="1087"/>
                    <a:pt x="298" y="1039"/>
                    <a:pt x="336" y="1001"/>
                  </a:cubicBezTo>
                  <a:cubicBezTo>
                    <a:pt x="403" y="924"/>
                    <a:pt x="1169" y="321"/>
                    <a:pt x="1265" y="254"/>
                  </a:cubicBezTo>
                  <a:cubicBezTo>
                    <a:pt x="1272" y="247"/>
                    <a:pt x="1284" y="240"/>
                    <a:pt x="1297" y="240"/>
                  </a:cubicBezTo>
                  <a:close/>
                  <a:moveTo>
                    <a:pt x="1286" y="0"/>
                  </a:moveTo>
                  <a:cubicBezTo>
                    <a:pt x="1226" y="0"/>
                    <a:pt x="1167" y="20"/>
                    <a:pt x="1122" y="52"/>
                  </a:cubicBezTo>
                  <a:cubicBezTo>
                    <a:pt x="1045" y="110"/>
                    <a:pt x="231" y="742"/>
                    <a:pt x="144" y="838"/>
                  </a:cubicBezTo>
                  <a:cubicBezTo>
                    <a:pt x="29" y="972"/>
                    <a:pt x="1" y="1164"/>
                    <a:pt x="77" y="1327"/>
                  </a:cubicBezTo>
                  <a:cubicBezTo>
                    <a:pt x="422" y="2323"/>
                    <a:pt x="1371" y="3396"/>
                    <a:pt x="1476" y="3453"/>
                  </a:cubicBezTo>
                  <a:cubicBezTo>
                    <a:pt x="1532" y="3467"/>
                    <a:pt x="1588" y="3476"/>
                    <a:pt x="1648" y="3476"/>
                  </a:cubicBezTo>
                  <a:cubicBezTo>
                    <a:pt x="1670" y="3476"/>
                    <a:pt x="1692" y="3475"/>
                    <a:pt x="1716" y="3472"/>
                  </a:cubicBezTo>
                  <a:cubicBezTo>
                    <a:pt x="2003" y="3472"/>
                    <a:pt x="2463" y="3425"/>
                    <a:pt x="2559" y="3367"/>
                  </a:cubicBezTo>
                  <a:cubicBezTo>
                    <a:pt x="2741" y="3252"/>
                    <a:pt x="2923" y="2553"/>
                    <a:pt x="2923" y="2227"/>
                  </a:cubicBezTo>
                  <a:cubicBezTo>
                    <a:pt x="2923" y="2198"/>
                    <a:pt x="2903" y="2170"/>
                    <a:pt x="2884" y="2141"/>
                  </a:cubicBezTo>
                  <a:cubicBezTo>
                    <a:pt x="2377" y="1633"/>
                    <a:pt x="1620" y="292"/>
                    <a:pt x="1562" y="196"/>
                  </a:cubicBezTo>
                  <a:cubicBezTo>
                    <a:pt x="1534" y="110"/>
                    <a:pt x="1457" y="43"/>
                    <a:pt x="1371" y="14"/>
                  </a:cubicBezTo>
                  <a:cubicBezTo>
                    <a:pt x="1343" y="5"/>
                    <a:pt x="1314"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5"/>
            <p:cNvSpPr/>
            <p:nvPr/>
          </p:nvSpPr>
          <p:spPr>
            <a:xfrm>
              <a:off x="7254768" y="3294965"/>
              <a:ext cx="47837" cy="39650"/>
            </a:xfrm>
            <a:custGeom>
              <a:avLst/>
              <a:gdLst/>
              <a:ahLst/>
              <a:cxnLst/>
              <a:rect l="l" t="t" r="r" b="b"/>
              <a:pathLst>
                <a:path w="824" h="683" extrusionOk="0">
                  <a:moveTo>
                    <a:pt x="415" y="0"/>
                  </a:moveTo>
                  <a:cubicBezTo>
                    <a:pt x="374" y="0"/>
                    <a:pt x="331" y="9"/>
                    <a:pt x="288" y="26"/>
                  </a:cubicBezTo>
                  <a:cubicBezTo>
                    <a:pt x="0" y="141"/>
                    <a:pt x="0" y="534"/>
                    <a:pt x="278" y="659"/>
                  </a:cubicBezTo>
                  <a:cubicBezTo>
                    <a:pt x="320" y="675"/>
                    <a:pt x="363" y="683"/>
                    <a:pt x="405" y="683"/>
                  </a:cubicBezTo>
                  <a:cubicBezTo>
                    <a:pt x="537" y="683"/>
                    <a:pt x="661" y="607"/>
                    <a:pt x="719" y="477"/>
                  </a:cubicBezTo>
                  <a:cubicBezTo>
                    <a:pt x="824" y="242"/>
                    <a:pt x="642" y="0"/>
                    <a:pt x="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5"/>
            <p:cNvSpPr/>
            <p:nvPr/>
          </p:nvSpPr>
          <p:spPr>
            <a:xfrm>
              <a:off x="7245827" y="3287824"/>
              <a:ext cx="65370" cy="53757"/>
            </a:xfrm>
            <a:custGeom>
              <a:avLst/>
              <a:gdLst/>
              <a:ahLst/>
              <a:cxnLst/>
              <a:rect l="l" t="t" r="r" b="b"/>
              <a:pathLst>
                <a:path w="1126" h="926" extrusionOk="0">
                  <a:moveTo>
                    <a:pt x="566" y="245"/>
                  </a:moveTo>
                  <a:cubicBezTo>
                    <a:pt x="662" y="245"/>
                    <a:pt x="739" y="303"/>
                    <a:pt x="777" y="379"/>
                  </a:cubicBezTo>
                  <a:cubicBezTo>
                    <a:pt x="796" y="437"/>
                    <a:pt x="796" y="494"/>
                    <a:pt x="777" y="552"/>
                  </a:cubicBezTo>
                  <a:cubicBezTo>
                    <a:pt x="742" y="637"/>
                    <a:pt x="659" y="685"/>
                    <a:pt x="576" y="685"/>
                  </a:cubicBezTo>
                  <a:cubicBezTo>
                    <a:pt x="546" y="685"/>
                    <a:pt x="517" y="679"/>
                    <a:pt x="490" y="667"/>
                  </a:cubicBezTo>
                  <a:cubicBezTo>
                    <a:pt x="375" y="628"/>
                    <a:pt x="317" y="494"/>
                    <a:pt x="365" y="379"/>
                  </a:cubicBezTo>
                  <a:cubicBezTo>
                    <a:pt x="384" y="331"/>
                    <a:pt x="432" y="284"/>
                    <a:pt x="490" y="264"/>
                  </a:cubicBezTo>
                  <a:cubicBezTo>
                    <a:pt x="509" y="255"/>
                    <a:pt x="537" y="245"/>
                    <a:pt x="566" y="245"/>
                  </a:cubicBezTo>
                  <a:close/>
                  <a:moveTo>
                    <a:pt x="566" y="0"/>
                  </a:moveTo>
                  <a:cubicBezTo>
                    <a:pt x="510" y="0"/>
                    <a:pt x="452" y="11"/>
                    <a:pt x="394" y="34"/>
                  </a:cubicBezTo>
                  <a:cubicBezTo>
                    <a:pt x="11" y="188"/>
                    <a:pt x="1" y="734"/>
                    <a:pt x="384" y="887"/>
                  </a:cubicBezTo>
                  <a:cubicBezTo>
                    <a:pt x="442" y="916"/>
                    <a:pt x="509" y="925"/>
                    <a:pt x="566" y="925"/>
                  </a:cubicBezTo>
                  <a:cubicBezTo>
                    <a:pt x="748" y="925"/>
                    <a:pt x="911" y="820"/>
                    <a:pt x="988" y="648"/>
                  </a:cubicBezTo>
                  <a:cubicBezTo>
                    <a:pt x="1126" y="331"/>
                    <a:pt x="878" y="0"/>
                    <a:pt x="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5"/>
            <p:cNvSpPr/>
            <p:nvPr/>
          </p:nvSpPr>
          <p:spPr>
            <a:xfrm>
              <a:off x="7400489" y="2918937"/>
              <a:ext cx="759243" cy="765538"/>
            </a:xfrm>
            <a:custGeom>
              <a:avLst/>
              <a:gdLst/>
              <a:ahLst/>
              <a:cxnLst/>
              <a:rect l="l" t="t" r="r" b="b"/>
              <a:pathLst>
                <a:path w="13078" h="13187" extrusionOk="0">
                  <a:moveTo>
                    <a:pt x="5268" y="0"/>
                  </a:moveTo>
                  <a:cubicBezTo>
                    <a:pt x="4183" y="0"/>
                    <a:pt x="3003" y="39"/>
                    <a:pt x="2146" y="171"/>
                  </a:cubicBezTo>
                  <a:cubicBezTo>
                    <a:pt x="2146" y="171"/>
                    <a:pt x="527" y="4377"/>
                    <a:pt x="0" y="11811"/>
                  </a:cubicBezTo>
                  <a:cubicBezTo>
                    <a:pt x="19" y="12050"/>
                    <a:pt x="182" y="13095"/>
                    <a:pt x="5528" y="13181"/>
                  </a:cubicBezTo>
                  <a:cubicBezTo>
                    <a:pt x="5764" y="13185"/>
                    <a:pt x="5994" y="13187"/>
                    <a:pt x="6216" y="13187"/>
                  </a:cubicBezTo>
                  <a:cubicBezTo>
                    <a:pt x="11021" y="13187"/>
                    <a:pt x="12583" y="12333"/>
                    <a:pt x="12665" y="12223"/>
                  </a:cubicBezTo>
                  <a:cubicBezTo>
                    <a:pt x="13077" y="11667"/>
                    <a:pt x="12301" y="5526"/>
                    <a:pt x="11200" y="2614"/>
                  </a:cubicBezTo>
                  <a:cubicBezTo>
                    <a:pt x="10203" y="1435"/>
                    <a:pt x="8105" y="75"/>
                    <a:pt x="8105" y="75"/>
                  </a:cubicBezTo>
                  <a:cubicBezTo>
                    <a:pt x="8105" y="75"/>
                    <a:pt x="6780" y="0"/>
                    <a:pt x="5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5"/>
            <p:cNvSpPr/>
            <p:nvPr/>
          </p:nvSpPr>
          <p:spPr>
            <a:xfrm>
              <a:off x="7393813" y="2912260"/>
              <a:ext cx="775383" cy="779123"/>
            </a:xfrm>
            <a:custGeom>
              <a:avLst/>
              <a:gdLst/>
              <a:ahLst/>
              <a:cxnLst/>
              <a:rect l="l" t="t" r="r" b="b"/>
              <a:pathLst>
                <a:path w="13356" h="13421" extrusionOk="0">
                  <a:moveTo>
                    <a:pt x="5391" y="235"/>
                  </a:moveTo>
                  <a:cubicBezTo>
                    <a:pt x="6757" y="235"/>
                    <a:pt x="7971" y="294"/>
                    <a:pt x="8182" y="305"/>
                  </a:cubicBezTo>
                  <a:cubicBezTo>
                    <a:pt x="8421" y="468"/>
                    <a:pt x="10289" y="1704"/>
                    <a:pt x="11209" y="2786"/>
                  </a:cubicBezTo>
                  <a:cubicBezTo>
                    <a:pt x="12368" y="5862"/>
                    <a:pt x="13020" y="11801"/>
                    <a:pt x="12685" y="12252"/>
                  </a:cubicBezTo>
                  <a:cubicBezTo>
                    <a:pt x="12675" y="12261"/>
                    <a:pt x="11322" y="13178"/>
                    <a:pt x="6374" y="13178"/>
                  </a:cubicBezTo>
                  <a:cubicBezTo>
                    <a:pt x="6139" y="13178"/>
                    <a:pt x="5895" y="13176"/>
                    <a:pt x="5643" y="13171"/>
                  </a:cubicBezTo>
                  <a:cubicBezTo>
                    <a:pt x="757" y="13095"/>
                    <a:pt x="269" y="12204"/>
                    <a:pt x="240" y="11916"/>
                  </a:cubicBezTo>
                  <a:cubicBezTo>
                    <a:pt x="719" y="5095"/>
                    <a:pt x="2146" y="956"/>
                    <a:pt x="2347" y="391"/>
                  </a:cubicBezTo>
                  <a:cubicBezTo>
                    <a:pt x="3191" y="270"/>
                    <a:pt x="4336" y="235"/>
                    <a:pt x="5391" y="235"/>
                  </a:cubicBezTo>
                  <a:close/>
                  <a:moveTo>
                    <a:pt x="5361" y="0"/>
                  </a:moveTo>
                  <a:cubicBezTo>
                    <a:pt x="4276" y="0"/>
                    <a:pt x="3100" y="39"/>
                    <a:pt x="2252" y="171"/>
                  </a:cubicBezTo>
                  <a:lnTo>
                    <a:pt x="2185" y="190"/>
                  </a:lnTo>
                  <a:lnTo>
                    <a:pt x="2156" y="248"/>
                  </a:lnTo>
                  <a:cubicBezTo>
                    <a:pt x="2137" y="295"/>
                    <a:pt x="518" y="4559"/>
                    <a:pt x="0" y="11916"/>
                  </a:cubicBezTo>
                  <a:lnTo>
                    <a:pt x="0" y="11935"/>
                  </a:lnTo>
                  <a:cubicBezTo>
                    <a:pt x="67" y="12846"/>
                    <a:pt x="2012" y="13363"/>
                    <a:pt x="5643" y="13420"/>
                  </a:cubicBezTo>
                  <a:lnTo>
                    <a:pt x="6323" y="13420"/>
                  </a:lnTo>
                  <a:cubicBezTo>
                    <a:pt x="11104" y="13420"/>
                    <a:pt x="12752" y="12577"/>
                    <a:pt x="12876" y="12405"/>
                  </a:cubicBezTo>
                  <a:cubicBezTo>
                    <a:pt x="13355" y="11763"/>
                    <a:pt x="12522" y="5545"/>
                    <a:pt x="11430" y="2681"/>
                  </a:cubicBezTo>
                  <a:lnTo>
                    <a:pt x="11420" y="2662"/>
                  </a:lnTo>
                  <a:lnTo>
                    <a:pt x="11410" y="2652"/>
                  </a:lnTo>
                  <a:cubicBezTo>
                    <a:pt x="10414" y="1474"/>
                    <a:pt x="8373" y="152"/>
                    <a:pt x="8287" y="94"/>
                  </a:cubicBezTo>
                  <a:lnTo>
                    <a:pt x="8258" y="75"/>
                  </a:lnTo>
                  <a:lnTo>
                    <a:pt x="8230" y="75"/>
                  </a:lnTo>
                  <a:cubicBezTo>
                    <a:pt x="8207" y="75"/>
                    <a:pt x="6873" y="0"/>
                    <a:pt x="5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5"/>
            <p:cNvSpPr/>
            <p:nvPr/>
          </p:nvSpPr>
          <p:spPr>
            <a:xfrm>
              <a:off x="7344871" y="2997777"/>
              <a:ext cx="144093" cy="609087"/>
            </a:xfrm>
            <a:custGeom>
              <a:avLst/>
              <a:gdLst/>
              <a:ahLst/>
              <a:cxnLst/>
              <a:rect l="l" t="t" r="r" b="b"/>
              <a:pathLst>
                <a:path w="2482" h="10492" extrusionOk="0">
                  <a:moveTo>
                    <a:pt x="2482" y="1"/>
                  </a:moveTo>
                  <a:cubicBezTo>
                    <a:pt x="2481" y="1"/>
                    <a:pt x="2481" y="1"/>
                    <a:pt x="2481" y="1"/>
                  </a:cubicBezTo>
                  <a:lnTo>
                    <a:pt x="2481" y="1"/>
                  </a:lnTo>
                  <a:cubicBezTo>
                    <a:pt x="2481" y="1"/>
                    <a:pt x="2481" y="1"/>
                    <a:pt x="2482" y="1"/>
                  </a:cubicBezTo>
                  <a:close/>
                  <a:moveTo>
                    <a:pt x="2481" y="1"/>
                  </a:moveTo>
                  <a:cubicBezTo>
                    <a:pt x="1916" y="307"/>
                    <a:pt x="1351" y="1055"/>
                    <a:pt x="1351" y="1055"/>
                  </a:cubicBezTo>
                  <a:cubicBezTo>
                    <a:pt x="1351" y="1055"/>
                    <a:pt x="1054" y="2128"/>
                    <a:pt x="728" y="3622"/>
                  </a:cubicBezTo>
                  <a:cubicBezTo>
                    <a:pt x="403" y="5117"/>
                    <a:pt x="0" y="9581"/>
                    <a:pt x="29" y="9859"/>
                  </a:cubicBezTo>
                  <a:cubicBezTo>
                    <a:pt x="58" y="10146"/>
                    <a:pt x="173" y="10271"/>
                    <a:pt x="326" y="10309"/>
                  </a:cubicBezTo>
                  <a:cubicBezTo>
                    <a:pt x="680" y="10415"/>
                    <a:pt x="1044" y="10472"/>
                    <a:pt x="1418" y="10491"/>
                  </a:cubicBezTo>
                  <a:cubicBezTo>
                    <a:pt x="1792" y="10491"/>
                    <a:pt x="1878" y="10271"/>
                    <a:pt x="1897" y="10118"/>
                  </a:cubicBezTo>
                  <a:cubicBezTo>
                    <a:pt x="1916" y="9964"/>
                    <a:pt x="2050" y="6736"/>
                    <a:pt x="2194" y="4618"/>
                  </a:cubicBezTo>
                  <a:cubicBezTo>
                    <a:pt x="2309" y="2802"/>
                    <a:pt x="2471" y="12"/>
                    <a:pt x="24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5"/>
            <p:cNvSpPr/>
            <p:nvPr/>
          </p:nvSpPr>
          <p:spPr>
            <a:xfrm>
              <a:off x="7337092" y="2990287"/>
              <a:ext cx="159129" cy="623252"/>
            </a:xfrm>
            <a:custGeom>
              <a:avLst/>
              <a:gdLst/>
              <a:ahLst/>
              <a:cxnLst/>
              <a:rect l="l" t="t" r="r" b="b"/>
              <a:pathLst>
                <a:path w="2741" h="10736" extrusionOk="0">
                  <a:moveTo>
                    <a:pt x="2619" y="0"/>
                  </a:moveTo>
                  <a:cubicBezTo>
                    <a:pt x="2599" y="0"/>
                    <a:pt x="2577" y="5"/>
                    <a:pt x="2558" y="15"/>
                  </a:cubicBezTo>
                  <a:cubicBezTo>
                    <a:pt x="2012" y="321"/>
                    <a:pt x="1485" y="982"/>
                    <a:pt x="1399" y="1088"/>
                  </a:cubicBezTo>
                  <a:lnTo>
                    <a:pt x="1131" y="1279"/>
                  </a:lnTo>
                  <a:cubicBezTo>
                    <a:pt x="1083" y="1318"/>
                    <a:pt x="1064" y="1394"/>
                    <a:pt x="1102" y="1452"/>
                  </a:cubicBezTo>
                  <a:cubicBezTo>
                    <a:pt x="1132" y="1482"/>
                    <a:pt x="1170" y="1501"/>
                    <a:pt x="1209" y="1501"/>
                  </a:cubicBezTo>
                  <a:cubicBezTo>
                    <a:pt x="1231" y="1501"/>
                    <a:pt x="1253" y="1495"/>
                    <a:pt x="1274" y="1481"/>
                  </a:cubicBezTo>
                  <a:lnTo>
                    <a:pt x="1552" y="1279"/>
                  </a:lnTo>
                  <a:cubicBezTo>
                    <a:pt x="1562" y="1270"/>
                    <a:pt x="1571" y="1260"/>
                    <a:pt x="1581" y="1251"/>
                  </a:cubicBezTo>
                  <a:cubicBezTo>
                    <a:pt x="1840" y="915"/>
                    <a:pt x="2146" y="609"/>
                    <a:pt x="2481" y="350"/>
                  </a:cubicBezTo>
                  <a:lnTo>
                    <a:pt x="2481" y="350"/>
                  </a:lnTo>
                  <a:cubicBezTo>
                    <a:pt x="2433" y="1059"/>
                    <a:pt x="2319" y="3234"/>
                    <a:pt x="2213" y="4738"/>
                  </a:cubicBezTo>
                  <a:cubicBezTo>
                    <a:pt x="2098" y="6252"/>
                    <a:pt x="2002" y="8331"/>
                    <a:pt x="1954" y="9451"/>
                  </a:cubicBezTo>
                  <a:cubicBezTo>
                    <a:pt x="1935" y="9883"/>
                    <a:pt x="1907" y="10189"/>
                    <a:pt x="1907" y="10237"/>
                  </a:cubicBezTo>
                  <a:cubicBezTo>
                    <a:pt x="1897" y="10409"/>
                    <a:pt x="1772" y="10496"/>
                    <a:pt x="1552" y="10496"/>
                  </a:cubicBezTo>
                  <a:cubicBezTo>
                    <a:pt x="1198" y="10477"/>
                    <a:pt x="843" y="10419"/>
                    <a:pt x="498" y="10323"/>
                  </a:cubicBezTo>
                  <a:cubicBezTo>
                    <a:pt x="412" y="10294"/>
                    <a:pt x="307" y="10247"/>
                    <a:pt x="278" y="9978"/>
                  </a:cubicBezTo>
                  <a:cubicBezTo>
                    <a:pt x="249" y="9710"/>
                    <a:pt x="661" y="5227"/>
                    <a:pt x="977" y="3770"/>
                  </a:cubicBezTo>
                  <a:cubicBezTo>
                    <a:pt x="1000" y="3681"/>
                    <a:pt x="928" y="3625"/>
                    <a:pt x="857" y="3625"/>
                  </a:cubicBezTo>
                  <a:cubicBezTo>
                    <a:pt x="805" y="3625"/>
                    <a:pt x="754" y="3654"/>
                    <a:pt x="738" y="3722"/>
                  </a:cubicBezTo>
                  <a:cubicBezTo>
                    <a:pt x="412" y="5198"/>
                    <a:pt x="0" y="9681"/>
                    <a:pt x="38" y="10007"/>
                  </a:cubicBezTo>
                  <a:cubicBezTo>
                    <a:pt x="67" y="10304"/>
                    <a:pt x="201" y="10486"/>
                    <a:pt x="422" y="10553"/>
                  </a:cubicBezTo>
                  <a:cubicBezTo>
                    <a:pt x="786" y="10659"/>
                    <a:pt x="1169" y="10716"/>
                    <a:pt x="1543" y="10735"/>
                  </a:cubicBezTo>
                  <a:cubicBezTo>
                    <a:pt x="2060" y="10735"/>
                    <a:pt x="2137" y="10371"/>
                    <a:pt x="2146" y="10247"/>
                  </a:cubicBezTo>
                  <a:cubicBezTo>
                    <a:pt x="2156" y="10199"/>
                    <a:pt x="2165" y="9959"/>
                    <a:pt x="2184" y="9451"/>
                  </a:cubicBezTo>
                  <a:cubicBezTo>
                    <a:pt x="2242" y="8340"/>
                    <a:pt x="2338" y="6252"/>
                    <a:pt x="2453" y="4747"/>
                  </a:cubicBezTo>
                  <a:cubicBezTo>
                    <a:pt x="2558" y="2918"/>
                    <a:pt x="2730" y="120"/>
                    <a:pt x="2730" y="120"/>
                  </a:cubicBezTo>
                  <a:cubicBezTo>
                    <a:pt x="2740" y="82"/>
                    <a:pt x="2711" y="34"/>
                    <a:pt x="2673" y="15"/>
                  </a:cubicBezTo>
                  <a:cubicBezTo>
                    <a:pt x="2659" y="5"/>
                    <a:pt x="2639"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5"/>
            <p:cNvSpPr/>
            <p:nvPr/>
          </p:nvSpPr>
          <p:spPr>
            <a:xfrm>
              <a:off x="7427717" y="2874756"/>
              <a:ext cx="173062" cy="391158"/>
            </a:xfrm>
            <a:custGeom>
              <a:avLst/>
              <a:gdLst/>
              <a:ahLst/>
              <a:cxnLst/>
              <a:rect l="l" t="t" r="r" b="b"/>
              <a:pathLst>
                <a:path w="2981" h="6738" extrusionOk="0">
                  <a:moveTo>
                    <a:pt x="2050" y="0"/>
                  </a:moveTo>
                  <a:cubicBezTo>
                    <a:pt x="1592" y="0"/>
                    <a:pt x="1246" y="169"/>
                    <a:pt x="968" y="501"/>
                  </a:cubicBezTo>
                  <a:cubicBezTo>
                    <a:pt x="528" y="1018"/>
                    <a:pt x="1" y="3193"/>
                    <a:pt x="767" y="6737"/>
                  </a:cubicBezTo>
                  <a:cubicBezTo>
                    <a:pt x="1275" y="4409"/>
                    <a:pt x="2099" y="1440"/>
                    <a:pt x="2980" y="175"/>
                  </a:cubicBezTo>
                  <a:cubicBezTo>
                    <a:pt x="2626" y="58"/>
                    <a:pt x="2319" y="0"/>
                    <a:pt x="20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5"/>
            <p:cNvSpPr/>
            <p:nvPr/>
          </p:nvSpPr>
          <p:spPr>
            <a:xfrm>
              <a:off x="7421041" y="2867615"/>
              <a:ext cx="186937" cy="405555"/>
            </a:xfrm>
            <a:custGeom>
              <a:avLst/>
              <a:gdLst/>
              <a:ahLst/>
              <a:cxnLst/>
              <a:rect l="l" t="t" r="r" b="b"/>
              <a:pathLst>
                <a:path w="3220" h="6986" extrusionOk="0">
                  <a:moveTo>
                    <a:pt x="2143" y="240"/>
                  </a:moveTo>
                  <a:cubicBezTo>
                    <a:pt x="2154" y="240"/>
                    <a:pt x="2165" y="240"/>
                    <a:pt x="2175" y="241"/>
                  </a:cubicBezTo>
                  <a:cubicBezTo>
                    <a:pt x="2425" y="241"/>
                    <a:pt x="2674" y="288"/>
                    <a:pt x="2913" y="365"/>
                  </a:cubicBezTo>
                  <a:cubicBezTo>
                    <a:pt x="2022" y="1764"/>
                    <a:pt x="1265" y="4647"/>
                    <a:pt x="892" y="6286"/>
                  </a:cubicBezTo>
                  <a:cubicBezTo>
                    <a:pt x="288" y="3048"/>
                    <a:pt x="805" y="1131"/>
                    <a:pt x="1170" y="700"/>
                  </a:cubicBezTo>
                  <a:cubicBezTo>
                    <a:pt x="1412" y="402"/>
                    <a:pt x="1772" y="240"/>
                    <a:pt x="2143" y="240"/>
                  </a:cubicBezTo>
                  <a:close/>
                  <a:moveTo>
                    <a:pt x="2161" y="1"/>
                  </a:moveTo>
                  <a:cubicBezTo>
                    <a:pt x="1675" y="1"/>
                    <a:pt x="1295" y="179"/>
                    <a:pt x="987" y="547"/>
                  </a:cubicBezTo>
                  <a:cubicBezTo>
                    <a:pt x="499" y="1122"/>
                    <a:pt x="1" y="3354"/>
                    <a:pt x="767" y="6889"/>
                  </a:cubicBezTo>
                  <a:cubicBezTo>
                    <a:pt x="777" y="6947"/>
                    <a:pt x="825" y="6985"/>
                    <a:pt x="882" y="6985"/>
                  </a:cubicBezTo>
                  <a:cubicBezTo>
                    <a:pt x="940" y="6985"/>
                    <a:pt x="987" y="6947"/>
                    <a:pt x="997" y="6899"/>
                  </a:cubicBezTo>
                  <a:cubicBezTo>
                    <a:pt x="1323" y="5423"/>
                    <a:pt x="2175" y="1831"/>
                    <a:pt x="3201" y="365"/>
                  </a:cubicBezTo>
                  <a:cubicBezTo>
                    <a:pt x="3220" y="336"/>
                    <a:pt x="3220" y="298"/>
                    <a:pt x="3210" y="260"/>
                  </a:cubicBezTo>
                  <a:cubicBezTo>
                    <a:pt x="3201" y="221"/>
                    <a:pt x="3172" y="193"/>
                    <a:pt x="3133" y="183"/>
                  </a:cubicBezTo>
                  <a:cubicBezTo>
                    <a:pt x="2768" y="62"/>
                    <a:pt x="2446" y="1"/>
                    <a:pt x="2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5"/>
            <p:cNvSpPr/>
            <p:nvPr/>
          </p:nvSpPr>
          <p:spPr>
            <a:xfrm>
              <a:off x="7552886" y="2916614"/>
              <a:ext cx="225311" cy="154071"/>
            </a:xfrm>
            <a:custGeom>
              <a:avLst/>
              <a:gdLst/>
              <a:ahLst/>
              <a:cxnLst/>
              <a:rect l="l" t="t" r="r" b="b"/>
              <a:pathLst>
                <a:path w="3881" h="2654" extrusionOk="0">
                  <a:moveTo>
                    <a:pt x="2357" y="0"/>
                  </a:moveTo>
                  <a:cubicBezTo>
                    <a:pt x="1418" y="0"/>
                    <a:pt x="460" y="594"/>
                    <a:pt x="230" y="1322"/>
                  </a:cubicBezTo>
                  <a:cubicBezTo>
                    <a:pt x="0" y="2050"/>
                    <a:pt x="575" y="2654"/>
                    <a:pt x="1514" y="2654"/>
                  </a:cubicBezTo>
                  <a:cubicBezTo>
                    <a:pt x="2453" y="2654"/>
                    <a:pt x="3401" y="2060"/>
                    <a:pt x="3641" y="1322"/>
                  </a:cubicBezTo>
                  <a:cubicBezTo>
                    <a:pt x="3880" y="594"/>
                    <a:pt x="3296" y="0"/>
                    <a:pt x="23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5"/>
            <p:cNvSpPr/>
            <p:nvPr/>
          </p:nvSpPr>
          <p:spPr>
            <a:xfrm>
              <a:off x="7552886" y="2909357"/>
              <a:ext cx="224731" cy="168004"/>
            </a:xfrm>
            <a:custGeom>
              <a:avLst/>
              <a:gdLst/>
              <a:ahLst/>
              <a:cxnLst/>
              <a:rect l="l" t="t" r="r" b="b"/>
              <a:pathLst>
                <a:path w="3871" h="2894" extrusionOk="0">
                  <a:moveTo>
                    <a:pt x="2357" y="240"/>
                  </a:moveTo>
                  <a:cubicBezTo>
                    <a:pt x="2836" y="240"/>
                    <a:pt x="3229" y="403"/>
                    <a:pt x="3430" y="681"/>
                  </a:cubicBezTo>
                  <a:cubicBezTo>
                    <a:pt x="3583" y="891"/>
                    <a:pt x="3622" y="1169"/>
                    <a:pt x="3526" y="1409"/>
                  </a:cubicBezTo>
                  <a:cubicBezTo>
                    <a:pt x="3315" y="2099"/>
                    <a:pt x="2405" y="2654"/>
                    <a:pt x="1514" y="2654"/>
                  </a:cubicBezTo>
                  <a:cubicBezTo>
                    <a:pt x="1035" y="2654"/>
                    <a:pt x="642" y="2491"/>
                    <a:pt x="441" y="2214"/>
                  </a:cubicBezTo>
                  <a:cubicBezTo>
                    <a:pt x="288" y="2003"/>
                    <a:pt x="249" y="1735"/>
                    <a:pt x="336" y="1485"/>
                  </a:cubicBezTo>
                  <a:cubicBezTo>
                    <a:pt x="556" y="805"/>
                    <a:pt x="1456" y="240"/>
                    <a:pt x="2357" y="240"/>
                  </a:cubicBezTo>
                  <a:close/>
                  <a:moveTo>
                    <a:pt x="2357" y="1"/>
                  </a:moveTo>
                  <a:cubicBezTo>
                    <a:pt x="1370" y="1"/>
                    <a:pt x="364" y="633"/>
                    <a:pt x="115" y="1409"/>
                  </a:cubicBezTo>
                  <a:cubicBezTo>
                    <a:pt x="0" y="1735"/>
                    <a:pt x="58" y="2079"/>
                    <a:pt x="249" y="2357"/>
                  </a:cubicBezTo>
                  <a:cubicBezTo>
                    <a:pt x="498" y="2702"/>
                    <a:pt x="958" y="2894"/>
                    <a:pt x="1514" y="2894"/>
                  </a:cubicBezTo>
                  <a:cubicBezTo>
                    <a:pt x="2501" y="2894"/>
                    <a:pt x="3507" y="2261"/>
                    <a:pt x="3756" y="1485"/>
                  </a:cubicBezTo>
                  <a:cubicBezTo>
                    <a:pt x="3871" y="1169"/>
                    <a:pt x="3823" y="815"/>
                    <a:pt x="3622" y="547"/>
                  </a:cubicBezTo>
                  <a:cubicBezTo>
                    <a:pt x="3372" y="202"/>
                    <a:pt x="2913" y="1"/>
                    <a:pt x="2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5"/>
            <p:cNvSpPr/>
            <p:nvPr/>
          </p:nvSpPr>
          <p:spPr>
            <a:xfrm>
              <a:off x="8239226" y="3299668"/>
              <a:ext cx="141886" cy="171139"/>
            </a:xfrm>
            <a:custGeom>
              <a:avLst/>
              <a:gdLst/>
              <a:ahLst/>
              <a:cxnLst/>
              <a:rect l="l" t="t" r="r" b="b"/>
              <a:pathLst>
                <a:path w="2444" h="2948" extrusionOk="0">
                  <a:moveTo>
                    <a:pt x="841" y="1"/>
                  </a:moveTo>
                  <a:cubicBezTo>
                    <a:pt x="628" y="1"/>
                    <a:pt x="292" y="658"/>
                    <a:pt x="154" y="1057"/>
                  </a:cubicBezTo>
                  <a:cubicBezTo>
                    <a:pt x="0" y="1469"/>
                    <a:pt x="48" y="1871"/>
                    <a:pt x="134" y="2034"/>
                  </a:cubicBezTo>
                  <a:cubicBezTo>
                    <a:pt x="230" y="2206"/>
                    <a:pt x="518" y="2791"/>
                    <a:pt x="642" y="2839"/>
                  </a:cubicBezTo>
                  <a:cubicBezTo>
                    <a:pt x="659" y="2845"/>
                    <a:pt x="678" y="2848"/>
                    <a:pt x="697" y="2848"/>
                  </a:cubicBezTo>
                  <a:cubicBezTo>
                    <a:pt x="819" y="2848"/>
                    <a:pt x="974" y="2731"/>
                    <a:pt x="1016" y="2657"/>
                  </a:cubicBezTo>
                  <a:cubicBezTo>
                    <a:pt x="1060" y="2719"/>
                    <a:pt x="1288" y="2948"/>
                    <a:pt x="1458" y="2948"/>
                  </a:cubicBezTo>
                  <a:cubicBezTo>
                    <a:pt x="1471" y="2948"/>
                    <a:pt x="1483" y="2947"/>
                    <a:pt x="1495" y="2944"/>
                  </a:cubicBezTo>
                  <a:cubicBezTo>
                    <a:pt x="1667" y="2906"/>
                    <a:pt x="2194" y="2254"/>
                    <a:pt x="2300" y="1909"/>
                  </a:cubicBezTo>
                  <a:cubicBezTo>
                    <a:pt x="2405" y="1555"/>
                    <a:pt x="2443" y="1363"/>
                    <a:pt x="2232" y="1018"/>
                  </a:cubicBezTo>
                  <a:cubicBezTo>
                    <a:pt x="2031" y="664"/>
                    <a:pt x="1409" y="147"/>
                    <a:pt x="862" y="3"/>
                  </a:cubicBezTo>
                  <a:cubicBezTo>
                    <a:pt x="855" y="1"/>
                    <a:pt x="848" y="1"/>
                    <a:pt x="8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5"/>
            <p:cNvSpPr/>
            <p:nvPr/>
          </p:nvSpPr>
          <p:spPr>
            <a:xfrm>
              <a:off x="8232550" y="3293339"/>
              <a:ext cx="155239" cy="184491"/>
            </a:xfrm>
            <a:custGeom>
              <a:avLst/>
              <a:gdLst/>
              <a:ahLst/>
              <a:cxnLst/>
              <a:rect l="l" t="t" r="r" b="b"/>
              <a:pathLst>
                <a:path w="2674" h="3178" extrusionOk="0">
                  <a:moveTo>
                    <a:pt x="958" y="227"/>
                  </a:moveTo>
                  <a:cubicBezTo>
                    <a:pt x="1447" y="361"/>
                    <a:pt x="2060" y="850"/>
                    <a:pt x="2252" y="1185"/>
                  </a:cubicBezTo>
                  <a:cubicBezTo>
                    <a:pt x="2424" y="1482"/>
                    <a:pt x="2405" y="1645"/>
                    <a:pt x="2309" y="1970"/>
                  </a:cubicBezTo>
                  <a:cubicBezTo>
                    <a:pt x="2204" y="2306"/>
                    <a:pt x="1706" y="2890"/>
                    <a:pt x="1591" y="2928"/>
                  </a:cubicBezTo>
                  <a:cubicBezTo>
                    <a:pt x="1584" y="2931"/>
                    <a:pt x="1577" y="2932"/>
                    <a:pt x="1569" y="2932"/>
                  </a:cubicBezTo>
                  <a:cubicBezTo>
                    <a:pt x="1473" y="2932"/>
                    <a:pt x="1289" y="2778"/>
                    <a:pt x="1227" y="2689"/>
                  </a:cubicBezTo>
                  <a:cubicBezTo>
                    <a:pt x="1207" y="2660"/>
                    <a:pt x="1169" y="2641"/>
                    <a:pt x="1131" y="2641"/>
                  </a:cubicBezTo>
                  <a:lnTo>
                    <a:pt x="1131" y="2632"/>
                  </a:lnTo>
                  <a:cubicBezTo>
                    <a:pt x="1092" y="2632"/>
                    <a:pt x="1054" y="2660"/>
                    <a:pt x="1035" y="2699"/>
                  </a:cubicBezTo>
                  <a:cubicBezTo>
                    <a:pt x="1009" y="2750"/>
                    <a:pt x="881" y="2826"/>
                    <a:pt x="829" y="2826"/>
                  </a:cubicBezTo>
                  <a:cubicBezTo>
                    <a:pt x="823" y="2826"/>
                    <a:pt x="818" y="2825"/>
                    <a:pt x="815" y="2823"/>
                  </a:cubicBezTo>
                  <a:cubicBezTo>
                    <a:pt x="757" y="2785"/>
                    <a:pt x="623" y="2564"/>
                    <a:pt x="412" y="2172"/>
                  </a:cubicBezTo>
                  <a:lnTo>
                    <a:pt x="364" y="2085"/>
                  </a:lnTo>
                  <a:cubicBezTo>
                    <a:pt x="297" y="1942"/>
                    <a:pt x="249" y="1568"/>
                    <a:pt x="384" y="1194"/>
                  </a:cubicBezTo>
                  <a:cubicBezTo>
                    <a:pt x="556" y="715"/>
                    <a:pt x="853" y="246"/>
                    <a:pt x="958" y="227"/>
                  </a:cubicBezTo>
                  <a:close/>
                  <a:moveTo>
                    <a:pt x="955" y="0"/>
                  </a:moveTo>
                  <a:cubicBezTo>
                    <a:pt x="558" y="0"/>
                    <a:pt x="144" y="1118"/>
                    <a:pt x="144" y="1127"/>
                  </a:cubicBezTo>
                  <a:cubicBezTo>
                    <a:pt x="0" y="1549"/>
                    <a:pt x="39" y="1999"/>
                    <a:pt x="144" y="2200"/>
                  </a:cubicBezTo>
                  <a:lnTo>
                    <a:pt x="192" y="2287"/>
                  </a:lnTo>
                  <a:cubicBezTo>
                    <a:pt x="479" y="2833"/>
                    <a:pt x="594" y="3015"/>
                    <a:pt x="719" y="3063"/>
                  </a:cubicBezTo>
                  <a:cubicBezTo>
                    <a:pt x="746" y="3068"/>
                    <a:pt x="775" y="3071"/>
                    <a:pt x="803" y="3071"/>
                  </a:cubicBezTo>
                  <a:cubicBezTo>
                    <a:pt x="923" y="3071"/>
                    <a:pt x="1046" y="3023"/>
                    <a:pt x="1131" y="2938"/>
                  </a:cubicBezTo>
                  <a:cubicBezTo>
                    <a:pt x="1236" y="3043"/>
                    <a:pt x="1418" y="3178"/>
                    <a:pt x="1581" y="3178"/>
                  </a:cubicBezTo>
                  <a:lnTo>
                    <a:pt x="1629" y="3178"/>
                  </a:lnTo>
                  <a:cubicBezTo>
                    <a:pt x="1878" y="3120"/>
                    <a:pt x="2424" y="2402"/>
                    <a:pt x="2529" y="2057"/>
                  </a:cubicBezTo>
                  <a:cubicBezTo>
                    <a:pt x="2635" y="1702"/>
                    <a:pt x="2673" y="1453"/>
                    <a:pt x="2453" y="1070"/>
                  </a:cubicBezTo>
                  <a:cubicBezTo>
                    <a:pt x="2223" y="687"/>
                    <a:pt x="1581" y="150"/>
                    <a:pt x="1006" y="7"/>
                  </a:cubicBezTo>
                  <a:cubicBezTo>
                    <a:pt x="989" y="2"/>
                    <a:pt x="972" y="0"/>
                    <a:pt x="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8290374" y="3432616"/>
              <a:ext cx="15094" cy="29723"/>
            </a:xfrm>
            <a:custGeom>
              <a:avLst/>
              <a:gdLst/>
              <a:ahLst/>
              <a:cxnLst/>
              <a:rect l="l" t="t" r="r" b="b"/>
              <a:pathLst>
                <a:path w="260" h="512" extrusionOk="0">
                  <a:moveTo>
                    <a:pt x="171" y="1"/>
                  </a:moveTo>
                  <a:cubicBezTo>
                    <a:pt x="143" y="1"/>
                    <a:pt x="115" y="16"/>
                    <a:pt x="106" y="50"/>
                  </a:cubicBezTo>
                  <a:lnTo>
                    <a:pt x="106" y="60"/>
                  </a:lnTo>
                  <a:lnTo>
                    <a:pt x="20" y="347"/>
                  </a:lnTo>
                  <a:lnTo>
                    <a:pt x="1" y="347"/>
                  </a:lnTo>
                  <a:cubicBezTo>
                    <a:pt x="1" y="367"/>
                    <a:pt x="1" y="376"/>
                    <a:pt x="1" y="395"/>
                  </a:cubicBezTo>
                  <a:cubicBezTo>
                    <a:pt x="1" y="457"/>
                    <a:pt x="50" y="511"/>
                    <a:pt x="118" y="511"/>
                  </a:cubicBezTo>
                  <a:cubicBezTo>
                    <a:pt x="124" y="511"/>
                    <a:pt x="129" y="511"/>
                    <a:pt x="135" y="510"/>
                  </a:cubicBezTo>
                  <a:cubicBezTo>
                    <a:pt x="202" y="510"/>
                    <a:pt x="259" y="453"/>
                    <a:pt x="250" y="386"/>
                  </a:cubicBezTo>
                  <a:lnTo>
                    <a:pt x="240" y="60"/>
                  </a:lnTo>
                  <a:cubicBezTo>
                    <a:pt x="240" y="23"/>
                    <a:pt x="205"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5"/>
            <p:cNvSpPr/>
            <p:nvPr/>
          </p:nvSpPr>
          <p:spPr>
            <a:xfrm>
              <a:off x="7768101" y="3001724"/>
              <a:ext cx="433903" cy="616924"/>
            </a:xfrm>
            <a:custGeom>
              <a:avLst/>
              <a:gdLst/>
              <a:ahLst/>
              <a:cxnLst/>
              <a:rect l="l" t="t" r="r" b="b"/>
              <a:pathLst>
                <a:path w="7474" h="10627" extrusionOk="0">
                  <a:moveTo>
                    <a:pt x="3043" y="0"/>
                  </a:moveTo>
                  <a:cubicBezTo>
                    <a:pt x="2591" y="0"/>
                    <a:pt x="2098" y="43"/>
                    <a:pt x="1859" y="105"/>
                  </a:cubicBezTo>
                  <a:cubicBezTo>
                    <a:pt x="1428" y="211"/>
                    <a:pt x="1" y="1772"/>
                    <a:pt x="30" y="3966"/>
                  </a:cubicBezTo>
                  <a:cubicBezTo>
                    <a:pt x="221" y="6256"/>
                    <a:pt x="1074" y="10011"/>
                    <a:pt x="1131" y="10260"/>
                  </a:cubicBezTo>
                  <a:cubicBezTo>
                    <a:pt x="1185" y="10494"/>
                    <a:pt x="1348" y="10626"/>
                    <a:pt x="1857" y="10626"/>
                  </a:cubicBezTo>
                  <a:cubicBezTo>
                    <a:pt x="1892" y="10626"/>
                    <a:pt x="1927" y="10626"/>
                    <a:pt x="1965" y="10624"/>
                  </a:cubicBezTo>
                  <a:cubicBezTo>
                    <a:pt x="2549" y="10605"/>
                    <a:pt x="5117" y="10260"/>
                    <a:pt x="6017" y="10107"/>
                  </a:cubicBezTo>
                  <a:cubicBezTo>
                    <a:pt x="6908" y="9944"/>
                    <a:pt x="7425" y="9839"/>
                    <a:pt x="7454" y="9571"/>
                  </a:cubicBezTo>
                  <a:cubicBezTo>
                    <a:pt x="7473" y="9312"/>
                    <a:pt x="6295" y="2682"/>
                    <a:pt x="6161" y="2222"/>
                  </a:cubicBezTo>
                  <a:cubicBezTo>
                    <a:pt x="6027" y="1753"/>
                    <a:pt x="4254" y="268"/>
                    <a:pt x="3929" y="105"/>
                  </a:cubicBezTo>
                  <a:cubicBezTo>
                    <a:pt x="3780" y="31"/>
                    <a:pt x="3426" y="0"/>
                    <a:pt x="3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5"/>
            <p:cNvSpPr/>
            <p:nvPr/>
          </p:nvSpPr>
          <p:spPr>
            <a:xfrm>
              <a:off x="7760902" y="2994874"/>
              <a:ext cx="447778" cy="630334"/>
            </a:xfrm>
            <a:custGeom>
              <a:avLst/>
              <a:gdLst/>
              <a:ahLst/>
              <a:cxnLst/>
              <a:rect l="l" t="t" r="r" b="b"/>
              <a:pathLst>
                <a:path w="7713" h="10858" extrusionOk="0">
                  <a:moveTo>
                    <a:pt x="3168" y="245"/>
                  </a:moveTo>
                  <a:cubicBezTo>
                    <a:pt x="3532" y="245"/>
                    <a:pt x="3865" y="273"/>
                    <a:pt x="3995" y="338"/>
                  </a:cubicBezTo>
                  <a:cubicBezTo>
                    <a:pt x="4340" y="491"/>
                    <a:pt x="6045" y="1976"/>
                    <a:pt x="6170" y="2369"/>
                  </a:cubicBezTo>
                  <a:cubicBezTo>
                    <a:pt x="6304" y="2848"/>
                    <a:pt x="7454" y="9411"/>
                    <a:pt x="7454" y="9679"/>
                  </a:cubicBezTo>
                  <a:cubicBezTo>
                    <a:pt x="7444" y="9861"/>
                    <a:pt x="6706" y="9995"/>
                    <a:pt x="6112" y="10101"/>
                  </a:cubicBezTo>
                  <a:cubicBezTo>
                    <a:pt x="5183" y="10273"/>
                    <a:pt x="2673" y="10599"/>
                    <a:pt x="2079" y="10618"/>
                  </a:cubicBezTo>
                  <a:cubicBezTo>
                    <a:pt x="2042" y="10619"/>
                    <a:pt x="2006" y="10620"/>
                    <a:pt x="1972" y="10620"/>
                  </a:cubicBezTo>
                  <a:cubicBezTo>
                    <a:pt x="1484" y="10620"/>
                    <a:pt x="1406" y="10493"/>
                    <a:pt x="1370" y="10350"/>
                  </a:cubicBezTo>
                  <a:cubicBezTo>
                    <a:pt x="1361" y="10321"/>
                    <a:pt x="479" y="6431"/>
                    <a:pt x="269" y="4075"/>
                  </a:cubicBezTo>
                  <a:cubicBezTo>
                    <a:pt x="249" y="1881"/>
                    <a:pt x="1677" y="424"/>
                    <a:pt x="2012" y="348"/>
                  </a:cubicBezTo>
                  <a:cubicBezTo>
                    <a:pt x="2247" y="285"/>
                    <a:pt x="2730" y="245"/>
                    <a:pt x="3168" y="245"/>
                  </a:cubicBezTo>
                  <a:close/>
                  <a:moveTo>
                    <a:pt x="3155" y="1"/>
                  </a:moveTo>
                  <a:cubicBezTo>
                    <a:pt x="2689" y="1"/>
                    <a:pt x="2192" y="46"/>
                    <a:pt x="1955" y="108"/>
                  </a:cubicBezTo>
                  <a:cubicBezTo>
                    <a:pt x="1466" y="233"/>
                    <a:pt x="0" y="1842"/>
                    <a:pt x="29" y="4084"/>
                  </a:cubicBezTo>
                  <a:lnTo>
                    <a:pt x="29" y="4094"/>
                  </a:lnTo>
                  <a:cubicBezTo>
                    <a:pt x="240" y="6460"/>
                    <a:pt x="1131" y="10369"/>
                    <a:pt x="1140" y="10407"/>
                  </a:cubicBezTo>
                  <a:cubicBezTo>
                    <a:pt x="1217" y="10723"/>
                    <a:pt x="1466" y="10857"/>
                    <a:pt x="1974" y="10857"/>
                  </a:cubicBezTo>
                  <a:lnTo>
                    <a:pt x="2089" y="10857"/>
                  </a:lnTo>
                  <a:cubicBezTo>
                    <a:pt x="2702" y="10838"/>
                    <a:pt x="5298" y="10493"/>
                    <a:pt x="6160" y="10340"/>
                  </a:cubicBezTo>
                  <a:cubicBezTo>
                    <a:pt x="7147" y="10168"/>
                    <a:pt x="7664" y="10062"/>
                    <a:pt x="7693" y="9698"/>
                  </a:cubicBezTo>
                  <a:cubicBezTo>
                    <a:pt x="7712" y="9392"/>
                    <a:pt x="6496" y="2637"/>
                    <a:pt x="6390" y="2302"/>
                  </a:cubicBezTo>
                  <a:cubicBezTo>
                    <a:pt x="6237" y="1775"/>
                    <a:pt x="4426" y="271"/>
                    <a:pt x="4101" y="118"/>
                  </a:cubicBezTo>
                  <a:cubicBezTo>
                    <a:pt x="3929" y="34"/>
                    <a:pt x="3553" y="1"/>
                    <a:pt x="315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7779770" y="3146284"/>
              <a:ext cx="101828" cy="184839"/>
            </a:xfrm>
            <a:custGeom>
              <a:avLst/>
              <a:gdLst/>
              <a:ahLst/>
              <a:cxnLst/>
              <a:rect l="l" t="t" r="r" b="b"/>
              <a:pathLst>
                <a:path w="1754" h="3184" extrusionOk="0">
                  <a:moveTo>
                    <a:pt x="451" y="1"/>
                  </a:moveTo>
                  <a:lnTo>
                    <a:pt x="1" y="576"/>
                  </a:lnTo>
                  <a:cubicBezTo>
                    <a:pt x="490" y="1792"/>
                    <a:pt x="1016" y="2951"/>
                    <a:pt x="1103" y="3114"/>
                  </a:cubicBezTo>
                  <a:cubicBezTo>
                    <a:pt x="1125" y="3162"/>
                    <a:pt x="1193" y="3184"/>
                    <a:pt x="1274" y="3184"/>
                  </a:cubicBezTo>
                  <a:cubicBezTo>
                    <a:pt x="1473" y="3184"/>
                    <a:pt x="1754" y="3051"/>
                    <a:pt x="1658" y="2827"/>
                  </a:cubicBezTo>
                  <a:lnTo>
                    <a:pt x="4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5"/>
            <p:cNvSpPr/>
            <p:nvPr/>
          </p:nvSpPr>
          <p:spPr>
            <a:xfrm>
              <a:off x="7771990" y="3139085"/>
              <a:ext cx="114659" cy="199178"/>
            </a:xfrm>
            <a:custGeom>
              <a:avLst/>
              <a:gdLst/>
              <a:ahLst/>
              <a:cxnLst/>
              <a:rect l="l" t="t" r="r" b="b"/>
              <a:pathLst>
                <a:path w="1975" h="3431" extrusionOk="0">
                  <a:moveTo>
                    <a:pt x="547" y="355"/>
                  </a:moveTo>
                  <a:lnTo>
                    <a:pt x="1677" y="2989"/>
                  </a:lnTo>
                  <a:cubicBezTo>
                    <a:pt x="1687" y="3028"/>
                    <a:pt x="1697" y="3066"/>
                    <a:pt x="1639" y="3114"/>
                  </a:cubicBezTo>
                  <a:cubicBezTo>
                    <a:pt x="1571" y="3159"/>
                    <a:pt x="1491" y="3187"/>
                    <a:pt x="1408" y="3187"/>
                  </a:cubicBezTo>
                  <a:cubicBezTo>
                    <a:pt x="1386" y="3187"/>
                    <a:pt x="1364" y="3185"/>
                    <a:pt x="1342" y="3181"/>
                  </a:cubicBezTo>
                  <a:cubicBezTo>
                    <a:pt x="1275" y="3047"/>
                    <a:pt x="758" y="1935"/>
                    <a:pt x="269" y="719"/>
                  </a:cubicBezTo>
                  <a:lnTo>
                    <a:pt x="547" y="355"/>
                  </a:lnTo>
                  <a:close/>
                  <a:moveTo>
                    <a:pt x="580" y="0"/>
                  </a:moveTo>
                  <a:cubicBezTo>
                    <a:pt x="547" y="0"/>
                    <a:pt x="514" y="15"/>
                    <a:pt x="489" y="48"/>
                  </a:cubicBezTo>
                  <a:lnTo>
                    <a:pt x="39" y="623"/>
                  </a:lnTo>
                  <a:cubicBezTo>
                    <a:pt x="10" y="661"/>
                    <a:pt x="1" y="700"/>
                    <a:pt x="20" y="747"/>
                  </a:cubicBezTo>
                  <a:cubicBezTo>
                    <a:pt x="499" y="1916"/>
                    <a:pt x="1026" y="3095"/>
                    <a:pt x="1122" y="3286"/>
                  </a:cubicBezTo>
                  <a:cubicBezTo>
                    <a:pt x="1184" y="3375"/>
                    <a:pt x="1279" y="3431"/>
                    <a:pt x="1384" y="3431"/>
                  </a:cubicBezTo>
                  <a:cubicBezTo>
                    <a:pt x="1393" y="3431"/>
                    <a:pt x="1401" y="3431"/>
                    <a:pt x="1409" y="3430"/>
                  </a:cubicBezTo>
                  <a:cubicBezTo>
                    <a:pt x="1505" y="3420"/>
                    <a:pt x="1591" y="3401"/>
                    <a:pt x="1677" y="3363"/>
                  </a:cubicBezTo>
                  <a:cubicBezTo>
                    <a:pt x="1888" y="3267"/>
                    <a:pt x="1974" y="3085"/>
                    <a:pt x="1898" y="2903"/>
                  </a:cubicBezTo>
                  <a:lnTo>
                    <a:pt x="691" y="77"/>
                  </a:lnTo>
                  <a:cubicBezTo>
                    <a:pt x="669" y="27"/>
                    <a:pt x="625"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5"/>
            <p:cNvSpPr/>
            <p:nvPr/>
          </p:nvSpPr>
          <p:spPr>
            <a:xfrm>
              <a:off x="7754748" y="2841838"/>
              <a:ext cx="275413" cy="390171"/>
            </a:xfrm>
            <a:custGeom>
              <a:avLst/>
              <a:gdLst/>
              <a:ahLst/>
              <a:cxnLst/>
              <a:rect l="l" t="t" r="r" b="b"/>
              <a:pathLst>
                <a:path w="4744" h="6721" extrusionOk="0">
                  <a:moveTo>
                    <a:pt x="2630" y="0"/>
                  </a:moveTo>
                  <a:cubicBezTo>
                    <a:pt x="2610" y="0"/>
                    <a:pt x="2589" y="2"/>
                    <a:pt x="2568" y="4"/>
                  </a:cubicBezTo>
                  <a:cubicBezTo>
                    <a:pt x="2041" y="71"/>
                    <a:pt x="1371" y="426"/>
                    <a:pt x="873" y="1480"/>
                  </a:cubicBezTo>
                  <a:cubicBezTo>
                    <a:pt x="375" y="2543"/>
                    <a:pt x="1" y="5436"/>
                    <a:pt x="260" y="6720"/>
                  </a:cubicBezTo>
                  <a:cubicBezTo>
                    <a:pt x="260" y="6720"/>
                    <a:pt x="1419" y="4478"/>
                    <a:pt x="2501" y="3587"/>
                  </a:cubicBezTo>
                  <a:cubicBezTo>
                    <a:pt x="2980" y="3204"/>
                    <a:pt x="3555" y="2955"/>
                    <a:pt x="4159" y="2859"/>
                  </a:cubicBezTo>
                  <a:cubicBezTo>
                    <a:pt x="4159" y="2859"/>
                    <a:pt x="4743" y="2217"/>
                    <a:pt x="4628" y="1700"/>
                  </a:cubicBezTo>
                  <a:cubicBezTo>
                    <a:pt x="4504" y="1183"/>
                    <a:pt x="3795" y="943"/>
                    <a:pt x="3795" y="943"/>
                  </a:cubicBezTo>
                  <a:cubicBezTo>
                    <a:pt x="3454" y="750"/>
                    <a:pt x="3123" y="0"/>
                    <a:pt x="2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5"/>
            <p:cNvSpPr/>
            <p:nvPr/>
          </p:nvSpPr>
          <p:spPr>
            <a:xfrm>
              <a:off x="7748652" y="2835104"/>
              <a:ext cx="289811" cy="404103"/>
            </a:xfrm>
            <a:custGeom>
              <a:avLst/>
              <a:gdLst/>
              <a:ahLst/>
              <a:cxnLst/>
              <a:rect l="l" t="t" r="r" b="b"/>
              <a:pathLst>
                <a:path w="4992" h="6961" extrusionOk="0">
                  <a:moveTo>
                    <a:pt x="2740" y="235"/>
                  </a:moveTo>
                  <a:cubicBezTo>
                    <a:pt x="2990" y="235"/>
                    <a:pt x="3210" y="494"/>
                    <a:pt x="3421" y="743"/>
                  </a:cubicBezTo>
                  <a:cubicBezTo>
                    <a:pt x="3536" y="906"/>
                    <a:pt x="3689" y="1050"/>
                    <a:pt x="3852" y="1165"/>
                  </a:cubicBezTo>
                  <a:lnTo>
                    <a:pt x="3871" y="1165"/>
                  </a:lnTo>
                  <a:cubicBezTo>
                    <a:pt x="3871" y="1174"/>
                    <a:pt x="4513" y="1394"/>
                    <a:pt x="4618" y="1845"/>
                  </a:cubicBezTo>
                  <a:cubicBezTo>
                    <a:pt x="4714" y="2238"/>
                    <a:pt x="4312" y="2736"/>
                    <a:pt x="4206" y="2860"/>
                  </a:cubicBezTo>
                  <a:cubicBezTo>
                    <a:pt x="3593" y="2966"/>
                    <a:pt x="3018" y="3224"/>
                    <a:pt x="2530" y="3608"/>
                  </a:cubicBezTo>
                  <a:cubicBezTo>
                    <a:pt x="1677" y="4307"/>
                    <a:pt x="796" y="5792"/>
                    <a:pt x="432" y="6453"/>
                  </a:cubicBezTo>
                  <a:cubicBezTo>
                    <a:pt x="307" y="5112"/>
                    <a:pt x="633" y="2621"/>
                    <a:pt x="1083" y="1644"/>
                  </a:cubicBezTo>
                  <a:cubicBezTo>
                    <a:pt x="1581" y="590"/>
                    <a:pt x="2233" y="293"/>
                    <a:pt x="2693" y="235"/>
                  </a:cubicBezTo>
                  <a:close/>
                  <a:moveTo>
                    <a:pt x="2741" y="1"/>
                  </a:moveTo>
                  <a:cubicBezTo>
                    <a:pt x="2715" y="1"/>
                    <a:pt x="2690" y="2"/>
                    <a:pt x="2664" y="5"/>
                  </a:cubicBezTo>
                  <a:cubicBezTo>
                    <a:pt x="2146" y="72"/>
                    <a:pt x="1409" y="389"/>
                    <a:pt x="872" y="1548"/>
                  </a:cubicBezTo>
                  <a:cubicBezTo>
                    <a:pt x="345" y="2669"/>
                    <a:pt x="0" y="5600"/>
                    <a:pt x="240" y="6865"/>
                  </a:cubicBezTo>
                  <a:cubicBezTo>
                    <a:pt x="250" y="6913"/>
                    <a:pt x="297" y="6951"/>
                    <a:pt x="345" y="6961"/>
                  </a:cubicBezTo>
                  <a:lnTo>
                    <a:pt x="365" y="6961"/>
                  </a:lnTo>
                  <a:cubicBezTo>
                    <a:pt x="412" y="6961"/>
                    <a:pt x="451" y="6932"/>
                    <a:pt x="480" y="6894"/>
                  </a:cubicBezTo>
                  <a:cubicBezTo>
                    <a:pt x="489" y="6865"/>
                    <a:pt x="1639" y="4661"/>
                    <a:pt x="2693" y="3799"/>
                  </a:cubicBezTo>
                  <a:cubicBezTo>
                    <a:pt x="3152" y="3435"/>
                    <a:pt x="3708" y="3186"/>
                    <a:pt x="4283" y="3090"/>
                  </a:cubicBezTo>
                  <a:cubicBezTo>
                    <a:pt x="4312" y="3090"/>
                    <a:pt x="4340" y="3071"/>
                    <a:pt x="4360" y="3052"/>
                  </a:cubicBezTo>
                  <a:cubicBezTo>
                    <a:pt x="4388" y="3023"/>
                    <a:pt x="4992" y="2362"/>
                    <a:pt x="4858" y="1787"/>
                  </a:cubicBezTo>
                  <a:cubicBezTo>
                    <a:pt x="4733" y="1251"/>
                    <a:pt x="4063" y="983"/>
                    <a:pt x="3967" y="954"/>
                  </a:cubicBezTo>
                  <a:cubicBezTo>
                    <a:pt x="3823" y="848"/>
                    <a:pt x="3708" y="733"/>
                    <a:pt x="3603" y="599"/>
                  </a:cubicBezTo>
                  <a:cubicBezTo>
                    <a:pt x="3370" y="313"/>
                    <a:pt x="3103"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5"/>
            <p:cNvSpPr/>
            <p:nvPr/>
          </p:nvSpPr>
          <p:spPr>
            <a:xfrm>
              <a:off x="7860990" y="3028198"/>
              <a:ext cx="472800" cy="424015"/>
            </a:xfrm>
            <a:custGeom>
              <a:avLst/>
              <a:gdLst/>
              <a:ahLst/>
              <a:cxnLst/>
              <a:rect l="l" t="t" r="r" b="b"/>
              <a:pathLst>
                <a:path w="8144" h="7304" extrusionOk="0">
                  <a:moveTo>
                    <a:pt x="2343" y="0"/>
                  </a:moveTo>
                  <a:cubicBezTo>
                    <a:pt x="1626" y="0"/>
                    <a:pt x="725" y="410"/>
                    <a:pt x="279" y="1671"/>
                  </a:cubicBezTo>
                  <a:cubicBezTo>
                    <a:pt x="1" y="2725"/>
                    <a:pt x="259" y="4066"/>
                    <a:pt x="1131" y="4641"/>
                  </a:cubicBezTo>
                  <a:cubicBezTo>
                    <a:pt x="2003" y="5206"/>
                    <a:pt x="5893" y="7208"/>
                    <a:pt x="6008" y="7256"/>
                  </a:cubicBezTo>
                  <a:cubicBezTo>
                    <a:pt x="6072" y="7288"/>
                    <a:pt x="6141" y="7304"/>
                    <a:pt x="6210" y="7304"/>
                  </a:cubicBezTo>
                  <a:cubicBezTo>
                    <a:pt x="6365" y="7304"/>
                    <a:pt x="6518" y="7226"/>
                    <a:pt x="6611" y="7093"/>
                  </a:cubicBezTo>
                  <a:cubicBezTo>
                    <a:pt x="6793" y="6806"/>
                    <a:pt x="8058" y="4784"/>
                    <a:pt x="8096" y="4554"/>
                  </a:cubicBezTo>
                  <a:cubicBezTo>
                    <a:pt x="8144" y="4344"/>
                    <a:pt x="8115" y="4114"/>
                    <a:pt x="8010" y="3922"/>
                  </a:cubicBezTo>
                  <a:cubicBezTo>
                    <a:pt x="7904" y="3778"/>
                    <a:pt x="3670" y="416"/>
                    <a:pt x="2971" y="119"/>
                  </a:cubicBezTo>
                  <a:cubicBezTo>
                    <a:pt x="2797" y="45"/>
                    <a:pt x="2580" y="0"/>
                    <a:pt x="2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5"/>
            <p:cNvSpPr/>
            <p:nvPr/>
          </p:nvSpPr>
          <p:spPr>
            <a:xfrm>
              <a:off x="7864822" y="3015484"/>
              <a:ext cx="476806" cy="443405"/>
            </a:xfrm>
            <a:custGeom>
              <a:avLst/>
              <a:gdLst/>
              <a:ahLst/>
              <a:cxnLst/>
              <a:rect l="l" t="t" r="r" b="b"/>
              <a:pathLst>
                <a:path w="8213" h="7638" extrusionOk="0">
                  <a:moveTo>
                    <a:pt x="2635" y="0"/>
                  </a:moveTo>
                  <a:cubicBezTo>
                    <a:pt x="2601" y="0"/>
                    <a:pt x="2568" y="18"/>
                    <a:pt x="2541" y="50"/>
                  </a:cubicBezTo>
                  <a:cubicBezTo>
                    <a:pt x="2502" y="98"/>
                    <a:pt x="2512" y="175"/>
                    <a:pt x="2560" y="213"/>
                  </a:cubicBezTo>
                  <a:lnTo>
                    <a:pt x="2838" y="433"/>
                  </a:lnTo>
                  <a:cubicBezTo>
                    <a:pt x="2847" y="433"/>
                    <a:pt x="2857" y="443"/>
                    <a:pt x="2866" y="443"/>
                  </a:cubicBezTo>
                  <a:cubicBezTo>
                    <a:pt x="3527" y="721"/>
                    <a:pt x="7695" y="4036"/>
                    <a:pt x="7848" y="4208"/>
                  </a:cubicBezTo>
                  <a:cubicBezTo>
                    <a:pt x="7944" y="4381"/>
                    <a:pt x="7963" y="4572"/>
                    <a:pt x="7925" y="4754"/>
                  </a:cubicBezTo>
                  <a:cubicBezTo>
                    <a:pt x="7877" y="4955"/>
                    <a:pt x="6708" y="6852"/>
                    <a:pt x="6449" y="7245"/>
                  </a:cubicBezTo>
                  <a:cubicBezTo>
                    <a:pt x="6385" y="7347"/>
                    <a:pt x="6275" y="7403"/>
                    <a:pt x="6163" y="7403"/>
                  </a:cubicBezTo>
                  <a:cubicBezTo>
                    <a:pt x="6107" y="7403"/>
                    <a:pt x="6050" y="7389"/>
                    <a:pt x="5999" y="7360"/>
                  </a:cubicBezTo>
                  <a:cubicBezTo>
                    <a:pt x="5836" y="7303"/>
                    <a:pt x="1975" y="5310"/>
                    <a:pt x="1132" y="4754"/>
                  </a:cubicBezTo>
                  <a:cubicBezTo>
                    <a:pt x="663" y="4448"/>
                    <a:pt x="347" y="3854"/>
                    <a:pt x="251" y="3126"/>
                  </a:cubicBezTo>
                  <a:cubicBezTo>
                    <a:pt x="242" y="3051"/>
                    <a:pt x="188" y="3017"/>
                    <a:pt x="133" y="3017"/>
                  </a:cubicBezTo>
                  <a:cubicBezTo>
                    <a:pt x="67" y="3017"/>
                    <a:pt x="1" y="3066"/>
                    <a:pt x="11" y="3154"/>
                  </a:cubicBezTo>
                  <a:cubicBezTo>
                    <a:pt x="117" y="3949"/>
                    <a:pt x="471" y="4601"/>
                    <a:pt x="1008" y="4955"/>
                  </a:cubicBezTo>
                  <a:cubicBezTo>
                    <a:pt x="1851" y="5511"/>
                    <a:pt x="5759" y="7532"/>
                    <a:pt x="5903" y="7590"/>
                  </a:cubicBezTo>
                  <a:cubicBezTo>
                    <a:pt x="5989" y="7619"/>
                    <a:pt x="6085" y="7638"/>
                    <a:pt x="6171" y="7638"/>
                  </a:cubicBezTo>
                  <a:cubicBezTo>
                    <a:pt x="6373" y="7638"/>
                    <a:pt x="6545" y="7542"/>
                    <a:pt x="6650" y="7370"/>
                  </a:cubicBezTo>
                  <a:cubicBezTo>
                    <a:pt x="6737" y="7245"/>
                    <a:pt x="8107" y="5070"/>
                    <a:pt x="8155" y="4793"/>
                  </a:cubicBezTo>
                  <a:cubicBezTo>
                    <a:pt x="8212" y="4553"/>
                    <a:pt x="8174" y="4294"/>
                    <a:pt x="8049" y="4074"/>
                  </a:cubicBezTo>
                  <a:cubicBezTo>
                    <a:pt x="7925" y="3902"/>
                    <a:pt x="3728" y="577"/>
                    <a:pt x="2972" y="232"/>
                  </a:cubicBezTo>
                  <a:lnTo>
                    <a:pt x="2713" y="31"/>
                  </a:lnTo>
                  <a:cubicBezTo>
                    <a:pt x="2688" y="10"/>
                    <a:pt x="2661" y="0"/>
                    <a:pt x="2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5"/>
            <p:cNvSpPr/>
            <p:nvPr/>
          </p:nvSpPr>
          <p:spPr>
            <a:xfrm>
              <a:off x="8102388" y="3270698"/>
              <a:ext cx="169695" cy="177408"/>
            </a:xfrm>
            <a:custGeom>
              <a:avLst/>
              <a:gdLst/>
              <a:ahLst/>
              <a:cxnLst/>
              <a:rect l="l" t="t" r="r" b="b"/>
              <a:pathLst>
                <a:path w="2923" h="3056" extrusionOk="0">
                  <a:moveTo>
                    <a:pt x="2252" y="0"/>
                  </a:moveTo>
                  <a:cubicBezTo>
                    <a:pt x="2004" y="0"/>
                    <a:pt x="1614" y="62"/>
                    <a:pt x="1390" y="157"/>
                  </a:cubicBezTo>
                  <a:cubicBezTo>
                    <a:pt x="1102" y="876"/>
                    <a:pt x="96" y="2178"/>
                    <a:pt x="96" y="2178"/>
                  </a:cubicBezTo>
                  <a:cubicBezTo>
                    <a:pt x="1" y="2255"/>
                    <a:pt x="10" y="2408"/>
                    <a:pt x="125" y="2466"/>
                  </a:cubicBezTo>
                  <a:cubicBezTo>
                    <a:pt x="211" y="2523"/>
                    <a:pt x="1102" y="3002"/>
                    <a:pt x="1198" y="3031"/>
                  </a:cubicBezTo>
                  <a:cubicBezTo>
                    <a:pt x="1234" y="3045"/>
                    <a:pt x="1272" y="3056"/>
                    <a:pt x="1313" y="3056"/>
                  </a:cubicBezTo>
                  <a:cubicBezTo>
                    <a:pt x="1384" y="3056"/>
                    <a:pt x="1466" y="3026"/>
                    <a:pt x="1562" y="2935"/>
                  </a:cubicBezTo>
                  <a:cubicBezTo>
                    <a:pt x="2319" y="2236"/>
                    <a:pt x="2903" y="962"/>
                    <a:pt x="2913" y="885"/>
                  </a:cubicBezTo>
                  <a:cubicBezTo>
                    <a:pt x="2923" y="808"/>
                    <a:pt x="2568" y="119"/>
                    <a:pt x="2463" y="32"/>
                  </a:cubicBezTo>
                  <a:cubicBezTo>
                    <a:pt x="2429" y="10"/>
                    <a:pt x="2352" y="0"/>
                    <a:pt x="2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5"/>
            <p:cNvSpPr/>
            <p:nvPr/>
          </p:nvSpPr>
          <p:spPr>
            <a:xfrm>
              <a:off x="8096814" y="3263789"/>
              <a:ext cx="182525" cy="191225"/>
            </a:xfrm>
            <a:custGeom>
              <a:avLst/>
              <a:gdLst/>
              <a:ahLst/>
              <a:cxnLst/>
              <a:rect l="l" t="t" r="r" b="b"/>
              <a:pathLst>
                <a:path w="3144" h="3294" extrusionOk="0">
                  <a:moveTo>
                    <a:pt x="2350" y="233"/>
                  </a:moveTo>
                  <a:cubicBezTo>
                    <a:pt x="2413" y="233"/>
                    <a:pt x="2461" y="238"/>
                    <a:pt x="2482" y="247"/>
                  </a:cubicBezTo>
                  <a:cubicBezTo>
                    <a:pt x="2654" y="477"/>
                    <a:pt x="2789" y="736"/>
                    <a:pt x="2894" y="1004"/>
                  </a:cubicBezTo>
                  <a:cubicBezTo>
                    <a:pt x="2817" y="1186"/>
                    <a:pt x="2271" y="2326"/>
                    <a:pt x="1572" y="2968"/>
                  </a:cubicBezTo>
                  <a:cubicBezTo>
                    <a:pt x="1500" y="3040"/>
                    <a:pt x="1447" y="3059"/>
                    <a:pt x="1404" y="3059"/>
                  </a:cubicBezTo>
                  <a:cubicBezTo>
                    <a:pt x="1377" y="3059"/>
                    <a:pt x="1354" y="3052"/>
                    <a:pt x="1332" y="3045"/>
                  </a:cubicBezTo>
                  <a:cubicBezTo>
                    <a:pt x="1237" y="3006"/>
                    <a:pt x="374" y="2547"/>
                    <a:pt x="279" y="2479"/>
                  </a:cubicBezTo>
                  <a:cubicBezTo>
                    <a:pt x="269" y="2479"/>
                    <a:pt x="259" y="2460"/>
                    <a:pt x="250" y="2441"/>
                  </a:cubicBezTo>
                  <a:cubicBezTo>
                    <a:pt x="250" y="2422"/>
                    <a:pt x="269" y="2393"/>
                    <a:pt x="288" y="2384"/>
                  </a:cubicBezTo>
                  <a:lnTo>
                    <a:pt x="288" y="2374"/>
                  </a:lnTo>
                  <a:cubicBezTo>
                    <a:pt x="336" y="2317"/>
                    <a:pt x="1275" y="1100"/>
                    <a:pt x="1581" y="372"/>
                  </a:cubicBezTo>
                  <a:cubicBezTo>
                    <a:pt x="1805" y="278"/>
                    <a:pt x="2154" y="233"/>
                    <a:pt x="2350" y="233"/>
                  </a:cubicBezTo>
                  <a:close/>
                  <a:moveTo>
                    <a:pt x="2328" y="0"/>
                  </a:moveTo>
                  <a:cubicBezTo>
                    <a:pt x="2039" y="0"/>
                    <a:pt x="1642" y="79"/>
                    <a:pt x="1438" y="171"/>
                  </a:cubicBezTo>
                  <a:cubicBezTo>
                    <a:pt x="1409" y="180"/>
                    <a:pt x="1380" y="209"/>
                    <a:pt x="1371" y="238"/>
                  </a:cubicBezTo>
                  <a:cubicBezTo>
                    <a:pt x="1102" y="899"/>
                    <a:pt x="173" y="2135"/>
                    <a:pt x="106" y="2221"/>
                  </a:cubicBezTo>
                  <a:cubicBezTo>
                    <a:pt x="39" y="2288"/>
                    <a:pt x="1" y="2384"/>
                    <a:pt x="10" y="2470"/>
                  </a:cubicBezTo>
                  <a:cubicBezTo>
                    <a:pt x="20" y="2566"/>
                    <a:pt x="77" y="2642"/>
                    <a:pt x="154" y="2690"/>
                  </a:cubicBezTo>
                  <a:cubicBezTo>
                    <a:pt x="231" y="2738"/>
                    <a:pt x="1131" y="3227"/>
                    <a:pt x="1256" y="3265"/>
                  </a:cubicBezTo>
                  <a:cubicBezTo>
                    <a:pt x="1304" y="3284"/>
                    <a:pt x="1352" y="3294"/>
                    <a:pt x="1399" y="3294"/>
                  </a:cubicBezTo>
                  <a:cubicBezTo>
                    <a:pt x="1534" y="3284"/>
                    <a:pt x="1649" y="3227"/>
                    <a:pt x="1735" y="3131"/>
                  </a:cubicBezTo>
                  <a:cubicBezTo>
                    <a:pt x="2511" y="2422"/>
                    <a:pt x="3114" y="1129"/>
                    <a:pt x="3133" y="1014"/>
                  </a:cubicBezTo>
                  <a:cubicBezTo>
                    <a:pt x="3143" y="889"/>
                    <a:pt x="2760" y="151"/>
                    <a:pt x="2626" y="56"/>
                  </a:cubicBezTo>
                  <a:cubicBezTo>
                    <a:pt x="2569" y="17"/>
                    <a:pt x="2459" y="0"/>
                    <a:pt x="2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5"/>
            <p:cNvSpPr/>
            <p:nvPr/>
          </p:nvSpPr>
          <p:spPr>
            <a:xfrm>
              <a:off x="8192491" y="3309247"/>
              <a:ext cx="46212" cy="39127"/>
            </a:xfrm>
            <a:custGeom>
              <a:avLst/>
              <a:gdLst/>
              <a:ahLst/>
              <a:cxnLst/>
              <a:rect l="l" t="t" r="r" b="b"/>
              <a:pathLst>
                <a:path w="796" h="674" extrusionOk="0">
                  <a:moveTo>
                    <a:pt x="451" y="1"/>
                  </a:moveTo>
                  <a:cubicBezTo>
                    <a:pt x="154" y="1"/>
                    <a:pt x="1" y="365"/>
                    <a:pt x="211" y="576"/>
                  </a:cubicBezTo>
                  <a:cubicBezTo>
                    <a:pt x="282" y="643"/>
                    <a:pt x="367" y="673"/>
                    <a:pt x="451" y="673"/>
                  </a:cubicBezTo>
                  <a:cubicBezTo>
                    <a:pt x="628" y="673"/>
                    <a:pt x="796" y="538"/>
                    <a:pt x="796" y="336"/>
                  </a:cubicBezTo>
                  <a:cubicBezTo>
                    <a:pt x="796" y="144"/>
                    <a:pt x="642" y="1"/>
                    <a:pt x="4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5"/>
            <p:cNvSpPr/>
            <p:nvPr/>
          </p:nvSpPr>
          <p:spPr>
            <a:xfrm>
              <a:off x="8183028" y="3301990"/>
              <a:ext cx="62351" cy="53466"/>
            </a:xfrm>
            <a:custGeom>
              <a:avLst/>
              <a:gdLst/>
              <a:ahLst/>
              <a:cxnLst/>
              <a:rect l="l" t="t" r="r" b="b"/>
              <a:pathLst>
                <a:path w="1074" h="921" extrusionOk="0">
                  <a:moveTo>
                    <a:pt x="614" y="241"/>
                  </a:moveTo>
                  <a:cubicBezTo>
                    <a:pt x="738" y="241"/>
                    <a:pt x="834" y="337"/>
                    <a:pt x="834" y="461"/>
                  </a:cubicBezTo>
                  <a:cubicBezTo>
                    <a:pt x="834" y="591"/>
                    <a:pt x="729" y="681"/>
                    <a:pt x="616" y="681"/>
                  </a:cubicBezTo>
                  <a:cubicBezTo>
                    <a:pt x="562" y="681"/>
                    <a:pt x="507" y="661"/>
                    <a:pt x="461" y="614"/>
                  </a:cubicBezTo>
                  <a:cubicBezTo>
                    <a:pt x="317" y="480"/>
                    <a:pt x="422" y="241"/>
                    <a:pt x="614" y="241"/>
                  </a:cubicBezTo>
                  <a:close/>
                  <a:moveTo>
                    <a:pt x="610" y="0"/>
                  </a:moveTo>
                  <a:cubicBezTo>
                    <a:pt x="496" y="0"/>
                    <a:pt x="381" y="42"/>
                    <a:pt x="288" y="135"/>
                  </a:cubicBezTo>
                  <a:cubicBezTo>
                    <a:pt x="1" y="423"/>
                    <a:pt x="211" y="921"/>
                    <a:pt x="614" y="921"/>
                  </a:cubicBezTo>
                  <a:cubicBezTo>
                    <a:pt x="872" y="921"/>
                    <a:pt x="1074" y="710"/>
                    <a:pt x="1074" y="461"/>
                  </a:cubicBezTo>
                  <a:cubicBezTo>
                    <a:pt x="1074" y="183"/>
                    <a:pt x="846" y="0"/>
                    <a:pt x="6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5"/>
            <p:cNvSpPr/>
            <p:nvPr/>
          </p:nvSpPr>
          <p:spPr>
            <a:xfrm>
              <a:off x="7872137" y="3341526"/>
              <a:ext cx="190827" cy="218626"/>
            </a:xfrm>
            <a:custGeom>
              <a:avLst/>
              <a:gdLst/>
              <a:ahLst/>
              <a:cxnLst/>
              <a:rect l="l" t="t" r="r" b="b"/>
              <a:pathLst>
                <a:path w="3287" h="3766" extrusionOk="0">
                  <a:moveTo>
                    <a:pt x="163" y="0"/>
                  </a:moveTo>
                  <a:cubicBezTo>
                    <a:pt x="0" y="0"/>
                    <a:pt x="0" y="240"/>
                    <a:pt x="163" y="240"/>
                  </a:cubicBezTo>
                  <a:lnTo>
                    <a:pt x="518" y="240"/>
                  </a:lnTo>
                  <a:cubicBezTo>
                    <a:pt x="642" y="594"/>
                    <a:pt x="1227" y="1993"/>
                    <a:pt x="2980" y="3229"/>
                  </a:cubicBezTo>
                  <a:lnTo>
                    <a:pt x="3037" y="3660"/>
                  </a:lnTo>
                  <a:cubicBezTo>
                    <a:pt x="3037" y="3718"/>
                    <a:pt x="3095" y="3765"/>
                    <a:pt x="3152" y="3765"/>
                  </a:cubicBezTo>
                  <a:lnTo>
                    <a:pt x="3171" y="3756"/>
                  </a:lnTo>
                  <a:cubicBezTo>
                    <a:pt x="3238" y="3746"/>
                    <a:pt x="3286" y="3689"/>
                    <a:pt x="3277" y="3622"/>
                  </a:cubicBezTo>
                  <a:lnTo>
                    <a:pt x="3219" y="3143"/>
                  </a:lnTo>
                  <a:cubicBezTo>
                    <a:pt x="3210" y="3114"/>
                    <a:pt x="3200" y="3085"/>
                    <a:pt x="3171" y="3066"/>
                  </a:cubicBezTo>
                  <a:cubicBezTo>
                    <a:pt x="1207" y="1696"/>
                    <a:pt x="728" y="96"/>
                    <a:pt x="728" y="87"/>
                  </a:cubicBezTo>
                  <a:cubicBezTo>
                    <a:pt x="719" y="29"/>
                    <a:pt x="661" y="0"/>
                    <a:pt x="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5"/>
            <p:cNvSpPr/>
            <p:nvPr/>
          </p:nvSpPr>
          <p:spPr>
            <a:xfrm>
              <a:off x="8152432" y="2245719"/>
              <a:ext cx="437212" cy="766583"/>
            </a:xfrm>
            <a:custGeom>
              <a:avLst/>
              <a:gdLst/>
              <a:ahLst/>
              <a:cxnLst/>
              <a:rect l="l" t="t" r="r" b="b"/>
              <a:pathLst>
                <a:path w="7531" h="13205" extrusionOk="0">
                  <a:moveTo>
                    <a:pt x="1919" y="1"/>
                  </a:moveTo>
                  <a:cubicBezTo>
                    <a:pt x="1456" y="1"/>
                    <a:pt x="1052" y="118"/>
                    <a:pt x="796" y="299"/>
                  </a:cubicBezTo>
                  <a:cubicBezTo>
                    <a:pt x="212" y="2493"/>
                    <a:pt x="1" y="4773"/>
                    <a:pt x="154" y="7044"/>
                  </a:cubicBezTo>
                  <a:cubicBezTo>
                    <a:pt x="346" y="9966"/>
                    <a:pt x="537" y="11317"/>
                    <a:pt x="959" y="11757"/>
                  </a:cubicBezTo>
                  <a:cubicBezTo>
                    <a:pt x="968" y="11768"/>
                    <a:pt x="986" y="11773"/>
                    <a:pt x="1011" y="11773"/>
                  </a:cubicBezTo>
                  <a:cubicBezTo>
                    <a:pt x="1195" y="11773"/>
                    <a:pt x="1757" y="11508"/>
                    <a:pt x="1993" y="11154"/>
                  </a:cubicBezTo>
                  <a:cubicBezTo>
                    <a:pt x="2415" y="12227"/>
                    <a:pt x="3402" y="12782"/>
                    <a:pt x="3507" y="12811"/>
                  </a:cubicBezTo>
                  <a:cubicBezTo>
                    <a:pt x="3513" y="12813"/>
                    <a:pt x="3519" y="12813"/>
                    <a:pt x="3524" y="12813"/>
                  </a:cubicBezTo>
                  <a:cubicBezTo>
                    <a:pt x="3627" y="12813"/>
                    <a:pt x="3753" y="12573"/>
                    <a:pt x="3862" y="12093"/>
                  </a:cubicBezTo>
                  <a:cubicBezTo>
                    <a:pt x="3862" y="12093"/>
                    <a:pt x="4551" y="13156"/>
                    <a:pt x="4762" y="13204"/>
                  </a:cubicBezTo>
                  <a:cubicBezTo>
                    <a:pt x="4764" y="13204"/>
                    <a:pt x="4766" y="13204"/>
                    <a:pt x="4769" y="13204"/>
                  </a:cubicBezTo>
                  <a:cubicBezTo>
                    <a:pt x="4992" y="13204"/>
                    <a:pt x="5913" y="11358"/>
                    <a:pt x="6017" y="9822"/>
                  </a:cubicBezTo>
                  <a:cubicBezTo>
                    <a:pt x="6017" y="9822"/>
                    <a:pt x="6636" y="10463"/>
                    <a:pt x="6926" y="10463"/>
                  </a:cubicBezTo>
                  <a:cubicBezTo>
                    <a:pt x="6965" y="10463"/>
                    <a:pt x="6998" y="10452"/>
                    <a:pt x="7023" y="10426"/>
                  </a:cubicBezTo>
                  <a:cubicBezTo>
                    <a:pt x="7234" y="10205"/>
                    <a:pt x="7531" y="4419"/>
                    <a:pt x="4868" y="2301"/>
                  </a:cubicBezTo>
                  <a:cubicBezTo>
                    <a:pt x="4260" y="577"/>
                    <a:pt x="2946"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5"/>
            <p:cNvSpPr/>
            <p:nvPr/>
          </p:nvSpPr>
          <p:spPr>
            <a:xfrm>
              <a:off x="8152432" y="2245719"/>
              <a:ext cx="300435" cy="596373"/>
            </a:xfrm>
            <a:custGeom>
              <a:avLst/>
              <a:gdLst/>
              <a:ahLst/>
              <a:cxnLst/>
              <a:rect l="l" t="t" r="r" b="b"/>
              <a:pathLst>
                <a:path w="5175" h="10273" extrusionOk="0">
                  <a:moveTo>
                    <a:pt x="1919" y="1"/>
                  </a:moveTo>
                  <a:cubicBezTo>
                    <a:pt x="1456" y="1"/>
                    <a:pt x="1052" y="118"/>
                    <a:pt x="796" y="299"/>
                  </a:cubicBezTo>
                  <a:cubicBezTo>
                    <a:pt x="212" y="2493"/>
                    <a:pt x="1" y="4773"/>
                    <a:pt x="154" y="7044"/>
                  </a:cubicBezTo>
                  <a:cubicBezTo>
                    <a:pt x="250" y="8462"/>
                    <a:pt x="346" y="9515"/>
                    <a:pt x="461" y="10272"/>
                  </a:cubicBezTo>
                  <a:cubicBezTo>
                    <a:pt x="3450" y="8711"/>
                    <a:pt x="5174" y="4467"/>
                    <a:pt x="4868" y="2301"/>
                  </a:cubicBezTo>
                  <a:cubicBezTo>
                    <a:pt x="4260" y="577"/>
                    <a:pt x="2946" y="1"/>
                    <a:pt x="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5"/>
            <p:cNvSpPr/>
            <p:nvPr/>
          </p:nvSpPr>
          <p:spPr>
            <a:xfrm>
              <a:off x="8145756" y="2239159"/>
              <a:ext cx="432800" cy="780342"/>
            </a:xfrm>
            <a:custGeom>
              <a:avLst/>
              <a:gdLst/>
              <a:ahLst/>
              <a:cxnLst/>
              <a:rect l="l" t="t" r="r" b="b"/>
              <a:pathLst>
                <a:path w="7455" h="13442" extrusionOk="0">
                  <a:moveTo>
                    <a:pt x="2025" y="240"/>
                  </a:moveTo>
                  <a:cubicBezTo>
                    <a:pt x="2286" y="240"/>
                    <a:pt x="2571" y="280"/>
                    <a:pt x="2865" y="374"/>
                  </a:cubicBezTo>
                  <a:cubicBezTo>
                    <a:pt x="3517" y="575"/>
                    <a:pt x="4389" y="1112"/>
                    <a:pt x="4868" y="2462"/>
                  </a:cubicBezTo>
                  <a:cubicBezTo>
                    <a:pt x="4877" y="2482"/>
                    <a:pt x="4887" y="2501"/>
                    <a:pt x="4906" y="2520"/>
                  </a:cubicBezTo>
                  <a:cubicBezTo>
                    <a:pt x="7454" y="4541"/>
                    <a:pt x="7234" y="10031"/>
                    <a:pt x="7052" y="10462"/>
                  </a:cubicBezTo>
                  <a:cubicBezTo>
                    <a:pt x="7048" y="10463"/>
                    <a:pt x="7045" y="10463"/>
                    <a:pt x="7040" y="10463"/>
                  </a:cubicBezTo>
                  <a:cubicBezTo>
                    <a:pt x="6929" y="10463"/>
                    <a:pt x="6569" y="10219"/>
                    <a:pt x="6218" y="9868"/>
                  </a:cubicBezTo>
                  <a:cubicBezTo>
                    <a:pt x="6196" y="9842"/>
                    <a:pt x="6166" y="9830"/>
                    <a:pt x="6137" y="9830"/>
                  </a:cubicBezTo>
                  <a:cubicBezTo>
                    <a:pt x="6080" y="9830"/>
                    <a:pt x="6024" y="9875"/>
                    <a:pt x="6017" y="9945"/>
                  </a:cubicBezTo>
                  <a:cubicBezTo>
                    <a:pt x="5921" y="11372"/>
                    <a:pt x="5097" y="12991"/>
                    <a:pt x="4877" y="13192"/>
                  </a:cubicBezTo>
                  <a:cubicBezTo>
                    <a:pt x="4743" y="13097"/>
                    <a:pt x="4369" y="12589"/>
                    <a:pt x="4082" y="12148"/>
                  </a:cubicBezTo>
                  <a:cubicBezTo>
                    <a:pt x="4053" y="12110"/>
                    <a:pt x="4015" y="12091"/>
                    <a:pt x="3977" y="12091"/>
                  </a:cubicBezTo>
                  <a:lnTo>
                    <a:pt x="3957" y="12100"/>
                  </a:lnTo>
                  <a:cubicBezTo>
                    <a:pt x="3910" y="12100"/>
                    <a:pt x="3871" y="12138"/>
                    <a:pt x="3862" y="12186"/>
                  </a:cubicBezTo>
                  <a:cubicBezTo>
                    <a:pt x="3747" y="12637"/>
                    <a:pt x="3660" y="12771"/>
                    <a:pt x="3632" y="12809"/>
                  </a:cubicBezTo>
                  <a:cubicBezTo>
                    <a:pt x="2990" y="12455"/>
                    <a:pt x="2492" y="11899"/>
                    <a:pt x="2223" y="11228"/>
                  </a:cubicBezTo>
                  <a:cubicBezTo>
                    <a:pt x="2202" y="11181"/>
                    <a:pt x="2154" y="11153"/>
                    <a:pt x="2108" y="11153"/>
                  </a:cubicBezTo>
                  <a:cubicBezTo>
                    <a:pt x="2070" y="11153"/>
                    <a:pt x="2034" y="11171"/>
                    <a:pt x="2013" y="11209"/>
                  </a:cubicBezTo>
                  <a:cubicBezTo>
                    <a:pt x="1792" y="11487"/>
                    <a:pt x="1486" y="11688"/>
                    <a:pt x="1141" y="11774"/>
                  </a:cubicBezTo>
                  <a:cubicBezTo>
                    <a:pt x="748" y="11305"/>
                    <a:pt x="556" y="9715"/>
                    <a:pt x="384" y="7157"/>
                  </a:cubicBezTo>
                  <a:cubicBezTo>
                    <a:pt x="240" y="4915"/>
                    <a:pt x="451" y="2664"/>
                    <a:pt x="1016" y="489"/>
                  </a:cubicBezTo>
                  <a:cubicBezTo>
                    <a:pt x="1236" y="346"/>
                    <a:pt x="1597" y="240"/>
                    <a:pt x="2025" y="240"/>
                  </a:cubicBezTo>
                  <a:close/>
                  <a:moveTo>
                    <a:pt x="2034" y="1"/>
                  </a:moveTo>
                  <a:cubicBezTo>
                    <a:pt x="1532" y="1"/>
                    <a:pt x="1107" y="136"/>
                    <a:pt x="844" y="326"/>
                  </a:cubicBezTo>
                  <a:cubicBezTo>
                    <a:pt x="825" y="336"/>
                    <a:pt x="806" y="364"/>
                    <a:pt x="796" y="383"/>
                  </a:cubicBezTo>
                  <a:cubicBezTo>
                    <a:pt x="221" y="2597"/>
                    <a:pt x="1" y="4886"/>
                    <a:pt x="144" y="7176"/>
                  </a:cubicBezTo>
                  <a:cubicBezTo>
                    <a:pt x="365" y="10347"/>
                    <a:pt x="566" y="11516"/>
                    <a:pt x="988" y="11966"/>
                  </a:cubicBezTo>
                  <a:cubicBezTo>
                    <a:pt x="1027" y="11998"/>
                    <a:pt x="1074" y="12016"/>
                    <a:pt x="1121" y="12016"/>
                  </a:cubicBezTo>
                  <a:cubicBezTo>
                    <a:pt x="1131" y="12016"/>
                    <a:pt x="1141" y="12016"/>
                    <a:pt x="1150" y="12014"/>
                  </a:cubicBezTo>
                  <a:cubicBezTo>
                    <a:pt x="1361" y="11995"/>
                    <a:pt x="1802" y="11784"/>
                    <a:pt x="2080" y="11497"/>
                  </a:cubicBezTo>
                  <a:cubicBezTo>
                    <a:pt x="2549" y="12512"/>
                    <a:pt x="3469" y="13010"/>
                    <a:pt x="3584" y="13049"/>
                  </a:cubicBezTo>
                  <a:cubicBezTo>
                    <a:pt x="3598" y="13051"/>
                    <a:pt x="3612" y="13052"/>
                    <a:pt x="3625" y="13052"/>
                  </a:cubicBezTo>
                  <a:cubicBezTo>
                    <a:pt x="3665" y="13052"/>
                    <a:pt x="3701" y="13041"/>
                    <a:pt x="3737" y="13020"/>
                  </a:cubicBezTo>
                  <a:cubicBezTo>
                    <a:pt x="3785" y="13001"/>
                    <a:pt x="3900" y="12934"/>
                    <a:pt x="4024" y="12503"/>
                  </a:cubicBezTo>
                  <a:cubicBezTo>
                    <a:pt x="4302" y="12905"/>
                    <a:pt x="4666" y="13394"/>
                    <a:pt x="4848" y="13441"/>
                  </a:cubicBezTo>
                  <a:lnTo>
                    <a:pt x="4887" y="13441"/>
                  </a:lnTo>
                  <a:cubicBezTo>
                    <a:pt x="4935" y="13441"/>
                    <a:pt x="4983" y="13422"/>
                    <a:pt x="5021" y="13403"/>
                  </a:cubicBezTo>
                  <a:cubicBezTo>
                    <a:pt x="5347" y="13154"/>
                    <a:pt x="6075" y="11573"/>
                    <a:pt x="6238" y="10213"/>
                  </a:cubicBezTo>
                  <a:cubicBezTo>
                    <a:pt x="6458" y="10414"/>
                    <a:pt x="6812" y="10701"/>
                    <a:pt x="7052" y="10701"/>
                  </a:cubicBezTo>
                  <a:cubicBezTo>
                    <a:pt x="7119" y="10701"/>
                    <a:pt x="7186" y="10682"/>
                    <a:pt x="7234" y="10634"/>
                  </a:cubicBezTo>
                  <a:cubicBezTo>
                    <a:pt x="7378" y="10481"/>
                    <a:pt x="7435" y="9303"/>
                    <a:pt x="7358" y="8163"/>
                  </a:cubicBezTo>
                  <a:cubicBezTo>
                    <a:pt x="7253" y="6591"/>
                    <a:pt x="6812" y="3746"/>
                    <a:pt x="5088" y="2357"/>
                  </a:cubicBezTo>
                  <a:cubicBezTo>
                    <a:pt x="4686" y="1236"/>
                    <a:pt x="3929" y="460"/>
                    <a:pt x="2942" y="144"/>
                  </a:cubicBezTo>
                  <a:cubicBezTo>
                    <a:pt x="2624" y="44"/>
                    <a:pt x="2317" y="1"/>
                    <a:pt x="2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5"/>
            <p:cNvSpPr/>
            <p:nvPr/>
          </p:nvSpPr>
          <p:spPr>
            <a:xfrm>
              <a:off x="8124101" y="2259188"/>
              <a:ext cx="201393" cy="215839"/>
            </a:xfrm>
            <a:custGeom>
              <a:avLst/>
              <a:gdLst/>
              <a:ahLst/>
              <a:cxnLst/>
              <a:rect l="l" t="t" r="r" b="b"/>
              <a:pathLst>
                <a:path w="3469" h="3718" extrusionOk="0">
                  <a:moveTo>
                    <a:pt x="1734" y="0"/>
                  </a:moveTo>
                  <a:cubicBezTo>
                    <a:pt x="776" y="0"/>
                    <a:pt x="0" y="834"/>
                    <a:pt x="0" y="1859"/>
                  </a:cubicBezTo>
                  <a:cubicBezTo>
                    <a:pt x="0" y="2884"/>
                    <a:pt x="776" y="3717"/>
                    <a:pt x="1734" y="3717"/>
                  </a:cubicBezTo>
                  <a:cubicBezTo>
                    <a:pt x="2692" y="3717"/>
                    <a:pt x="3468" y="2884"/>
                    <a:pt x="3468" y="1859"/>
                  </a:cubicBezTo>
                  <a:cubicBezTo>
                    <a:pt x="3468" y="834"/>
                    <a:pt x="2692" y="0"/>
                    <a:pt x="17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5"/>
            <p:cNvSpPr/>
            <p:nvPr/>
          </p:nvSpPr>
          <p:spPr>
            <a:xfrm>
              <a:off x="8117424" y="2252512"/>
              <a:ext cx="214745" cy="229714"/>
            </a:xfrm>
            <a:custGeom>
              <a:avLst/>
              <a:gdLst/>
              <a:ahLst/>
              <a:cxnLst/>
              <a:rect l="l" t="t" r="r" b="b"/>
              <a:pathLst>
                <a:path w="3699" h="3957" extrusionOk="0">
                  <a:moveTo>
                    <a:pt x="1849" y="240"/>
                  </a:moveTo>
                  <a:cubicBezTo>
                    <a:pt x="2740" y="240"/>
                    <a:pt x="3459" y="1025"/>
                    <a:pt x="3459" y="1983"/>
                  </a:cubicBezTo>
                  <a:cubicBezTo>
                    <a:pt x="3459" y="2941"/>
                    <a:pt x="2750" y="3727"/>
                    <a:pt x="1849" y="3727"/>
                  </a:cubicBezTo>
                  <a:cubicBezTo>
                    <a:pt x="958" y="3727"/>
                    <a:pt x="240" y="2941"/>
                    <a:pt x="240" y="1983"/>
                  </a:cubicBezTo>
                  <a:cubicBezTo>
                    <a:pt x="240" y="1025"/>
                    <a:pt x="958" y="249"/>
                    <a:pt x="1849" y="249"/>
                  </a:cubicBezTo>
                  <a:lnTo>
                    <a:pt x="1849" y="240"/>
                  </a:lnTo>
                  <a:close/>
                  <a:moveTo>
                    <a:pt x="1849" y="0"/>
                  </a:moveTo>
                  <a:cubicBezTo>
                    <a:pt x="824" y="0"/>
                    <a:pt x="0" y="891"/>
                    <a:pt x="0" y="1983"/>
                  </a:cubicBezTo>
                  <a:cubicBezTo>
                    <a:pt x="0" y="3075"/>
                    <a:pt x="824" y="3957"/>
                    <a:pt x="1849" y="3957"/>
                  </a:cubicBezTo>
                  <a:cubicBezTo>
                    <a:pt x="2874" y="3957"/>
                    <a:pt x="3698" y="3075"/>
                    <a:pt x="3698" y="1983"/>
                  </a:cubicBezTo>
                  <a:cubicBezTo>
                    <a:pt x="3698" y="891"/>
                    <a:pt x="2874" y="0"/>
                    <a:pt x="1849"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5"/>
            <p:cNvSpPr/>
            <p:nvPr/>
          </p:nvSpPr>
          <p:spPr>
            <a:xfrm>
              <a:off x="7167452" y="2046936"/>
              <a:ext cx="1055092" cy="965413"/>
            </a:xfrm>
            <a:custGeom>
              <a:avLst/>
              <a:gdLst/>
              <a:ahLst/>
              <a:cxnLst/>
              <a:rect l="l" t="t" r="r" b="b"/>
              <a:pathLst>
                <a:path w="18174" h="16630" extrusionOk="0">
                  <a:moveTo>
                    <a:pt x="8534" y="0"/>
                  </a:moveTo>
                  <a:cubicBezTo>
                    <a:pt x="8234" y="0"/>
                    <a:pt x="7928" y="9"/>
                    <a:pt x="7616" y="25"/>
                  </a:cubicBezTo>
                  <a:cubicBezTo>
                    <a:pt x="2941" y="265"/>
                    <a:pt x="1361" y="2095"/>
                    <a:pt x="632" y="4854"/>
                  </a:cubicBezTo>
                  <a:cubicBezTo>
                    <a:pt x="0" y="7249"/>
                    <a:pt x="604" y="9548"/>
                    <a:pt x="585" y="10046"/>
                  </a:cubicBezTo>
                  <a:cubicBezTo>
                    <a:pt x="288" y="11004"/>
                    <a:pt x="125" y="11962"/>
                    <a:pt x="345" y="12652"/>
                  </a:cubicBezTo>
                  <a:cubicBezTo>
                    <a:pt x="1083" y="14884"/>
                    <a:pt x="4675" y="16561"/>
                    <a:pt x="7990" y="16628"/>
                  </a:cubicBezTo>
                  <a:cubicBezTo>
                    <a:pt x="8030" y="16629"/>
                    <a:pt x="8071" y="16629"/>
                    <a:pt x="8111" y="16629"/>
                  </a:cubicBezTo>
                  <a:cubicBezTo>
                    <a:pt x="10521" y="16629"/>
                    <a:pt x="13943" y="15248"/>
                    <a:pt x="14735" y="14070"/>
                  </a:cubicBezTo>
                  <a:cubicBezTo>
                    <a:pt x="15932" y="13313"/>
                    <a:pt x="18174" y="9031"/>
                    <a:pt x="16967" y="5208"/>
                  </a:cubicBezTo>
                  <a:cubicBezTo>
                    <a:pt x="15849" y="1640"/>
                    <a:pt x="12745" y="0"/>
                    <a:pt x="85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5"/>
            <p:cNvSpPr/>
            <p:nvPr/>
          </p:nvSpPr>
          <p:spPr>
            <a:xfrm>
              <a:off x="7681887" y="2646248"/>
              <a:ext cx="258693" cy="188148"/>
            </a:xfrm>
            <a:custGeom>
              <a:avLst/>
              <a:gdLst/>
              <a:ahLst/>
              <a:cxnLst/>
              <a:rect l="l" t="t" r="r" b="b"/>
              <a:pathLst>
                <a:path w="4456" h="3241" extrusionOk="0">
                  <a:moveTo>
                    <a:pt x="2190" y="0"/>
                  </a:moveTo>
                  <a:cubicBezTo>
                    <a:pt x="1006" y="0"/>
                    <a:pt x="39" y="699"/>
                    <a:pt x="20" y="1572"/>
                  </a:cubicBezTo>
                  <a:cubicBezTo>
                    <a:pt x="1" y="2473"/>
                    <a:pt x="978" y="3220"/>
                    <a:pt x="2195" y="3239"/>
                  </a:cubicBezTo>
                  <a:cubicBezTo>
                    <a:pt x="2219" y="3240"/>
                    <a:pt x="2242" y="3240"/>
                    <a:pt x="2266" y="3240"/>
                  </a:cubicBezTo>
                  <a:cubicBezTo>
                    <a:pt x="3451" y="3240"/>
                    <a:pt x="4418" y="2541"/>
                    <a:pt x="4437" y="1668"/>
                  </a:cubicBezTo>
                  <a:cubicBezTo>
                    <a:pt x="4456" y="767"/>
                    <a:pt x="3488" y="20"/>
                    <a:pt x="2262" y="1"/>
                  </a:cubicBezTo>
                  <a:cubicBezTo>
                    <a:pt x="2238" y="0"/>
                    <a:pt x="2214" y="0"/>
                    <a:pt x="21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5"/>
            <p:cNvSpPr/>
            <p:nvPr/>
          </p:nvSpPr>
          <p:spPr>
            <a:xfrm>
              <a:off x="7175754" y="2634056"/>
              <a:ext cx="194194" cy="188613"/>
            </a:xfrm>
            <a:custGeom>
              <a:avLst/>
              <a:gdLst/>
              <a:ahLst/>
              <a:cxnLst/>
              <a:rect l="l" t="t" r="r" b="b"/>
              <a:pathLst>
                <a:path w="3345" h="3249" extrusionOk="0">
                  <a:moveTo>
                    <a:pt x="1160" y="0"/>
                  </a:moveTo>
                  <a:cubicBezTo>
                    <a:pt x="901" y="0"/>
                    <a:pt x="643" y="29"/>
                    <a:pt x="394" y="86"/>
                  </a:cubicBezTo>
                  <a:cubicBezTo>
                    <a:pt x="135" y="987"/>
                    <a:pt x="1" y="1888"/>
                    <a:pt x="212" y="2539"/>
                  </a:cubicBezTo>
                  <a:cubicBezTo>
                    <a:pt x="288" y="2769"/>
                    <a:pt x="384" y="2980"/>
                    <a:pt x="509" y="3181"/>
                  </a:cubicBezTo>
                  <a:cubicBezTo>
                    <a:pt x="700" y="3219"/>
                    <a:pt x="892" y="3248"/>
                    <a:pt x="1093" y="3248"/>
                  </a:cubicBezTo>
                  <a:cubicBezTo>
                    <a:pt x="1117" y="3249"/>
                    <a:pt x="1141" y="3249"/>
                    <a:pt x="1164" y="3249"/>
                  </a:cubicBezTo>
                  <a:cubicBezTo>
                    <a:pt x="2349" y="3249"/>
                    <a:pt x="3316" y="2550"/>
                    <a:pt x="3325" y="1677"/>
                  </a:cubicBezTo>
                  <a:cubicBezTo>
                    <a:pt x="3344" y="776"/>
                    <a:pt x="2367" y="29"/>
                    <a:pt x="11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5"/>
            <p:cNvSpPr/>
            <p:nvPr/>
          </p:nvSpPr>
          <p:spPr>
            <a:xfrm>
              <a:off x="7168555" y="2040840"/>
              <a:ext cx="1061768" cy="978649"/>
            </a:xfrm>
            <a:custGeom>
              <a:avLst/>
              <a:gdLst/>
              <a:ahLst/>
              <a:cxnLst/>
              <a:rect l="l" t="t" r="r" b="b"/>
              <a:pathLst>
                <a:path w="18289" h="16858" extrusionOk="0">
                  <a:moveTo>
                    <a:pt x="8527" y="226"/>
                  </a:moveTo>
                  <a:cubicBezTo>
                    <a:pt x="12924" y="226"/>
                    <a:pt x="15789" y="1989"/>
                    <a:pt x="16842" y="5351"/>
                  </a:cubicBezTo>
                  <a:cubicBezTo>
                    <a:pt x="18002" y="9030"/>
                    <a:pt x="15846" y="13322"/>
                    <a:pt x="14658" y="14070"/>
                  </a:cubicBezTo>
                  <a:lnTo>
                    <a:pt x="14639" y="14089"/>
                  </a:lnTo>
                  <a:lnTo>
                    <a:pt x="14620" y="14108"/>
                  </a:lnTo>
                  <a:cubicBezTo>
                    <a:pt x="13896" y="15198"/>
                    <a:pt x="10584" y="16610"/>
                    <a:pt x="8125" y="16610"/>
                  </a:cubicBezTo>
                  <a:cubicBezTo>
                    <a:pt x="8077" y="16610"/>
                    <a:pt x="8028" y="16609"/>
                    <a:pt x="7981" y="16608"/>
                  </a:cubicBezTo>
                  <a:cubicBezTo>
                    <a:pt x="4513" y="16541"/>
                    <a:pt x="1131" y="14788"/>
                    <a:pt x="451" y="12719"/>
                  </a:cubicBezTo>
                  <a:cubicBezTo>
                    <a:pt x="269" y="12134"/>
                    <a:pt x="345" y="11282"/>
                    <a:pt x="690" y="10180"/>
                  </a:cubicBezTo>
                  <a:lnTo>
                    <a:pt x="690" y="10151"/>
                  </a:lnTo>
                  <a:cubicBezTo>
                    <a:pt x="680" y="9950"/>
                    <a:pt x="661" y="9749"/>
                    <a:pt x="623" y="9548"/>
                  </a:cubicBezTo>
                  <a:cubicBezTo>
                    <a:pt x="498" y="8599"/>
                    <a:pt x="249" y="6827"/>
                    <a:pt x="738" y="4987"/>
                  </a:cubicBezTo>
                  <a:cubicBezTo>
                    <a:pt x="1351" y="2688"/>
                    <a:pt x="2606" y="513"/>
                    <a:pt x="7607" y="255"/>
                  </a:cubicBezTo>
                  <a:cubicBezTo>
                    <a:pt x="7923" y="236"/>
                    <a:pt x="8230" y="226"/>
                    <a:pt x="8527" y="226"/>
                  </a:cubicBezTo>
                  <a:close/>
                  <a:moveTo>
                    <a:pt x="8514" y="1"/>
                  </a:moveTo>
                  <a:cubicBezTo>
                    <a:pt x="8218" y="1"/>
                    <a:pt x="7915" y="9"/>
                    <a:pt x="7607" y="25"/>
                  </a:cubicBezTo>
                  <a:cubicBezTo>
                    <a:pt x="2453" y="283"/>
                    <a:pt x="1150" y="2535"/>
                    <a:pt x="508" y="4930"/>
                  </a:cubicBezTo>
                  <a:cubicBezTo>
                    <a:pt x="0" y="6808"/>
                    <a:pt x="259" y="8618"/>
                    <a:pt x="393" y="9586"/>
                  </a:cubicBezTo>
                  <a:cubicBezTo>
                    <a:pt x="422" y="9835"/>
                    <a:pt x="451" y="10027"/>
                    <a:pt x="451" y="10132"/>
                  </a:cubicBezTo>
                  <a:cubicBezTo>
                    <a:pt x="96" y="11272"/>
                    <a:pt x="19" y="12173"/>
                    <a:pt x="221" y="12795"/>
                  </a:cubicBezTo>
                  <a:cubicBezTo>
                    <a:pt x="939" y="14961"/>
                    <a:pt x="4417" y="16781"/>
                    <a:pt x="7981" y="16857"/>
                  </a:cubicBezTo>
                  <a:lnTo>
                    <a:pt x="8105" y="16857"/>
                  </a:lnTo>
                  <a:cubicBezTo>
                    <a:pt x="10481" y="16848"/>
                    <a:pt x="13930" y="15526"/>
                    <a:pt x="14811" y="14261"/>
                  </a:cubicBezTo>
                  <a:cubicBezTo>
                    <a:pt x="16086" y="13428"/>
                    <a:pt x="18289" y="9117"/>
                    <a:pt x="17082" y="5284"/>
                  </a:cubicBezTo>
                  <a:cubicBezTo>
                    <a:pt x="16488" y="3397"/>
                    <a:pt x="15338" y="1989"/>
                    <a:pt x="13652" y="1098"/>
                  </a:cubicBezTo>
                  <a:cubicBezTo>
                    <a:pt x="12257" y="371"/>
                    <a:pt x="10533" y="1"/>
                    <a:pt x="8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5"/>
            <p:cNvSpPr/>
            <p:nvPr/>
          </p:nvSpPr>
          <p:spPr>
            <a:xfrm>
              <a:off x="7317585" y="1939300"/>
              <a:ext cx="1006209" cy="880540"/>
            </a:xfrm>
            <a:custGeom>
              <a:avLst/>
              <a:gdLst/>
              <a:ahLst/>
              <a:cxnLst/>
              <a:rect l="l" t="t" r="r" b="b"/>
              <a:pathLst>
                <a:path w="17332" h="15168" extrusionOk="0">
                  <a:moveTo>
                    <a:pt x="6023" y="0"/>
                  </a:moveTo>
                  <a:cubicBezTo>
                    <a:pt x="3455" y="0"/>
                    <a:pt x="1028" y="646"/>
                    <a:pt x="1" y="1506"/>
                  </a:cubicBezTo>
                  <a:cubicBezTo>
                    <a:pt x="9409" y="3316"/>
                    <a:pt x="11392" y="9457"/>
                    <a:pt x="11392" y="9457"/>
                  </a:cubicBezTo>
                  <a:lnTo>
                    <a:pt x="13183" y="15167"/>
                  </a:lnTo>
                  <a:lnTo>
                    <a:pt x="14141" y="15167"/>
                  </a:lnTo>
                  <a:cubicBezTo>
                    <a:pt x="16862" y="13701"/>
                    <a:pt x="17331" y="8882"/>
                    <a:pt x="16316" y="6344"/>
                  </a:cubicBezTo>
                  <a:cubicBezTo>
                    <a:pt x="15291" y="3795"/>
                    <a:pt x="13269" y="1582"/>
                    <a:pt x="9696" y="500"/>
                  </a:cubicBezTo>
                  <a:cubicBezTo>
                    <a:pt x="8533" y="150"/>
                    <a:pt x="7262" y="0"/>
                    <a:pt x="60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5"/>
            <p:cNvSpPr/>
            <p:nvPr/>
          </p:nvSpPr>
          <p:spPr>
            <a:xfrm>
              <a:off x="7954983" y="2359277"/>
              <a:ext cx="361044" cy="460589"/>
            </a:xfrm>
            <a:custGeom>
              <a:avLst/>
              <a:gdLst/>
              <a:ahLst/>
              <a:cxnLst/>
              <a:rect l="l" t="t" r="r" b="b"/>
              <a:pathLst>
                <a:path w="6219" h="7934" extrusionOk="0">
                  <a:moveTo>
                    <a:pt x="5605" y="1"/>
                  </a:moveTo>
                  <a:lnTo>
                    <a:pt x="5605" y="1"/>
                  </a:lnTo>
                  <a:cubicBezTo>
                    <a:pt x="4580" y="269"/>
                    <a:pt x="2137" y="892"/>
                    <a:pt x="1" y="1323"/>
                  </a:cubicBezTo>
                  <a:cubicBezTo>
                    <a:pt x="164" y="1610"/>
                    <a:pt x="298" y="1907"/>
                    <a:pt x="413" y="2223"/>
                  </a:cubicBezTo>
                  <a:lnTo>
                    <a:pt x="2204" y="7933"/>
                  </a:lnTo>
                  <a:lnTo>
                    <a:pt x="3162" y="7933"/>
                  </a:lnTo>
                  <a:cubicBezTo>
                    <a:pt x="5586" y="6630"/>
                    <a:pt x="6218" y="2654"/>
                    <a:pt x="56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5"/>
            <p:cNvSpPr/>
            <p:nvPr/>
          </p:nvSpPr>
          <p:spPr>
            <a:xfrm>
              <a:off x="7309805" y="1932449"/>
              <a:ext cx="1020665" cy="894067"/>
            </a:xfrm>
            <a:custGeom>
              <a:avLst/>
              <a:gdLst/>
              <a:ahLst/>
              <a:cxnLst/>
              <a:rect l="l" t="t" r="r" b="b"/>
              <a:pathLst>
                <a:path w="17581" h="15401" extrusionOk="0">
                  <a:moveTo>
                    <a:pt x="6171" y="245"/>
                  </a:moveTo>
                  <a:cubicBezTo>
                    <a:pt x="7407" y="245"/>
                    <a:pt x="8665" y="393"/>
                    <a:pt x="9792" y="733"/>
                  </a:cubicBezTo>
                  <a:cubicBezTo>
                    <a:pt x="12982" y="1700"/>
                    <a:pt x="15185" y="3635"/>
                    <a:pt x="16335" y="6500"/>
                  </a:cubicBezTo>
                  <a:cubicBezTo>
                    <a:pt x="17331" y="8991"/>
                    <a:pt x="16891" y="13714"/>
                    <a:pt x="14247" y="15161"/>
                  </a:cubicBezTo>
                  <a:lnTo>
                    <a:pt x="13403" y="15161"/>
                  </a:lnTo>
                  <a:lnTo>
                    <a:pt x="11631" y="9537"/>
                  </a:lnTo>
                  <a:cubicBezTo>
                    <a:pt x="11612" y="9470"/>
                    <a:pt x="11123" y="7956"/>
                    <a:pt x="9447" y="6193"/>
                  </a:cubicBezTo>
                  <a:cubicBezTo>
                    <a:pt x="7933" y="4603"/>
                    <a:pt x="5145" y="2524"/>
                    <a:pt x="413" y="1557"/>
                  </a:cubicBezTo>
                  <a:cubicBezTo>
                    <a:pt x="1538" y="783"/>
                    <a:pt x="3813" y="245"/>
                    <a:pt x="6171" y="245"/>
                  </a:cubicBezTo>
                  <a:close/>
                  <a:moveTo>
                    <a:pt x="6121" y="1"/>
                  </a:moveTo>
                  <a:cubicBezTo>
                    <a:pt x="3567" y="1"/>
                    <a:pt x="1131" y="634"/>
                    <a:pt x="49" y="1537"/>
                  </a:cubicBezTo>
                  <a:cubicBezTo>
                    <a:pt x="10" y="1566"/>
                    <a:pt x="1" y="1614"/>
                    <a:pt x="10" y="1652"/>
                  </a:cubicBezTo>
                  <a:cubicBezTo>
                    <a:pt x="20" y="1700"/>
                    <a:pt x="58" y="1729"/>
                    <a:pt x="106" y="1739"/>
                  </a:cubicBezTo>
                  <a:cubicBezTo>
                    <a:pt x="4925" y="2668"/>
                    <a:pt x="7742" y="4756"/>
                    <a:pt x="9255" y="6347"/>
                  </a:cubicBezTo>
                  <a:cubicBezTo>
                    <a:pt x="10893" y="8071"/>
                    <a:pt x="11401" y="9594"/>
                    <a:pt x="11401" y="9604"/>
                  </a:cubicBezTo>
                  <a:lnTo>
                    <a:pt x="13202" y="15314"/>
                  </a:lnTo>
                  <a:cubicBezTo>
                    <a:pt x="13212" y="15371"/>
                    <a:pt x="13260" y="15400"/>
                    <a:pt x="13317" y="15400"/>
                  </a:cubicBezTo>
                  <a:lnTo>
                    <a:pt x="14275" y="15400"/>
                  </a:lnTo>
                  <a:cubicBezTo>
                    <a:pt x="14294" y="15400"/>
                    <a:pt x="14314" y="15400"/>
                    <a:pt x="14323" y="15390"/>
                  </a:cubicBezTo>
                  <a:cubicBezTo>
                    <a:pt x="17101" y="13896"/>
                    <a:pt x="17580" y="8991"/>
                    <a:pt x="16555" y="6414"/>
                  </a:cubicBezTo>
                  <a:cubicBezTo>
                    <a:pt x="15377" y="3482"/>
                    <a:pt x="13126" y="1489"/>
                    <a:pt x="9859" y="512"/>
                  </a:cubicBezTo>
                  <a:cubicBezTo>
                    <a:pt x="8684" y="157"/>
                    <a:pt x="7388" y="1"/>
                    <a:pt x="6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5"/>
            <p:cNvSpPr/>
            <p:nvPr/>
          </p:nvSpPr>
          <p:spPr>
            <a:xfrm>
              <a:off x="8012285" y="2644622"/>
              <a:ext cx="185254" cy="224141"/>
            </a:xfrm>
            <a:custGeom>
              <a:avLst/>
              <a:gdLst/>
              <a:ahLst/>
              <a:cxnLst/>
              <a:rect l="l" t="t" r="r" b="b"/>
              <a:pathLst>
                <a:path w="3191" h="3861" extrusionOk="0">
                  <a:moveTo>
                    <a:pt x="1860" y="0"/>
                  </a:moveTo>
                  <a:cubicBezTo>
                    <a:pt x="1487" y="0"/>
                    <a:pt x="1068" y="144"/>
                    <a:pt x="738" y="489"/>
                  </a:cubicBezTo>
                  <a:lnTo>
                    <a:pt x="1" y="3727"/>
                  </a:lnTo>
                  <a:cubicBezTo>
                    <a:pt x="211" y="3817"/>
                    <a:pt x="437" y="3861"/>
                    <a:pt x="668" y="3861"/>
                  </a:cubicBezTo>
                  <a:cubicBezTo>
                    <a:pt x="1374" y="3861"/>
                    <a:pt x="2118" y="3453"/>
                    <a:pt x="2558" y="2702"/>
                  </a:cubicBezTo>
                  <a:cubicBezTo>
                    <a:pt x="3191" y="1610"/>
                    <a:pt x="3085" y="805"/>
                    <a:pt x="2645" y="297"/>
                  </a:cubicBezTo>
                  <a:cubicBezTo>
                    <a:pt x="2483" y="113"/>
                    <a:pt x="2189" y="0"/>
                    <a:pt x="1860"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5"/>
            <p:cNvSpPr/>
            <p:nvPr/>
          </p:nvSpPr>
          <p:spPr>
            <a:xfrm>
              <a:off x="8058672" y="2704071"/>
              <a:ext cx="77155" cy="85744"/>
            </a:xfrm>
            <a:custGeom>
              <a:avLst/>
              <a:gdLst/>
              <a:ahLst/>
              <a:cxnLst/>
              <a:rect l="l" t="t" r="r" b="b"/>
              <a:pathLst>
                <a:path w="1329" h="1477" extrusionOk="0">
                  <a:moveTo>
                    <a:pt x="1202" y="0"/>
                  </a:moveTo>
                  <a:cubicBezTo>
                    <a:pt x="1196" y="0"/>
                    <a:pt x="1190" y="1"/>
                    <a:pt x="1185" y="1"/>
                  </a:cubicBezTo>
                  <a:cubicBezTo>
                    <a:pt x="1156" y="1"/>
                    <a:pt x="437" y="107"/>
                    <a:pt x="35" y="1170"/>
                  </a:cubicBezTo>
                  <a:cubicBezTo>
                    <a:pt x="0" y="1254"/>
                    <a:pt x="67" y="1328"/>
                    <a:pt x="143" y="1328"/>
                  </a:cubicBezTo>
                  <a:cubicBezTo>
                    <a:pt x="172" y="1328"/>
                    <a:pt x="201" y="1318"/>
                    <a:pt x="227" y="1295"/>
                  </a:cubicBezTo>
                  <a:cubicBezTo>
                    <a:pt x="340" y="1196"/>
                    <a:pt x="484" y="1138"/>
                    <a:pt x="633" y="1138"/>
                  </a:cubicBezTo>
                  <a:cubicBezTo>
                    <a:pt x="686" y="1138"/>
                    <a:pt x="739" y="1146"/>
                    <a:pt x="792" y="1161"/>
                  </a:cubicBezTo>
                  <a:cubicBezTo>
                    <a:pt x="916" y="1189"/>
                    <a:pt x="1012" y="1276"/>
                    <a:pt x="1060" y="1391"/>
                  </a:cubicBezTo>
                  <a:cubicBezTo>
                    <a:pt x="1070" y="1448"/>
                    <a:pt x="1127" y="1477"/>
                    <a:pt x="1175" y="1477"/>
                  </a:cubicBezTo>
                  <a:lnTo>
                    <a:pt x="1204" y="1477"/>
                  </a:lnTo>
                  <a:cubicBezTo>
                    <a:pt x="1271" y="1458"/>
                    <a:pt x="1309" y="1391"/>
                    <a:pt x="1290" y="1323"/>
                  </a:cubicBezTo>
                  <a:cubicBezTo>
                    <a:pt x="1223" y="1132"/>
                    <a:pt x="1060" y="979"/>
                    <a:pt x="859" y="931"/>
                  </a:cubicBezTo>
                  <a:cubicBezTo>
                    <a:pt x="782" y="912"/>
                    <a:pt x="706" y="902"/>
                    <a:pt x="629" y="902"/>
                  </a:cubicBezTo>
                  <a:cubicBezTo>
                    <a:pt x="552" y="902"/>
                    <a:pt x="476" y="912"/>
                    <a:pt x="399" y="931"/>
                  </a:cubicBezTo>
                  <a:cubicBezTo>
                    <a:pt x="744" y="308"/>
                    <a:pt x="1194" y="231"/>
                    <a:pt x="1213" y="231"/>
                  </a:cubicBezTo>
                  <a:cubicBezTo>
                    <a:pt x="1280" y="222"/>
                    <a:pt x="1328" y="164"/>
                    <a:pt x="1319" y="107"/>
                  </a:cubicBezTo>
                  <a:cubicBezTo>
                    <a:pt x="1310" y="45"/>
                    <a:pt x="1261"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5"/>
            <p:cNvSpPr/>
            <p:nvPr/>
          </p:nvSpPr>
          <p:spPr>
            <a:xfrm>
              <a:off x="8002125" y="2637365"/>
              <a:ext cx="210449" cy="238131"/>
            </a:xfrm>
            <a:custGeom>
              <a:avLst/>
              <a:gdLst/>
              <a:ahLst/>
              <a:cxnLst/>
              <a:rect l="l" t="t" r="r" b="b"/>
              <a:pathLst>
                <a:path w="3625" h="4102" extrusionOk="0">
                  <a:moveTo>
                    <a:pt x="2038" y="0"/>
                  </a:moveTo>
                  <a:cubicBezTo>
                    <a:pt x="1572" y="0"/>
                    <a:pt x="1135" y="191"/>
                    <a:pt x="817" y="528"/>
                  </a:cubicBezTo>
                  <a:cubicBezTo>
                    <a:pt x="730" y="615"/>
                    <a:pt x="808" y="730"/>
                    <a:pt x="902" y="730"/>
                  </a:cubicBezTo>
                  <a:cubicBezTo>
                    <a:pt x="931" y="730"/>
                    <a:pt x="962" y="718"/>
                    <a:pt x="990" y="691"/>
                  </a:cubicBezTo>
                  <a:cubicBezTo>
                    <a:pt x="1268" y="403"/>
                    <a:pt x="1660" y="240"/>
                    <a:pt x="2063" y="240"/>
                  </a:cubicBezTo>
                  <a:cubicBezTo>
                    <a:pt x="2312" y="240"/>
                    <a:pt x="2542" y="326"/>
                    <a:pt x="2714" y="499"/>
                  </a:cubicBezTo>
                  <a:cubicBezTo>
                    <a:pt x="3193" y="1035"/>
                    <a:pt x="3136" y="1859"/>
                    <a:pt x="2618" y="2769"/>
                  </a:cubicBezTo>
                  <a:cubicBezTo>
                    <a:pt x="2218" y="3454"/>
                    <a:pt x="1523" y="3862"/>
                    <a:pt x="847" y="3862"/>
                  </a:cubicBezTo>
                  <a:cubicBezTo>
                    <a:pt x="634" y="3862"/>
                    <a:pt x="423" y="3822"/>
                    <a:pt x="223" y="3737"/>
                  </a:cubicBezTo>
                  <a:cubicBezTo>
                    <a:pt x="206" y="3731"/>
                    <a:pt x="190" y="3728"/>
                    <a:pt x="174" y="3728"/>
                  </a:cubicBezTo>
                  <a:cubicBezTo>
                    <a:pt x="54" y="3728"/>
                    <a:pt x="0" y="3908"/>
                    <a:pt x="128" y="3967"/>
                  </a:cubicBezTo>
                  <a:cubicBezTo>
                    <a:pt x="358" y="4053"/>
                    <a:pt x="597" y="4101"/>
                    <a:pt x="846" y="4101"/>
                  </a:cubicBezTo>
                  <a:cubicBezTo>
                    <a:pt x="1613" y="4101"/>
                    <a:pt x="2389" y="3651"/>
                    <a:pt x="2820" y="2884"/>
                  </a:cubicBezTo>
                  <a:cubicBezTo>
                    <a:pt x="3624" y="1514"/>
                    <a:pt x="3212" y="700"/>
                    <a:pt x="2896" y="336"/>
                  </a:cubicBezTo>
                  <a:cubicBezTo>
                    <a:pt x="2676" y="116"/>
                    <a:pt x="2379" y="1"/>
                    <a:pt x="2072" y="1"/>
                  </a:cubicBezTo>
                  <a:cubicBezTo>
                    <a:pt x="2061" y="1"/>
                    <a:pt x="2050" y="0"/>
                    <a:pt x="2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5"/>
            <p:cNvSpPr/>
            <p:nvPr/>
          </p:nvSpPr>
          <p:spPr>
            <a:xfrm>
              <a:off x="7426034" y="2792549"/>
              <a:ext cx="279825" cy="162025"/>
            </a:xfrm>
            <a:custGeom>
              <a:avLst/>
              <a:gdLst/>
              <a:ahLst/>
              <a:cxnLst/>
              <a:rect l="l" t="t" r="r" b="b"/>
              <a:pathLst>
                <a:path w="4820" h="2791" extrusionOk="0">
                  <a:moveTo>
                    <a:pt x="3469" y="1"/>
                  </a:moveTo>
                  <a:cubicBezTo>
                    <a:pt x="3047" y="1"/>
                    <a:pt x="1036" y="413"/>
                    <a:pt x="585" y="528"/>
                  </a:cubicBezTo>
                  <a:cubicBezTo>
                    <a:pt x="135" y="643"/>
                    <a:pt x="1" y="911"/>
                    <a:pt x="20" y="987"/>
                  </a:cubicBezTo>
                  <a:cubicBezTo>
                    <a:pt x="255" y="2335"/>
                    <a:pt x="1290" y="2791"/>
                    <a:pt x="2315" y="2791"/>
                  </a:cubicBezTo>
                  <a:cubicBezTo>
                    <a:pt x="2587" y="2791"/>
                    <a:pt x="2859" y="2759"/>
                    <a:pt x="3115" y="2702"/>
                  </a:cubicBezTo>
                  <a:cubicBezTo>
                    <a:pt x="4178" y="2482"/>
                    <a:pt x="4820" y="1763"/>
                    <a:pt x="4628" y="997"/>
                  </a:cubicBezTo>
                  <a:cubicBezTo>
                    <a:pt x="4437" y="240"/>
                    <a:pt x="3900" y="1"/>
                    <a:pt x="3469" y="1"/>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5"/>
            <p:cNvSpPr/>
            <p:nvPr/>
          </p:nvSpPr>
          <p:spPr>
            <a:xfrm>
              <a:off x="7483335" y="2850953"/>
              <a:ext cx="220319" cy="103566"/>
            </a:xfrm>
            <a:custGeom>
              <a:avLst/>
              <a:gdLst/>
              <a:ahLst/>
              <a:cxnLst/>
              <a:rect l="l" t="t" r="r" b="b"/>
              <a:pathLst>
                <a:path w="3795" h="1784" extrusionOk="0">
                  <a:moveTo>
                    <a:pt x="2980" y="1"/>
                  </a:moveTo>
                  <a:cubicBezTo>
                    <a:pt x="1616" y="1"/>
                    <a:pt x="412" y="782"/>
                    <a:pt x="1" y="1457"/>
                  </a:cubicBezTo>
                  <a:cubicBezTo>
                    <a:pt x="396" y="1688"/>
                    <a:pt x="869" y="1784"/>
                    <a:pt x="1338" y="1784"/>
                  </a:cubicBezTo>
                  <a:cubicBezTo>
                    <a:pt x="1607" y="1784"/>
                    <a:pt x="1876" y="1752"/>
                    <a:pt x="2128" y="1696"/>
                  </a:cubicBezTo>
                  <a:cubicBezTo>
                    <a:pt x="3153" y="1476"/>
                    <a:pt x="3794" y="805"/>
                    <a:pt x="3660" y="68"/>
                  </a:cubicBezTo>
                  <a:cubicBezTo>
                    <a:pt x="3431" y="22"/>
                    <a:pt x="3203" y="1"/>
                    <a:pt x="2980" y="1"/>
                  </a:cubicBezTo>
                  <a:close/>
                </a:path>
              </a:pathLst>
            </a:custGeom>
            <a:solidFill>
              <a:srgbClr val="E9B7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5"/>
            <p:cNvSpPr/>
            <p:nvPr/>
          </p:nvSpPr>
          <p:spPr>
            <a:xfrm>
              <a:off x="7479445" y="2847470"/>
              <a:ext cx="221015" cy="91955"/>
            </a:xfrm>
            <a:custGeom>
              <a:avLst/>
              <a:gdLst/>
              <a:ahLst/>
              <a:cxnLst/>
              <a:rect l="l" t="t" r="r" b="b"/>
              <a:pathLst>
                <a:path w="3807" h="1584" extrusionOk="0">
                  <a:moveTo>
                    <a:pt x="3026" y="0"/>
                  </a:moveTo>
                  <a:cubicBezTo>
                    <a:pt x="1646" y="0"/>
                    <a:pt x="439" y="790"/>
                    <a:pt x="20" y="1488"/>
                  </a:cubicBezTo>
                  <a:cubicBezTo>
                    <a:pt x="1" y="1517"/>
                    <a:pt x="10" y="1555"/>
                    <a:pt x="39" y="1574"/>
                  </a:cubicBezTo>
                  <a:cubicBezTo>
                    <a:pt x="49" y="1574"/>
                    <a:pt x="58" y="1584"/>
                    <a:pt x="68" y="1584"/>
                  </a:cubicBezTo>
                  <a:cubicBezTo>
                    <a:pt x="87" y="1574"/>
                    <a:pt x="106" y="1565"/>
                    <a:pt x="116" y="1555"/>
                  </a:cubicBezTo>
                  <a:cubicBezTo>
                    <a:pt x="512" y="895"/>
                    <a:pt x="1711" y="121"/>
                    <a:pt x="3052" y="121"/>
                  </a:cubicBezTo>
                  <a:cubicBezTo>
                    <a:pt x="3268" y="121"/>
                    <a:pt x="3488" y="141"/>
                    <a:pt x="3708" y="185"/>
                  </a:cubicBezTo>
                  <a:cubicBezTo>
                    <a:pt x="3714" y="187"/>
                    <a:pt x="3720" y="187"/>
                    <a:pt x="3725" y="187"/>
                  </a:cubicBezTo>
                  <a:cubicBezTo>
                    <a:pt x="3789" y="187"/>
                    <a:pt x="3807" y="88"/>
                    <a:pt x="3727" y="70"/>
                  </a:cubicBezTo>
                  <a:cubicBezTo>
                    <a:pt x="3491" y="22"/>
                    <a:pt x="3256" y="0"/>
                    <a:pt x="3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5"/>
            <p:cNvSpPr/>
            <p:nvPr/>
          </p:nvSpPr>
          <p:spPr>
            <a:xfrm>
              <a:off x="7436077" y="2792026"/>
              <a:ext cx="219738" cy="48242"/>
            </a:xfrm>
            <a:custGeom>
              <a:avLst/>
              <a:gdLst/>
              <a:ahLst/>
              <a:cxnLst/>
              <a:rect l="l" t="t" r="r" b="b"/>
              <a:pathLst>
                <a:path w="3785" h="831" extrusionOk="0">
                  <a:moveTo>
                    <a:pt x="3296" y="0"/>
                  </a:moveTo>
                  <a:cubicBezTo>
                    <a:pt x="2874" y="10"/>
                    <a:pt x="863" y="431"/>
                    <a:pt x="412" y="537"/>
                  </a:cubicBezTo>
                  <a:cubicBezTo>
                    <a:pt x="269" y="565"/>
                    <a:pt x="125" y="632"/>
                    <a:pt x="0" y="728"/>
                  </a:cubicBezTo>
                  <a:cubicBezTo>
                    <a:pt x="197" y="796"/>
                    <a:pt x="509" y="830"/>
                    <a:pt x="877" y="830"/>
                  </a:cubicBezTo>
                  <a:cubicBezTo>
                    <a:pt x="1816" y="830"/>
                    <a:pt x="3117" y="604"/>
                    <a:pt x="3785" y="115"/>
                  </a:cubicBezTo>
                  <a:cubicBezTo>
                    <a:pt x="3631" y="38"/>
                    <a:pt x="3468" y="0"/>
                    <a:pt x="32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5"/>
            <p:cNvSpPr/>
            <p:nvPr/>
          </p:nvSpPr>
          <p:spPr>
            <a:xfrm>
              <a:off x="7432188" y="2795103"/>
              <a:ext cx="227518" cy="48764"/>
            </a:xfrm>
            <a:custGeom>
              <a:avLst/>
              <a:gdLst/>
              <a:ahLst/>
              <a:cxnLst/>
              <a:rect l="l" t="t" r="r" b="b"/>
              <a:pathLst>
                <a:path w="3919" h="840" extrusionOk="0">
                  <a:moveTo>
                    <a:pt x="3855" y="1"/>
                  </a:moveTo>
                  <a:cubicBezTo>
                    <a:pt x="3841" y="1"/>
                    <a:pt x="3826" y="6"/>
                    <a:pt x="3813" y="14"/>
                  </a:cubicBezTo>
                  <a:cubicBezTo>
                    <a:pt x="3145" y="505"/>
                    <a:pt x="1871" y="719"/>
                    <a:pt x="957" y="719"/>
                  </a:cubicBezTo>
                  <a:cubicBezTo>
                    <a:pt x="586" y="719"/>
                    <a:pt x="274" y="684"/>
                    <a:pt x="87" y="618"/>
                  </a:cubicBezTo>
                  <a:cubicBezTo>
                    <a:pt x="81" y="616"/>
                    <a:pt x="76" y="615"/>
                    <a:pt x="71" y="615"/>
                  </a:cubicBezTo>
                  <a:cubicBezTo>
                    <a:pt x="45" y="615"/>
                    <a:pt x="18" y="632"/>
                    <a:pt x="10" y="656"/>
                  </a:cubicBezTo>
                  <a:cubicBezTo>
                    <a:pt x="0" y="685"/>
                    <a:pt x="19" y="723"/>
                    <a:pt x="48" y="733"/>
                  </a:cubicBezTo>
                  <a:cubicBezTo>
                    <a:pt x="307" y="802"/>
                    <a:pt x="573" y="839"/>
                    <a:pt x="840" y="839"/>
                  </a:cubicBezTo>
                  <a:cubicBezTo>
                    <a:pt x="870" y="839"/>
                    <a:pt x="900" y="839"/>
                    <a:pt x="930" y="838"/>
                  </a:cubicBezTo>
                  <a:cubicBezTo>
                    <a:pt x="1897" y="838"/>
                    <a:pt x="3229" y="599"/>
                    <a:pt x="3890" y="110"/>
                  </a:cubicBezTo>
                  <a:cubicBezTo>
                    <a:pt x="3909" y="91"/>
                    <a:pt x="3919" y="52"/>
                    <a:pt x="3899" y="24"/>
                  </a:cubicBezTo>
                  <a:cubicBezTo>
                    <a:pt x="3889" y="8"/>
                    <a:pt x="3873" y="1"/>
                    <a:pt x="38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5"/>
            <p:cNvSpPr/>
            <p:nvPr/>
          </p:nvSpPr>
          <p:spPr>
            <a:xfrm>
              <a:off x="7422144" y="2789239"/>
              <a:ext cx="280406" cy="169165"/>
            </a:xfrm>
            <a:custGeom>
              <a:avLst/>
              <a:gdLst/>
              <a:ahLst/>
              <a:cxnLst/>
              <a:rect l="l" t="t" r="r" b="b"/>
              <a:pathLst>
                <a:path w="4830" h="2914" extrusionOk="0">
                  <a:moveTo>
                    <a:pt x="3546" y="115"/>
                  </a:moveTo>
                  <a:cubicBezTo>
                    <a:pt x="3747" y="115"/>
                    <a:pt x="4417" y="182"/>
                    <a:pt x="4638" y="1073"/>
                  </a:cubicBezTo>
                  <a:cubicBezTo>
                    <a:pt x="4714" y="1351"/>
                    <a:pt x="4666" y="1648"/>
                    <a:pt x="4513" y="1887"/>
                  </a:cubicBezTo>
                  <a:cubicBezTo>
                    <a:pt x="4264" y="2271"/>
                    <a:pt x="3776" y="2577"/>
                    <a:pt x="3172" y="2702"/>
                  </a:cubicBezTo>
                  <a:cubicBezTo>
                    <a:pt x="2905" y="2760"/>
                    <a:pt x="2641" y="2789"/>
                    <a:pt x="2388" y="2789"/>
                  </a:cubicBezTo>
                  <a:cubicBezTo>
                    <a:pt x="1850" y="2789"/>
                    <a:pt x="1359" y="2659"/>
                    <a:pt x="988" y="2405"/>
                  </a:cubicBezTo>
                  <a:cubicBezTo>
                    <a:pt x="537" y="2108"/>
                    <a:pt x="260" y="1648"/>
                    <a:pt x="145" y="1035"/>
                  </a:cubicBezTo>
                  <a:cubicBezTo>
                    <a:pt x="135" y="977"/>
                    <a:pt x="250" y="747"/>
                    <a:pt x="672" y="642"/>
                  </a:cubicBezTo>
                  <a:cubicBezTo>
                    <a:pt x="1179" y="518"/>
                    <a:pt x="3124" y="115"/>
                    <a:pt x="3546" y="115"/>
                  </a:cubicBezTo>
                  <a:close/>
                  <a:moveTo>
                    <a:pt x="3536" y="0"/>
                  </a:moveTo>
                  <a:cubicBezTo>
                    <a:pt x="3095" y="0"/>
                    <a:pt x="1055" y="422"/>
                    <a:pt x="643" y="527"/>
                  </a:cubicBezTo>
                  <a:cubicBezTo>
                    <a:pt x="164" y="642"/>
                    <a:pt x="1" y="929"/>
                    <a:pt x="30" y="1054"/>
                  </a:cubicBezTo>
                  <a:cubicBezTo>
                    <a:pt x="145" y="1696"/>
                    <a:pt x="442" y="2184"/>
                    <a:pt x="921" y="2510"/>
                  </a:cubicBezTo>
                  <a:cubicBezTo>
                    <a:pt x="1347" y="2779"/>
                    <a:pt x="1835" y="2913"/>
                    <a:pt x="2343" y="2913"/>
                  </a:cubicBezTo>
                  <a:cubicBezTo>
                    <a:pt x="2361" y="2913"/>
                    <a:pt x="2378" y="2913"/>
                    <a:pt x="2396" y="2913"/>
                  </a:cubicBezTo>
                  <a:cubicBezTo>
                    <a:pt x="2664" y="2913"/>
                    <a:pt x="2932" y="2884"/>
                    <a:pt x="3191" y="2826"/>
                  </a:cubicBezTo>
                  <a:cubicBezTo>
                    <a:pt x="3833" y="2683"/>
                    <a:pt x="4350" y="2367"/>
                    <a:pt x="4609" y="1945"/>
                  </a:cubicBezTo>
                  <a:cubicBezTo>
                    <a:pt x="4781" y="1677"/>
                    <a:pt x="4829" y="1351"/>
                    <a:pt x="4753" y="1044"/>
                  </a:cubicBezTo>
                  <a:cubicBezTo>
                    <a:pt x="4504" y="77"/>
                    <a:pt x="3766" y="0"/>
                    <a:pt x="3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5"/>
            <p:cNvSpPr/>
            <p:nvPr/>
          </p:nvSpPr>
          <p:spPr>
            <a:xfrm>
              <a:off x="7423305" y="2710748"/>
              <a:ext cx="28969" cy="50157"/>
            </a:xfrm>
            <a:custGeom>
              <a:avLst/>
              <a:gdLst/>
              <a:ahLst/>
              <a:cxnLst/>
              <a:rect l="l" t="t" r="r" b="b"/>
              <a:pathLst>
                <a:path w="499" h="864" extrusionOk="0">
                  <a:moveTo>
                    <a:pt x="258" y="1"/>
                  </a:moveTo>
                  <a:cubicBezTo>
                    <a:pt x="237" y="1"/>
                    <a:pt x="214" y="7"/>
                    <a:pt x="192" y="21"/>
                  </a:cubicBezTo>
                  <a:cubicBezTo>
                    <a:pt x="67" y="116"/>
                    <a:pt x="0" y="260"/>
                    <a:pt x="0" y="413"/>
                  </a:cubicBezTo>
                  <a:cubicBezTo>
                    <a:pt x="19" y="595"/>
                    <a:pt x="125" y="758"/>
                    <a:pt x="287" y="844"/>
                  </a:cubicBezTo>
                  <a:cubicBezTo>
                    <a:pt x="307" y="864"/>
                    <a:pt x="335" y="864"/>
                    <a:pt x="355" y="864"/>
                  </a:cubicBezTo>
                  <a:cubicBezTo>
                    <a:pt x="393" y="864"/>
                    <a:pt x="431" y="844"/>
                    <a:pt x="460" y="816"/>
                  </a:cubicBezTo>
                  <a:cubicBezTo>
                    <a:pt x="498" y="758"/>
                    <a:pt x="479" y="682"/>
                    <a:pt x="422" y="643"/>
                  </a:cubicBezTo>
                  <a:cubicBezTo>
                    <a:pt x="345" y="595"/>
                    <a:pt x="240" y="500"/>
                    <a:pt x="240" y="404"/>
                  </a:cubicBezTo>
                  <a:cubicBezTo>
                    <a:pt x="240" y="327"/>
                    <a:pt x="278" y="260"/>
                    <a:pt x="335" y="212"/>
                  </a:cubicBezTo>
                  <a:cubicBezTo>
                    <a:pt x="430" y="126"/>
                    <a:pt x="35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5"/>
            <p:cNvSpPr/>
            <p:nvPr/>
          </p:nvSpPr>
          <p:spPr>
            <a:xfrm>
              <a:off x="7766475" y="2686306"/>
              <a:ext cx="84006" cy="28272"/>
            </a:xfrm>
            <a:custGeom>
              <a:avLst/>
              <a:gdLst/>
              <a:ahLst/>
              <a:cxnLst/>
              <a:rect l="l" t="t" r="r" b="b"/>
              <a:pathLst>
                <a:path w="1447" h="487" extrusionOk="0">
                  <a:moveTo>
                    <a:pt x="1341" y="1"/>
                  </a:moveTo>
                  <a:cubicBezTo>
                    <a:pt x="1111" y="30"/>
                    <a:pt x="881" y="68"/>
                    <a:pt x="652" y="135"/>
                  </a:cubicBezTo>
                  <a:cubicBezTo>
                    <a:pt x="546" y="173"/>
                    <a:pt x="431" y="212"/>
                    <a:pt x="326" y="259"/>
                  </a:cubicBezTo>
                  <a:cubicBezTo>
                    <a:pt x="220" y="307"/>
                    <a:pt x="115" y="355"/>
                    <a:pt x="19" y="422"/>
                  </a:cubicBezTo>
                  <a:cubicBezTo>
                    <a:pt x="0" y="432"/>
                    <a:pt x="0" y="451"/>
                    <a:pt x="10" y="470"/>
                  </a:cubicBezTo>
                  <a:cubicBezTo>
                    <a:pt x="15" y="481"/>
                    <a:pt x="24" y="486"/>
                    <a:pt x="34" y="486"/>
                  </a:cubicBezTo>
                  <a:cubicBezTo>
                    <a:pt x="42" y="486"/>
                    <a:pt x="50" y="484"/>
                    <a:pt x="58" y="480"/>
                  </a:cubicBezTo>
                  <a:cubicBezTo>
                    <a:pt x="153" y="432"/>
                    <a:pt x="259" y="384"/>
                    <a:pt x="364" y="346"/>
                  </a:cubicBezTo>
                  <a:cubicBezTo>
                    <a:pt x="469" y="317"/>
                    <a:pt x="575" y="279"/>
                    <a:pt x="690" y="259"/>
                  </a:cubicBezTo>
                  <a:cubicBezTo>
                    <a:pt x="795" y="231"/>
                    <a:pt x="910" y="221"/>
                    <a:pt x="1016" y="202"/>
                  </a:cubicBezTo>
                  <a:cubicBezTo>
                    <a:pt x="1131" y="192"/>
                    <a:pt x="1245" y="183"/>
                    <a:pt x="1360" y="183"/>
                  </a:cubicBezTo>
                  <a:cubicBezTo>
                    <a:pt x="1418" y="173"/>
                    <a:pt x="1447" y="135"/>
                    <a:pt x="1447" y="87"/>
                  </a:cubicBezTo>
                  <a:cubicBezTo>
                    <a:pt x="1437" y="30"/>
                    <a:pt x="1399" y="1"/>
                    <a:pt x="1341"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5"/>
            <p:cNvSpPr/>
            <p:nvPr/>
          </p:nvSpPr>
          <p:spPr>
            <a:xfrm>
              <a:off x="7790917" y="2709122"/>
              <a:ext cx="59564" cy="18635"/>
            </a:xfrm>
            <a:custGeom>
              <a:avLst/>
              <a:gdLst/>
              <a:ahLst/>
              <a:cxnLst/>
              <a:rect l="l" t="t" r="r" b="b"/>
              <a:pathLst>
                <a:path w="1026" h="321" extrusionOk="0">
                  <a:moveTo>
                    <a:pt x="920" y="1"/>
                  </a:moveTo>
                  <a:cubicBezTo>
                    <a:pt x="767" y="20"/>
                    <a:pt x="614" y="39"/>
                    <a:pt x="460" y="87"/>
                  </a:cubicBezTo>
                  <a:cubicBezTo>
                    <a:pt x="307" y="125"/>
                    <a:pt x="163" y="183"/>
                    <a:pt x="20" y="250"/>
                  </a:cubicBezTo>
                  <a:cubicBezTo>
                    <a:pt x="10" y="259"/>
                    <a:pt x="1" y="278"/>
                    <a:pt x="10" y="298"/>
                  </a:cubicBezTo>
                  <a:cubicBezTo>
                    <a:pt x="17" y="312"/>
                    <a:pt x="29" y="321"/>
                    <a:pt x="39" y="321"/>
                  </a:cubicBezTo>
                  <a:cubicBezTo>
                    <a:pt x="43" y="321"/>
                    <a:pt x="46" y="319"/>
                    <a:pt x="48" y="317"/>
                  </a:cubicBezTo>
                  <a:cubicBezTo>
                    <a:pt x="192" y="259"/>
                    <a:pt x="336" y="221"/>
                    <a:pt x="489" y="202"/>
                  </a:cubicBezTo>
                  <a:cubicBezTo>
                    <a:pt x="594" y="188"/>
                    <a:pt x="700" y="179"/>
                    <a:pt x="809" y="179"/>
                  </a:cubicBezTo>
                  <a:cubicBezTo>
                    <a:pt x="848" y="179"/>
                    <a:pt x="889" y="180"/>
                    <a:pt x="930" y="183"/>
                  </a:cubicBezTo>
                  <a:lnTo>
                    <a:pt x="939" y="183"/>
                  </a:lnTo>
                  <a:cubicBezTo>
                    <a:pt x="987" y="183"/>
                    <a:pt x="1026" y="135"/>
                    <a:pt x="1016" y="87"/>
                  </a:cubicBezTo>
                  <a:cubicBezTo>
                    <a:pt x="1016" y="39"/>
                    <a:pt x="968" y="1"/>
                    <a:pt x="920"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5"/>
            <p:cNvSpPr/>
            <p:nvPr/>
          </p:nvSpPr>
          <p:spPr>
            <a:xfrm>
              <a:off x="7815416" y="2732403"/>
              <a:ext cx="34543" cy="10159"/>
            </a:xfrm>
            <a:custGeom>
              <a:avLst/>
              <a:gdLst/>
              <a:ahLst/>
              <a:cxnLst/>
              <a:rect l="l" t="t" r="r" b="b"/>
              <a:pathLst>
                <a:path w="595" h="175" extrusionOk="0">
                  <a:moveTo>
                    <a:pt x="520" y="1"/>
                  </a:moveTo>
                  <a:cubicBezTo>
                    <a:pt x="516" y="1"/>
                    <a:pt x="512" y="1"/>
                    <a:pt x="508" y="2"/>
                  </a:cubicBezTo>
                  <a:cubicBezTo>
                    <a:pt x="345" y="2"/>
                    <a:pt x="182" y="21"/>
                    <a:pt x="29" y="79"/>
                  </a:cubicBezTo>
                  <a:cubicBezTo>
                    <a:pt x="10" y="79"/>
                    <a:pt x="0" y="98"/>
                    <a:pt x="0" y="107"/>
                  </a:cubicBezTo>
                  <a:cubicBezTo>
                    <a:pt x="10" y="127"/>
                    <a:pt x="19" y="146"/>
                    <a:pt x="38" y="146"/>
                  </a:cubicBezTo>
                  <a:cubicBezTo>
                    <a:pt x="77" y="143"/>
                    <a:pt x="114" y="142"/>
                    <a:pt x="152" y="142"/>
                  </a:cubicBezTo>
                  <a:cubicBezTo>
                    <a:pt x="264" y="142"/>
                    <a:pt x="371" y="153"/>
                    <a:pt x="479" y="174"/>
                  </a:cubicBezTo>
                  <a:lnTo>
                    <a:pt x="508" y="174"/>
                  </a:lnTo>
                  <a:cubicBezTo>
                    <a:pt x="556" y="174"/>
                    <a:pt x="594" y="136"/>
                    <a:pt x="594" y="88"/>
                  </a:cubicBezTo>
                  <a:cubicBezTo>
                    <a:pt x="594" y="44"/>
                    <a:pt x="562" y="1"/>
                    <a:pt x="520"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5"/>
            <p:cNvSpPr/>
            <p:nvPr/>
          </p:nvSpPr>
          <p:spPr>
            <a:xfrm>
              <a:off x="7226959" y="2673418"/>
              <a:ext cx="54746" cy="30710"/>
            </a:xfrm>
            <a:custGeom>
              <a:avLst/>
              <a:gdLst/>
              <a:ahLst/>
              <a:cxnLst/>
              <a:rect l="l" t="t" r="r" b="b"/>
              <a:pathLst>
                <a:path w="943" h="529" extrusionOk="0">
                  <a:moveTo>
                    <a:pt x="91" y="1"/>
                  </a:moveTo>
                  <a:cubicBezTo>
                    <a:pt x="48" y="1"/>
                    <a:pt x="10" y="36"/>
                    <a:pt x="10" y="79"/>
                  </a:cubicBezTo>
                  <a:cubicBezTo>
                    <a:pt x="0" y="127"/>
                    <a:pt x="39" y="175"/>
                    <a:pt x="96" y="175"/>
                  </a:cubicBezTo>
                  <a:cubicBezTo>
                    <a:pt x="230" y="194"/>
                    <a:pt x="374" y="223"/>
                    <a:pt x="508" y="280"/>
                  </a:cubicBezTo>
                  <a:cubicBezTo>
                    <a:pt x="642" y="338"/>
                    <a:pt x="767" y="424"/>
                    <a:pt x="872" y="520"/>
                  </a:cubicBezTo>
                  <a:cubicBezTo>
                    <a:pt x="878" y="526"/>
                    <a:pt x="885" y="529"/>
                    <a:pt x="892" y="529"/>
                  </a:cubicBezTo>
                  <a:cubicBezTo>
                    <a:pt x="918" y="529"/>
                    <a:pt x="942" y="494"/>
                    <a:pt x="920" y="472"/>
                  </a:cubicBezTo>
                  <a:cubicBezTo>
                    <a:pt x="824" y="347"/>
                    <a:pt x="700" y="252"/>
                    <a:pt x="565" y="175"/>
                  </a:cubicBezTo>
                  <a:cubicBezTo>
                    <a:pt x="422" y="89"/>
                    <a:pt x="278" y="31"/>
                    <a:pt x="115" y="2"/>
                  </a:cubicBezTo>
                  <a:lnTo>
                    <a:pt x="106" y="2"/>
                  </a:lnTo>
                  <a:cubicBezTo>
                    <a:pt x="101" y="1"/>
                    <a:pt x="96" y="1"/>
                    <a:pt x="91"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5"/>
            <p:cNvSpPr/>
            <p:nvPr/>
          </p:nvSpPr>
          <p:spPr>
            <a:xfrm>
              <a:off x="7225043" y="2696292"/>
              <a:ext cx="41451" cy="20144"/>
            </a:xfrm>
            <a:custGeom>
              <a:avLst/>
              <a:gdLst/>
              <a:ahLst/>
              <a:cxnLst/>
              <a:rect l="l" t="t" r="r" b="b"/>
              <a:pathLst>
                <a:path w="714" h="347" extrusionOk="0">
                  <a:moveTo>
                    <a:pt x="113" y="0"/>
                  </a:moveTo>
                  <a:cubicBezTo>
                    <a:pt x="0" y="0"/>
                    <a:pt x="0" y="184"/>
                    <a:pt x="113" y="184"/>
                  </a:cubicBezTo>
                  <a:cubicBezTo>
                    <a:pt x="118" y="184"/>
                    <a:pt x="123" y="184"/>
                    <a:pt x="129" y="183"/>
                  </a:cubicBezTo>
                  <a:cubicBezTo>
                    <a:pt x="215" y="183"/>
                    <a:pt x="311" y="193"/>
                    <a:pt x="397" y="222"/>
                  </a:cubicBezTo>
                  <a:cubicBezTo>
                    <a:pt x="483" y="250"/>
                    <a:pt x="570" y="289"/>
                    <a:pt x="646" y="346"/>
                  </a:cubicBezTo>
                  <a:lnTo>
                    <a:pt x="656" y="337"/>
                  </a:lnTo>
                  <a:cubicBezTo>
                    <a:pt x="661" y="341"/>
                    <a:pt x="668" y="344"/>
                    <a:pt x="675" y="344"/>
                  </a:cubicBezTo>
                  <a:cubicBezTo>
                    <a:pt x="682" y="344"/>
                    <a:pt x="689" y="341"/>
                    <a:pt x="694" y="337"/>
                  </a:cubicBezTo>
                  <a:cubicBezTo>
                    <a:pt x="713" y="327"/>
                    <a:pt x="713" y="298"/>
                    <a:pt x="694" y="289"/>
                  </a:cubicBezTo>
                  <a:cubicBezTo>
                    <a:pt x="618" y="212"/>
                    <a:pt x="541" y="155"/>
                    <a:pt x="445" y="107"/>
                  </a:cubicBezTo>
                  <a:cubicBezTo>
                    <a:pt x="349" y="59"/>
                    <a:pt x="244" y="20"/>
                    <a:pt x="148" y="1"/>
                  </a:cubicBezTo>
                  <a:lnTo>
                    <a:pt x="129" y="1"/>
                  </a:lnTo>
                  <a:cubicBezTo>
                    <a:pt x="123" y="0"/>
                    <a:pt x="118" y="0"/>
                    <a:pt x="113" y="0"/>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5"/>
            <p:cNvSpPr/>
            <p:nvPr/>
          </p:nvSpPr>
          <p:spPr>
            <a:xfrm>
              <a:off x="7223360" y="2719688"/>
              <a:ext cx="27576" cy="10566"/>
            </a:xfrm>
            <a:custGeom>
              <a:avLst/>
              <a:gdLst/>
              <a:ahLst/>
              <a:cxnLst/>
              <a:rect l="l" t="t" r="r" b="b"/>
              <a:pathLst>
                <a:path w="475" h="182" extrusionOk="0">
                  <a:moveTo>
                    <a:pt x="139" y="1"/>
                  </a:moveTo>
                  <a:cubicBezTo>
                    <a:pt x="120" y="1"/>
                    <a:pt x="110" y="1"/>
                    <a:pt x="101" y="10"/>
                  </a:cubicBezTo>
                  <a:cubicBezTo>
                    <a:pt x="0" y="52"/>
                    <a:pt x="39" y="182"/>
                    <a:pt x="127" y="182"/>
                  </a:cubicBezTo>
                  <a:cubicBezTo>
                    <a:pt x="139" y="182"/>
                    <a:pt x="153" y="179"/>
                    <a:pt x="168" y="173"/>
                  </a:cubicBezTo>
                  <a:cubicBezTo>
                    <a:pt x="222" y="155"/>
                    <a:pt x="277" y="148"/>
                    <a:pt x="332" y="148"/>
                  </a:cubicBezTo>
                  <a:cubicBezTo>
                    <a:pt x="363" y="148"/>
                    <a:pt x="395" y="150"/>
                    <a:pt x="426" y="154"/>
                  </a:cubicBezTo>
                  <a:cubicBezTo>
                    <a:pt x="445" y="154"/>
                    <a:pt x="455" y="154"/>
                    <a:pt x="465" y="135"/>
                  </a:cubicBezTo>
                  <a:cubicBezTo>
                    <a:pt x="474" y="125"/>
                    <a:pt x="465" y="106"/>
                    <a:pt x="445" y="96"/>
                  </a:cubicBezTo>
                  <a:cubicBezTo>
                    <a:pt x="359" y="39"/>
                    <a:pt x="254" y="1"/>
                    <a:pt x="139" y="1"/>
                  </a:cubicBezTo>
                  <a:close/>
                </a:path>
              </a:pathLst>
            </a:custGeom>
            <a:solidFill>
              <a:srgbClr val="DC9A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5"/>
            <p:cNvSpPr/>
            <p:nvPr/>
          </p:nvSpPr>
          <p:spPr>
            <a:xfrm>
              <a:off x="7617387" y="2448045"/>
              <a:ext cx="130275" cy="54221"/>
            </a:xfrm>
            <a:custGeom>
              <a:avLst/>
              <a:gdLst/>
              <a:ahLst/>
              <a:cxnLst/>
              <a:rect l="l" t="t" r="r" b="b"/>
              <a:pathLst>
                <a:path w="2244" h="934" extrusionOk="0">
                  <a:moveTo>
                    <a:pt x="1143" y="1"/>
                  </a:moveTo>
                  <a:cubicBezTo>
                    <a:pt x="951" y="1"/>
                    <a:pt x="764" y="21"/>
                    <a:pt x="614" y="72"/>
                  </a:cubicBezTo>
                  <a:cubicBezTo>
                    <a:pt x="374" y="158"/>
                    <a:pt x="1" y="934"/>
                    <a:pt x="173" y="934"/>
                  </a:cubicBezTo>
                  <a:cubicBezTo>
                    <a:pt x="959" y="915"/>
                    <a:pt x="2118" y="301"/>
                    <a:pt x="2194" y="215"/>
                  </a:cubicBezTo>
                  <a:cubicBezTo>
                    <a:pt x="2244" y="152"/>
                    <a:pt x="1673" y="1"/>
                    <a:pt x="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5"/>
            <p:cNvSpPr/>
            <p:nvPr/>
          </p:nvSpPr>
          <p:spPr>
            <a:xfrm>
              <a:off x="7302548" y="2440962"/>
              <a:ext cx="100609" cy="56311"/>
            </a:xfrm>
            <a:custGeom>
              <a:avLst/>
              <a:gdLst/>
              <a:ahLst/>
              <a:cxnLst/>
              <a:rect l="l" t="t" r="r" b="b"/>
              <a:pathLst>
                <a:path w="1733" h="970" extrusionOk="0">
                  <a:moveTo>
                    <a:pt x="779" y="1"/>
                  </a:moveTo>
                  <a:cubicBezTo>
                    <a:pt x="390" y="1"/>
                    <a:pt x="0" y="119"/>
                    <a:pt x="39" y="184"/>
                  </a:cubicBezTo>
                  <a:cubicBezTo>
                    <a:pt x="87" y="270"/>
                    <a:pt x="978" y="931"/>
                    <a:pt x="1611" y="970"/>
                  </a:cubicBezTo>
                  <a:cubicBezTo>
                    <a:pt x="1611" y="970"/>
                    <a:pt x="1612" y="970"/>
                    <a:pt x="1613" y="970"/>
                  </a:cubicBezTo>
                  <a:cubicBezTo>
                    <a:pt x="1732" y="970"/>
                    <a:pt x="1475" y="193"/>
                    <a:pt x="1285" y="98"/>
                  </a:cubicBezTo>
                  <a:cubicBezTo>
                    <a:pt x="1147" y="27"/>
                    <a:pt x="963" y="1"/>
                    <a:pt x="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5"/>
            <p:cNvSpPr/>
            <p:nvPr/>
          </p:nvSpPr>
          <p:spPr>
            <a:xfrm>
              <a:off x="7216915" y="2507204"/>
              <a:ext cx="174687" cy="174332"/>
            </a:xfrm>
            <a:custGeom>
              <a:avLst/>
              <a:gdLst/>
              <a:ahLst/>
              <a:cxnLst/>
              <a:rect l="l" t="t" r="r" b="b"/>
              <a:pathLst>
                <a:path w="3009" h="3003" extrusionOk="0">
                  <a:moveTo>
                    <a:pt x="1452" y="0"/>
                  </a:moveTo>
                  <a:cubicBezTo>
                    <a:pt x="1441" y="0"/>
                    <a:pt x="1430" y="1"/>
                    <a:pt x="1419" y="1"/>
                  </a:cubicBezTo>
                  <a:cubicBezTo>
                    <a:pt x="259" y="49"/>
                    <a:pt x="1" y="1131"/>
                    <a:pt x="30" y="1620"/>
                  </a:cubicBezTo>
                  <a:cubicBezTo>
                    <a:pt x="58" y="2118"/>
                    <a:pt x="298" y="2798"/>
                    <a:pt x="911" y="2942"/>
                  </a:cubicBezTo>
                  <a:cubicBezTo>
                    <a:pt x="1075" y="2981"/>
                    <a:pt x="1264" y="3003"/>
                    <a:pt x="1459" y="3003"/>
                  </a:cubicBezTo>
                  <a:cubicBezTo>
                    <a:pt x="1981" y="3003"/>
                    <a:pt x="2547" y="2849"/>
                    <a:pt x="2798" y="2473"/>
                  </a:cubicBezTo>
                  <a:cubicBezTo>
                    <a:pt x="3009" y="1687"/>
                    <a:pt x="2856" y="1112"/>
                    <a:pt x="2635" y="796"/>
                  </a:cubicBezTo>
                  <a:cubicBezTo>
                    <a:pt x="2429" y="486"/>
                    <a:pt x="2028" y="0"/>
                    <a:pt x="14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5"/>
            <p:cNvSpPr/>
            <p:nvPr/>
          </p:nvSpPr>
          <p:spPr>
            <a:xfrm>
              <a:off x="7196364" y="2497857"/>
              <a:ext cx="195820" cy="121794"/>
            </a:xfrm>
            <a:custGeom>
              <a:avLst/>
              <a:gdLst/>
              <a:ahLst/>
              <a:cxnLst/>
              <a:rect l="l" t="t" r="r" b="b"/>
              <a:pathLst>
                <a:path w="3373" h="2098" extrusionOk="0">
                  <a:moveTo>
                    <a:pt x="1685" y="1"/>
                  </a:moveTo>
                  <a:cubicBezTo>
                    <a:pt x="1599" y="1"/>
                    <a:pt x="1510" y="6"/>
                    <a:pt x="1418" y="18"/>
                  </a:cubicBezTo>
                  <a:cubicBezTo>
                    <a:pt x="269" y="181"/>
                    <a:pt x="0" y="1570"/>
                    <a:pt x="0" y="1570"/>
                  </a:cubicBezTo>
                  <a:cubicBezTo>
                    <a:pt x="0" y="1570"/>
                    <a:pt x="211" y="1848"/>
                    <a:pt x="403" y="1906"/>
                  </a:cubicBezTo>
                  <a:cubicBezTo>
                    <a:pt x="356" y="1175"/>
                    <a:pt x="786" y="343"/>
                    <a:pt x="1755" y="343"/>
                  </a:cubicBezTo>
                  <a:cubicBezTo>
                    <a:pt x="1777" y="343"/>
                    <a:pt x="1798" y="343"/>
                    <a:pt x="1821" y="344"/>
                  </a:cubicBezTo>
                  <a:cubicBezTo>
                    <a:pt x="2836" y="382"/>
                    <a:pt x="3305" y="1609"/>
                    <a:pt x="3373" y="2097"/>
                  </a:cubicBezTo>
                  <a:cubicBezTo>
                    <a:pt x="3346" y="934"/>
                    <a:pt x="2776" y="1"/>
                    <a:pt x="1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5"/>
            <p:cNvSpPr/>
            <p:nvPr/>
          </p:nvSpPr>
          <p:spPr>
            <a:xfrm>
              <a:off x="7220805" y="2511616"/>
              <a:ext cx="126328" cy="162605"/>
            </a:xfrm>
            <a:custGeom>
              <a:avLst/>
              <a:gdLst/>
              <a:ahLst/>
              <a:cxnLst/>
              <a:rect l="l" t="t" r="r" b="b"/>
              <a:pathLst>
                <a:path w="2176" h="2801" extrusionOk="0">
                  <a:moveTo>
                    <a:pt x="1111" y="1"/>
                  </a:moveTo>
                  <a:cubicBezTo>
                    <a:pt x="553" y="1"/>
                    <a:pt x="77" y="594"/>
                    <a:pt x="39" y="1352"/>
                  </a:cubicBezTo>
                  <a:cubicBezTo>
                    <a:pt x="1" y="2128"/>
                    <a:pt x="432" y="2770"/>
                    <a:pt x="1016" y="2799"/>
                  </a:cubicBezTo>
                  <a:cubicBezTo>
                    <a:pt x="1030" y="2800"/>
                    <a:pt x="1043" y="2800"/>
                    <a:pt x="1056" y="2800"/>
                  </a:cubicBezTo>
                  <a:cubicBezTo>
                    <a:pt x="1623" y="2800"/>
                    <a:pt x="2090" y="2207"/>
                    <a:pt x="2137" y="1458"/>
                  </a:cubicBezTo>
                  <a:cubicBezTo>
                    <a:pt x="2176" y="682"/>
                    <a:pt x="1735" y="30"/>
                    <a:pt x="1150" y="2"/>
                  </a:cubicBezTo>
                  <a:cubicBezTo>
                    <a:pt x="1137" y="1"/>
                    <a:pt x="1124"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5"/>
            <p:cNvSpPr/>
            <p:nvPr/>
          </p:nvSpPr>
          <p:spPr>
            <a:xfrm>
              <a:off x="7215290" y="2506333"/>
              <a:ext cx="136313" cy="173345"/>
            </a:xfrm>
            <a:custGeom>
              <a:avLst/>
              <a:gdLst/>
              <a:ahLst/>
              <a:cxnLst/>
              <a:rect l="l" t="t" r="r" b="b"/>
              <a:pathLst>
                <a:path w="2348" h="2986" extrusionOk="0">
                  <a:moveTo>
                    <a:pt x="1210" y="179"/>
                  </a:moveTo>
                  <a:cubicBezTo>
                    <a:pt x="1482" y="179"/>
                    <a:pt x="1755" y="319"/>
                    <a:pt x="1907" y="591"/>
                  </a:cubicBezTo>
                  <a:cubicBezTo>
                    <a:pt x="2079" y="869"/>
                    <a:pt x="2165" y="1204"/>
                    <a:pt x="2146" y="1539"/>
                  </a:cubicBezTo>
                  <a:cubicBezTo>
                    <a:pt x="2109" y="2250"/>
                    <a:pt x="1670" y="2805"/>
                    <a:pt x="1159" y="2805"/>
                  </a:cubicBezTo>
                  <a:cubicBezTo>
                    <a:pt x="1147" y="2805"/>
                    <a:pt x="1134" y="2805"/>
                    <a:pt x="1121" y="2804"/>
                  </a:cubicBezTo>
                  <a:cubicBezTo>
                    <a:pt x="584" y="2775"/>
                    <a:pt x="182" y="2162"/>
                    <a:pt x="220" y="1443"/>
                  </a:cubicBezTo>
                  <a:cubicBezTo>
                    <a:pt x="230" y="1108"/>
                    <a:pt x="355" y="782"/>
                    <a:pt x="565" y="524"/>
                  </a:cubicBezTo>
                  <a:cubicBezTo>
                    <a:pt x="720" y="292"/>
                    <a:pt x="964" y="179"/>
                    <a:pt x="1210" y="179"/>
                  </a:cubicBezTo>
                  <a:close/>
                  <a:moveTo>
                    <a:pt x="1208" y="1"/>
                  </a:moveTo>
                  <a:cubicBezTo>
                    <a:pt x="911" y="1"/>
                    <a:pt x="613" y="135"/>
                    <a:pt x="422" y="409"/>
                  </a:cubicBezTo>
                  <a:cubicBezTo>
                    <a:pt x="182" y="706"/>
                    <a:pt x="58" y="1060"/>
                    <a:pt x="38" y="1434"/>
                  </a:cubicBezTo>
                  <a:cubicBezTo>
                    <a:pt x="0" y="2258"/>
                    <a:pt x="479" y="2957"/>
                    <a:pt x="1111" y="2986"/>
                  </a:cubicBezTo>
                  <a:lnTo>
                    <a:pt x="1150" y="2986"/>
                  </a:lnTo>
                  <a:cubicBezTo>
                    <a:pt x="1763" y="2986"/>
                    <a:pt x="2280" y="2354"/>
                    <a:pt x="2318" y="1549"/>
                  </a:cubicBezTo>
                  <a:cubicBezTo>
                    <a:pt x="2347" y="1175"/>
                    <a:pt x="2251" y="802"/>
                    <a:pt x="2050" y="485"/>
                  </a:cubicBezTo>
                  <a:cubicBezTo>
                    <a:pt x="1864" y="164"/>
                    <a:pt x="1536" y="1"/>
                    <a:pt x="1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5"/>
            <p:cNvSpPr/>
            <p:nvPr/>
          </p:nvSpPr>
          <p:spPr>
            <a:xfrm>
              <a:off x="7247511" y="2556725"/>
              <a:ext cx="55152" cy="71288"/>
            </a:xfrm>
            <a:custGeom>
              <a:avLst/>
              <a:gdLst/>
              <a:ahLst/>
              <a:cxnLst/>
              <a:rect l="l" t="t" r="r" b="b"/>
              <a:pathLst>
                <a:path w="950" h="1228" extrusionOk="0">
                  <a:moveTo>
                    <a:pt x="495" y="0"/>
                  </a:moveTo>
                  <a:cubicBezTo>
                    <a:pt x="242" y="0"/>
                    <a:pt x="29" y="265"/>
                    <a:pt x="20" y="595"/>
                  </a:cubicBezTo>
                  <a:cubicBezTo>
                    <a:pt x="1" y="930"/>
                    <a:pt x="192" y="1217"/>
                    <a:pt x="441" y="1227"/>
                  </a:cubicBezTo>
                  <a:cubicBezTo>
                    <a:pt x="450" y="1228"/>
                    <a:pt x="459" y="1228"/>
                    <a:pt x="467" y="1228"/>
                  </a:cubicBezTo>
                  <a:cubicBezTo>
                    <a:pt x="715" y="1228"/>
                    <a:pt x="921" y="966"/>
                    <a:pt x="940" y="642"/>
                  </a:cubicBezTo>
                  <a:cubicBezTo>
                    <a:pt x="949" y="298"/>
                    <a:pt x="758" y="20"/>
                    <a:pt x="508" y="1"/>
                  </a:cubicBezTo>
                  <a:cubicBezTo>
                    <a:pt x="504" y="0"/>
                    <a:pt x="499"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5"/>
            <p:cNvSpPr/>
            <p:nvPr/>
          </p:nvSpPr>
          <p:spPr>
            <a:xfrm>
              <a:off x="7305393" y="2589179"/>
              <a:ext cx="69782" cy="43133"/>
            </a:xfrm>
            <a:custGeom>
              <a:avLst/>
              <a:gdLst/>
              <a:ahLst/>
              <a:cxnLst/>
              <a:rect l="l" t="t" r="r" b="b"/>
              <a:pathLst>
                <a:path w="1202" h="743" extrusionOk="0">
                  <a:moveTo>
                    <a:pt x="334" y="1"/>
                  </a:moveTo>
                  <a:cubicBezTo>
                    <a:pt x="170" y="1"/>
                    <a:pt x="41" y="27"/>
                    <a:pt x="29" y="83"/>
                  </a:cubicBezTo>
                  <a:cubicBezTo>
                    <a:pt x="0" y="218"/>
                    <a:pt x="489" y="668"/>
                    <a:pt x="786" y="735"/>
                  </a:cubicBezTo>
                  <a:cubicBezTo>
                    <a:pt x="806" y="740"/>
                    <a:pt x="825" y="742"/>
                    <a:pt x="843" y="742"/>
                  </a:cubicBezTo>
                  <a:cubicBezTo>
                    <a:pt x="1107" y="742"/>
                    <a:pt x="1202" y="257"/>
                    <a:pt x="987" y="131"/>
                  </a:cubicBezTo>
                  <a:cubicBezTo>
                    <a:pt x="843" y="49"/>
                    <a:pt x="5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5"/>
            <p:cNvSpPr/>
            <p:nvPr/>
          </p:nvSpPr>
          <p:spPr>
            <a:xfrm>
              <a:off x="7230849" y="2594404"/>
              <a:ext cx="25080" cy="22989"/>
            </a:xfrm>
            <a:custGeom>
              <a:avLst/>
              <a:gdLst/>
              <a:ahLst/>
              <a:cxnLst/>
              <a:rect l="l" t="t" r="r" b="b"/>
              <a:pathLst>
                <a:path w="432" h="396" extrusionOk="0">
                  <a:moveTo>
                    <a:pt x="330" y="0"/>
                  </a:moveTo>
                  <a:cubicBezTo>
                    <a:pt x="239" y="0"/>
                    <a:pt x="107" y="35"/>
                    <a:pt x="58" y="108"/>
                  </a:cubicBezTo>
                  <a:cubicBezTo>
                    <a:pt x="0" y="204"/>
                    <a:pt x="58" y="396"/>
                    <a:pt x="125" y="396"/>
                  </a:cubicBezTo>
                  <a:cubicBezTo>
                    <a:pt x="192" y="396"/>
                    <a:pt x="431" y="89"/>
                    <a:pt x="422" y="32"/>
                  </a:cubicBezTo>
                  <a:cubicBezTo>
                    <a:pt x="418" y="11"/>
                    <a:pt x="380" y="0"/>
                    <a:pt x="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5"/>
            <p:cNvSpPr/>
            <p:nvPr/>
          </p:nvSpPr>
          <p:spPr>
            <a:xfrm>
              <a:off x="7633526" y="2521776"/>
              <a:ext cx="232510" cy="185071"/>
            </a:xfrm>
            <a:custGeom>
              <a:avLst/>
              <a:gdLst/>
              <a:ahLst/>
              <a:cxnLst/>
              <a:rect l="l" t="t" r="r" b="b"/>
              <a:pathLst>
                <a:path w="4005" h="3188" extrusionOk="0">
                  <a:moveTo>
                    <a:pt x="1951" y="0"/>
                  </a:moveTo>
                  <a:cubicBezTo>
                    <a:pt x="1142" y="0"/>
                    <a:pt x="586" y="534"/>
                    <a:pt x="336" y="1005"/>
                  </a:cubicBezTo>
                  <a:cubicBezTo>
                    <a:pt x="0" y="1618"/>
                    <a:pt x="297" y="2701"/>
                    <a:pt x="297" y="2701"/>
                  </a:cubicBezTo>
                  <a:cubicBezTo>
                    <a:pt x="297" y="2701"/>
                    <a:pt x="546" y="3113"/>
                    <a:pt x="1370" y="3180"/>
                  </a:cubicBezTo>
                  <a:cubicBezTo>
                    <a:pt x="1427" y="3185"/>
                    <a:pt x="1486" y="3187"/>
                    <a:pt x="1545" y="3187"/>
                  </a:cubicBezTo>
                  <a:cubicBezTo>
                    <a:pt x="2352" y="3187"/>
                    <a:pt x="3338" y="2724"/>
                    <a:pt x="3785" y="2394"/>
                  </a:cubicBezTo>
                  <a:cubicBezTo>
                    <a:pt x="4005" y="1819"/>
                    <a:pt x="3995" y="651"/>
                    <a:pt x="2750" y="162"/>
                  </a:cubicBezTo>
                  <a:cubicBezTo>
                    <a:pt x="2462" y="49"/>
                    <a:pt x="2195" y="0"/>
                    <a:pt x="1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5"/>
            <p:cNvSpPr/>
            <p:nvPr/>
          </p:nvSpPr>
          <p:spPr>
            <a:xfrm>
              <a:off x="7651872" y="2537741"/>
              <a:ext cx="137997" cy="163128"/>
            </a:xfrm>
            <a:custGeom>
              <a:avLst/>
              <a:gdLst/>
              <a:ahLst/>
              <a:cxnLst/>
              <a:rect l="l" t="t" r="r" b="b"/>
              <a:pathLst>
                <a:path w="2377" h="2810" extrusionOk="0">
                  <a:moveTo>
                    <a:pt x="1212" y="1"/>
                  </a:moveTo>
                  <a:cubicBezTo>
                    <a:pt x="598" y="1"/>
                    <a:pt x="76" y="594"/>
                    <a:pt x="39" y="1353"/>
                  </a:cubicBezTo>
                  <a:cubicBezTo>
                    <a:pt x="1" y="2129"/>
                    <a:pt x="489" y="2780"/>
                    <a:pt x="1121" y="2809"/>
                  </a:cubicBezTo>
                  <a:cubicBezTo>
                    <a:pt x="1136" y="2810"/>
                    <a:pt x="1150" y="2810"/>
                    <a:pt x="1165" y="2810"/>
                  </a:cubicBezTo>
                  <a:cubicBezTo>
                    <a:pt x="1778" y="2810"/>
                    <a:pt x="2301" y="2217"/>
                    <a:pt x="2338" y="1468"/>
                  </a:cubicBezTo>
                  <a:cubicBezTo>
                    <a:pt x="2376" y="692"/>
                    <a:pt x="1888" y="40"/>
                    <a:pt x="1256" y="2"/>
                  </a:cubicBezTo>
                  <a:cubicBezTo>
                    <a:pt x="1241" y="1"/>
                    <a:pt x="1227" y="1"/>
                    <a:pt x="1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p:cNvSpPr/>
            <p:nvPr/>
          </p:nvSpPr>
          <p:spPr>
            <a:xfrm>
              <a:off x="7640725" y="2532748"/>
              <a:ext cx="160290" cy="173635"/>
            </a:xfrm>
            <a:custGeom>
              <a:avLst/>
              <a:gdLst/>
              <a:ahLst/>
              <a:cxnLst/>
              <a:rect l="l" t="t" r="r" b="b"/>
              <a:pathLst>
                <a:path w="2761" h="2991" extrusionOk="0">
                  <a:moveTo>
                    <a:pt x="1448" y="184"/>
                  </a:moveTo>
                  <a:cubicBezTo>
                    <a:pt x="1745" y="203"/>
                    <a:pt x="2013" y="356"/>
                    <a:pt x="2176" y="596"/>
                  </a:cubicBezTo>
                  <a:cubicBezTo>
                    <a:pt x="2568" y="1170"/>
                    <a:pt x="2530" y="1937"/>
                    <a:pt x="2080" y="2464"/>
                  </a:cubicBezTo>
                  <a:cubicBezTo>
                    <a:pt x="1895" y="2694"/>
                    <a:pt x="1630" y="2808"/>
                    <a:pt x="1367" y="2808"/>
                  </a:cubicBezTo>
                  <a:cubicBezTo>
                    <a:pt x="1072" y="2808"/>
                    <a:pt x="777" y="2666"/>
                    <a:pt x="595" y="2387"/>
                  </a:cubicBezTo>
                  <a:cubicBezTo>
                    <a:pt x="394" y="2119"/>
                    <a:pt x="307" y="1784"/>
                    <a:pt x="327" y="1439"/>
                  </a:cubicBezTo>
                  <a:cubicBezTo>
                    <a:pt x="336" y="1103"/>
                    <a:pt x="461" y="778"/>
                    <a:pt x="681" y="519"/>
                  </a:cubicBezTo>
                  <a:cubicBezTo>
                    <a:pt x="863" y="308"/>
                    <a:pt x="1122" y="184"/>
                    <a:pt x="1400" y="184"/>
                  </a:cubicBezTo>
                  <a:close/>
                  <a:moveTo>
                    <a:pt x="1398" y="0"/>
                  </a:moveTo>
                  <a:cubicBezTo>
                    <a:pt x="1084" y="0"/>
                    <a:pt x="768" y="133"/>
                    <a:pt x="547" y="404"/>
                  </a:cubicBezTo>
                  <a:cubicBezTo>
                    <a:pt x="49" y="998"/>
                    <a:pt x="1" y="1860"/>
                    <a:pt x="451" y="2502"/>
                  </a:cubicBezTo>
                  <a:cubicBezTo>
                    <a:pt x="643" y="2780"/>
                    <a:pt x="959" y="2962"/>
                    <a:pt x="1304" y="2991"/>
                  </a:cubicBezTo>
                  <a:lnTo>
                    <a:pt x="1361" y="2991"/>
                  </a:lnTo>
                  <a:cubicBezTo>
                    <a:pt x="1687" y="2981"/>
                    <a:pt x="2003" y="2837"/>
                    <a:pt x="2214" y="2588"/>
                  </a:cubicBezTo>
                  <a:cubicBezTo>
                    <a:pt x="2722" y="1994"/>
                    <a:pt x="2760" y="1132"/>
                    <a:pt x="2319" y="490"/>
                  </a:cubicBezTo>
                  <a:cubicBezTo>
                    <a:pt x="2102" y="166"/>
                    <a:pt x="1751" y="0"/>
                    <a:pt x="1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5"/>
            <p:cNvSpPr/>
            <p:nvPr/>
          </p:nvSpPr>
          <p:spPr>
            <a:xfrm>
              <a:off x="7681365" y="2583373"/>
              <a:ext cx="60667" cy="71347"/>
            </a:xfrm>
            <a:custGeom>
              <a:avLst/>
              <a:gdLst/>
              <a:ahLst/>
              <a:cxnLst/>
              <a:rect l="l" t="t" r="r" b="b"/>
              <a:pathLst>
                <a:path w="1045" h="1229" extrusionOk="0">
                  <a:moveTo>
                    <a:pt x="528" y="0"/>
                  </a:moveTo>
                  <a:cubicBezTo>
                    <a:pt x="262" y="0"/>
                    <a:pt x="28" y="262"/>
                    <a:pt x="10" y="586"/>
                  </a:cubicBezTo>
                  <a:cubicBezTo>
                    <a:pt x="0" y="931"/>
                    <a:pt x="211" y="1218"/>
                    <a:pt x="489" y="1228"/>
                  </a:cubicBezTo>
                  <a:cubicBezTo>
                    <a:pt x="499" y="1228"/>
                    <a:pt x="508" y="1229"/>
                    <a:pt x="518" y="1229"/>
                  </a:cubicBezTo>
                  <a:cubicBezTo>
                    <a:pt x="792" y="1229"/>
                    <a:pt x="1007" y="967"/>
                    <a:pt x="1025" y="634"/>
                  </a:cubicBezTo>
                  <a:cubicBezTo>
                    <a:pt x="1045" y="298"/>
                    <a:pt x="834" y="11"/>
                    <a:pt x="556" y="1"/>
                  </a:cubicBezTo>
                  <a:cubicBezTo>
                    <a:pt x="547" y="1"/>
                    <a:pt x="537" y="0"/>
                    <a:pt x="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5"/>
            <p:cNvSpPr/>
            <p:nvPr/>
          </p:nvSpPr>
          <p:spPr>
            <a:xfrm>
              <a:off x="7745343" y="2615884"/>
              <a:ext cx="75936" cy="43597"/>
            </a:xfrm>
            <a:custGeom>
              <a:avLst/>
              <a:gdLst/>
              <a:ahLst/>
              <a:cxnLst/>
              <a:rect l="l" t="t" r="r" b="b"/>
              <a:pathLst>
                <a:path w="1308" h="751" extrusionOk="0">
                  <a:moveTo>
                    <a:pt x="352" y="1"/>
                  </a:moveTo>
                  <a:cubicBezTo>
                    <a:pt x="173" y="1"/>
                    <a:pt x="31" y="26"/>
                    <a:pt x="19" y="83"/>
                  </a:cubicBezTo>
                  <a:cubicBezTo>
                    <a:pt x="0" y="217"/>
                    <a:pt x="527" y="668"/>
                    <a:pt x="862" y="744"/>
                  </a:cubicBezTo>
                  <a:cubicBezTo>
                    <a:pt x="881" y="748"/>
                    <a:pt x="900" y="750"/>
                    <a:pt x="918" y="750"/>
                  </a:cubicBezTo>
                  <a:cubicBezTo>
                    <a:pt x="1211" y="750"/>
                    <a:pt x="1307" y="258"/>
                    <a:pt x="1063" y="131"/>
                  </a:cubicBezTo>
                  <a:cubicBezTo>
                    <a:pt x="909" y="48"/>
                    <a:pt x="595"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5"/>
            <p:cNvSpPr/>
            <p:nvPr/>
          </p:nvSpPr>
          <p:spPr>
            <a:xfrm>
              <a:off x="7663019" y="2620935"/>
              <a:ext cx="27808" cy="22060"/>
            </a:xfrm>
            <a:custGeom>
              <a:avLst/>
              <a:gdLst/>
              <a:ahLst/>
              <a:cxnLst/>
              <a:rect l="l" t="t" r="r" b="b"/>
              <a:pathLst>
                <a:path w="479" h="380" extrusionOk="0">
                  <a:moveTo>
                    <a:pt x="351" y="0"/>
                  </a:moveTo>
                  <a:cubicBezTo>
                    <a:pt x="253" y="0"/>
                    <a:pt x="120" y="31"/>
                    <a:pt x="67" y="102"/>
                  </a:cubicBezTo>
                  <a:cubicBezTo>
                    <a:pt x="0" y="198"/>
                    <a:pt x="67" y="380"/>
                    <a:pt x="144" y="380"/>
                  </a:cubicBezTo>
                  <a:cubicBezTo>
                    <a:pt x="145" y="380"/>
                    <a:pt x="146" y="380"/>
                    <a:pt x="148" y="380"/>
                  </a:cubicBezTo>
                  <a:cubicBezTo>
                    <a:pt x="229" y="380"/>
                    <a:pt x="479" y="91"/>
                    <a:pt x="470" y="35"/>
                  </a:cubicBezTo>
                  <a:cubicBezTo>
                    <a:pt x="462" y="12"/>
                    <a:pt x="413" y="0"/>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7630507" y="2508713"/>
              <a:ext cx="268911" cy="152098"/>
            </a:xfrm>
            <a:custGeom>
              <a:avLst/>
              <a:gdLst/>
              <a:ahLst/>
              <a:cxnLst/>
              <a:rect l="l" t="t" r="r" b="b"/>
              <a:pathLst>
                <a:path w="4632" h="2620" extrusionOk="0">
                  <a:moveTo>
                    <a:pt x="2221" y="1"/>
                  </a:moveTo>
                  <a:cubicBezTo>
                    <a:pt x="799" y="1"/>
                    <a:pt x="1" y="1208"/>
                    <a:pt x="100" y="2475"/>
                  </a:cubicBezTo>
                  <a:cubicBezTo>
                    <a:pt x="100" y="2475"/>
                    <a:pt x="436" y="569"/>
                    <a:pt x="1815" y="416"/>
                  </a:cubicBezTo>
                  <a:cubicBezTo>
                    <a:pt x="1888" y="408"/>
                    <a:pt x="1960" y="404"/>
                    <a:pt x="2029" y="404"/>
                  </a:cubicBezTo>
                  <a:cubicBezTo>
                    <a:pt x="3283" y="404"/>
                    <a:pt x="3964" y="1666"/>
                    <a:pt x="3837" y="2619"/>
                  </a:cubicBezTo>
                  <a:cubicBezTo>
                    <a:pt x="4201" y="2523"/>
                    <a:pt x="4632" y="2111"/>
                    <a:pt x="4632" y="2111"/>
                  </a:cubicBezTo>
                  <a:cubicBezTo>
                    <a:pt x="4632" y="2111"/>
                    <a:pt x="3999" y="167"/>
                    <a:pt x="2476" y="13"/>
                  </a:cubicBezTo>
                  <a:cubicBezTo>
                    <a:pt x="2389" y="5"/>
                    <a:pt x="2304" y="1"/>
                    <a:pt x="2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p:cNvSpPr/>
            <p:nvPr/>
          </p:nvSpPr>
          <p:spPr>
            <a:xfrm>
              <a:off x="7028407" y="1982668"/>
              <a:ext cx="1179678" cy="806988"/>
            </a:xfrm>
            <a:custGeom>
              <a:avLst/>
              <a:gdLst/>
              <a:ahLst/>
              <a:cxnLst/>
              <a:rect l="l" t="t" r="r" b="b"/>
              <a:pathLst>
                <a:path w="20320" h="13901" extrusionOk="0">
                  <a:moveTo>
                    <a:pt x="7599" y="0"/>
                  </a:moveTo>
                  <a:cubicBezTo>
                    <a:pt x="6450" y="0"/>
                    <a:pt x="5069" y="220"/>
                    <a:pt x="3918" y="1113"/>
                  </a:cubicBezTo>
                  <a:cubicBezTo>
                    <a:pt x="2165" y="2473"/>
                    <a:pt x="1571" y="4351"/>
                    <a:pt x="1456" y="5865"/>
                  </a:cubicBezTo>
                  <a:cubicBezTo>
                    <a:pt x="690" y="7062"/>
                    <a:pt x="0" y="8605"/>
                    <a:pt x="134" y="10080"/>
                  </a:cubicBezTo>
                  <a:cubicBezTo>
                    <a:pt x="139" y="10131"/>
                    <a:pt x="162" y="10152"/>
                    <a:pt x="198" y="10152"/>
                  </a:cubicBezTo>
                  <a:cubicBezTo>
                    <a:pt x="388" y="10152"/>
                    <a:pt x="929" y="9563"/>
                    <a:pt x="929" y="9563"/>
                  </a:cubicBezTo>
                  <a:cubicBezTo>
                    <a:pt x="1012" y="11945"/>
                    <a:pt x="2297" y="13295"/>
                    <a:pt x="2433" y="13295"/>
                  </a:cubicBezTo>
                  <a:cubicBezTo>
                    <a:pt x="2438" y="13295"/>
                    <a:pt x="2441" y="13293"/>
                    <a:pt x="2443" y="13290"/>
                  </a:cubicBezTo>
                  <a:cubicBezTo>
                    <a:pt x="2491" y="13175"/>
                    <a:pt x="3037" y="8854"/>
                    <a:pt x="5164" y="5625"/>
                  </a:cubicBezTo>
                  <a:lnTo>
                    <a:pt x="5164" y="5625"/>
                  </a:lnTo>
                  <a:cubicBezTo>
                    <a:pt x="4800" y="7015"/>
                    <a:pt x="5097" y="8346"/>
                    <a:pt x="5336" y="8375"/>
                  </a:cubicBezTo>
                  <a:cubicBezTo>
                    <a:pt x="5338" y="8375"/>
                    <a:pt x="5339" y="8375"/>
                    <a:pt x="5340" y="8375"/>
                  </a:cubicBezTo>
                  <a:cubicBezTo>
                    <a:pt x="5586" y="8375"/>
                    <a:pt x="6602" y="5643"/>
                    <a:pt x="8699" y="3499"/>
                  </a:cubicBezTo>
                  <a:cubicBezTo>
                    <a:pt x="9529" y="7116"/>
                    <a:pt x="13198" y="10116"/>
                    <a:pt x="13474" y="10116"/>
                  </a:cubicBezTo>
                  <a:cubicBezTo>
                    <a:pt x="13482" y="10116"/>
                    <a:pt x="13487" y="10114"/>
                    <a:pt x="13489" y="10109"/>
                  </a:cubicBezTo>
                  <a:cubicBezTo>
                    <a:pt x="13566" y="9927"/>
                    <a:pt x="13211" y="8222"/>
                    <a:pt x="13211" y="8222"/>
                  </a:cubicBezTo>
                  <a:lnTo>
                    <a:pt x="13211" y="8222"/>
                  </a:lnTo>
                  <a:cubicBezTo>
                    <a:pt x="14323" y="9563"/>
                    <a:pt x="16037" y="11220"/>
                    <a:pt x="16037" y="11220"/>
                  </a:cubicBezTo>
                  <a:cubicBezTo>
                    <a:pt x="16037" y="11220"/>
                    <a:pt x="16162" y="13759"/>
                    <a:pt x="16277" y="13893"/>
                  </a:cubicBezTo>
                  <a:cubicBezTo>
                    <a:pt x="16280" y="13898"/>
                    <a:pt x="16287" y="13900"/>
                    <a:pt x="16296" y="13900"/>
                  </a:cubicBezTo>
                  <a:cubicBezTo>
                    <a:pt x="16565" y="13900"/>
                    <a:pt x="19186" y="11874"/>
                    <a:pt x="19362" y="8011"/>
                  </a:cubicBezTo>
                  <a:cubicBezTo>
                    <a:pt x="19566" y="8322"/>
                    <a:pt x="20060" y="8874"/>
                    <a:pt x="20199" y="8874"/>
                  </a:cubicBezTo>
                  <a:cubicBezTo>
                    <a:pt x="20209" y="8874"/>
                    <a:pt x="20218" y="8870"/>
                    <a:pt x="20224" y="8864"/>
                  </a:cubicBezTo>
                  <a:cubicBezTo>
                    <a:pt x="20320" y="8768"/>
                    <a:pt x="20243" y="4217"/>
                    <a:pt x="17886" y="2387"/>
                  </a:cubicBezTo>
                  <a:cubicBezTo>
                    <a:pt x="15930" y="870"/>
                    <a:pt x="13203" y="12"/>
                    <a:pt x="10651" y="12"/>
                  </a:cubicBezTo>
                  <a:cubicBezTo>
                    <a:pt x="10141" y="12"/>
                    <a:pt x="9638" y="46"/>
                    <a:pt x="9149" y="117"/>
                  </a:cubicBezTo>
                  <a:cubicBezTo>
                    <a:pt x="8741" y="61"/>
                    <a:pt x="8202" y="0"/>
                    <a:pt x="7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5"/>
            <p:cNvSpPr/>
            <p:nvPr/>
          </p:nvSpPr>
          <p:spPr>
            <a:xfrm>
              <a:off x="7660697" y="2244326"/>
              <a:ext cx="196226" cy="122375"/>
            </a:xfrm>
            <a:custGeom>
              <a:avLst/>
              <a:gdLst/>
              <a:ahLst/>
              <a:cxnLst/>
              <a:rect l="l" t="t" r="r" b="b"/>
              <a:pathLst>
                <a:path w="3380" h="2108" extrusionOk="0">
                  <a:moveTo>
                    <a:pt x="308" y="1"/>
                  </a:moveTo>
                  <a:cubicBezTo>
                    <a:pt x="102" y="1"/>
                    <a:pt x="1" y="78"/>
                    <a:pt x="78" y="266"/>
                  </a:cubicBezTo>
                  <a:cubicBezTo>
                    <a:pt x="283" y="741"/>
                    <a:pt x="2663" y="2108"/>
                    <a:pt x="3238" y="2108"/>
                  </a:cubicBezTo>
                  <a:cubicBezTo>
                    <a:pt x="3334" y="2108"/>
                    <a:pt x="3380" y="2069"/>
                    <a:pt x="3355" y="1981"/>
                  </a:cubicBezTo>
                  <a:cubicBezTo>
                    <a:pt x="3173" y="1367"/>
                    <a:pt x="2598" y="869"/>
                    <a:pt x="2186" y="649"/>
                  </a:cubicBezTo>
                  <a:cubicBezTo>
                    <a:pt x="1526" y="300"/>
                    <a:pt x="714"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5"/>
            <p:cNvSpPr/>
            <p:nvPr/>
          </p:nvSpPr>
          <p:spPr>
            <a:xfrm>
              <a:off x="7139062" y="2078983"/>
              <a:ext cx="304266" cy="132650"/>
            </a:xfrm>
            <a:custGeom>
              <a:avLst/>
              <a:gdLst/>
              <a:ahLst/>
              <a:cxnLst/>
              <a:rect l="l" t="t" r="r" b="b"/>
              <a:pathLst>
                <a:path w="5241" h="2285" extrusionOk="0">
                  <a:moveTo>
                    <a:pt x="1399" y="0"/>
                  </a:moveTo>
                  <a:cubicBezTo>
                    <a:pt x="786" y="623"/>
                    <a:pt x="307" y="1370"/>
                    <a:pt x="1" y="2194"/>
                  </a:cubicBezTo>
                  <a:cubicBezTo>
                    <a:pt x="488" y="2258"/>
                    <a:pt x="973" y="2285"/>
                    <a:pt x="1439" y="2285"/>
                  </a:cubicBezTo>
                  <a:cubicBezTo>
                    <a:pt x="3421" y="2285"/>
                    <a:pt x="5069" y="1803"/>
                    <a:pt x="5155" y="1648"/>
                  </a:cubicBezTo>
                  <a:cubicBezTo>
                    <a:pt x="5241" y="1466"/>
                    <a:pt x="3037" y="699"/>
                    <a:pt x="1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7699420" y="2147373"/>
              <a:ext cx="481973" cy="172474"/>
            </a:xfrm>
            <a:custGeom>
              <a:avLst/>
              <a:gdLst/>
              <a:ahLst/>
              <a:cxnLst/>
              <a:rect l="l" t="t" r="r" b="b"/>
              <a:pathLst>
                <a:path w="8302" h="2971" extrusionOk="0">
                  <a:moveTo>
                    <a:pt x="6817" y="0"/>
                  </a:moveTo>
                  <a:cubicBezTo>
                    <a:pt x="4269" y="460"/>
                    <a:pt x="149" y="959"/>
                    <a:pt x="72" y="1112"/>
                  </a:cubicBezTo>
                  <a:cubicBezTo>
                    <a:pt x="0" y="1247"/>
                    <a:pt x="3998" y="2970"/>
                    <a:pt x="7653" y="2970"/>
                  </a:cubicBezTo>
                  <a:cubicBezTo>
                    <a:pt x="7871" y="2970"/>
                    <a:pt x="8088" y="2964"/>
                    <a:pt x="8302" y="2951"/>
                  </a:cubicBezTo>
                  <a:cubicBezTo>
                    <a:pt x="8024" y="1907"/>
                    <a:pt x="7564" y="805"/>
                    <a:pt x="6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8063432" y="2118229"/>
              <a:ext cx="127663" cy="212182"/>
            </a:xfrm>
            <a:custGeom>
              <a:avLst/>
              <a:gdLst/>
              <a:ahLst/>
              <a:cxnLst/>
              <a:rect l="l" t="t" r="r" b="b"/>
              <a:pathLst>
                <a:path w="2199" h="3655" extrusionOk="0">
                  <a:moveTo>
                    <a:pt x="64" y="1"/>
                  </a:moveTo>
                  <a:cubicBezTo>
                    <a:pt x="47" y="1"/>
                    <a:pt x="31" y="8"/>
                    <a:pt x="20" y="23"/>
                  </a:cubicBezTo>
                  <a:cubicBezTo>
                    <a:pt x="1" y="43"/>
                    <a:pt x="10" y="81"/>
                    <a:pt x="30" y="100"/>
                  </a:cubicBezTo>
                  <a:cubicBezTo>
                    <a:pt x="547" y="531"/>
                    <a:pt x="959" y="1068"/>
                    <a:pt x="1256" y="1671"/>
                  </a:cubicBezTo>
                  <a:cubicBezTo>
                    <a:pt x="1553" y="2265"/>
                    <a:pt x="1783" y="2907"/>
                    <a:pt x="1936" y="3559"/>
                  </a:cubicBezTo>
                  <a:lnTo>
                    <a:pt x="1946" y="3568"/>
                  </a:lnTo>
                  <a:cubicBezTo>
                    <a:pt x="1961" y="3629"/>
                    <a:pt x="2006" y="3655"/>
                    <a:pt x="2053" y="3655"/>
                  </a:cubicBezTo>
                  <a:cubicBezTo>
                    <a:pt x="2124" y="3655"/>
                    <a:pt x="2199" y="3594"/>
                    <a:pt x="2176" y="3501"/>
                  </a:cubicBezTo>
                  <a:cubicBezTo>
                    <a:pt x="1994" y="2831"/>
                    <a:pt x="1745" y="2189"/>
                    <a:pt x="1419" y="1585"/>
                  </a:cubicBezTo>
                  <a:cubicBezTo>
                    <a:pt x="1093" y="972"/>
                    <a:pt x="643" y="435"/>
                    <a:pt x="106" y="14"/>
                  </a:cubicBezTo>
                  <a:cubicBezTo>
                    <a:pt x="93" y="5"/>
                    <a:pt x="79" y="1"/>
                    <a:pt x="64"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7021150" y="1975527"/>
              <a:ext cx="1193611" cy="821501"/>
            </a:xfrm>
            <a:custGeom>
              <a:avLst/>
              <a:gdLst/>
              <a:ahLst/>
              <a:cxnLst/>
              <a:rect l="l" t="t" r="r" b="b"/>
              <a:pathLst>
                <a:path w="20560" h="14151" extrusionOk="0">
                  <a:moveTo>
                    <a:pt x="7738" y="0"/>
                  </a:moveTo>
                  <a:cubicBezTo>
                    <a:pt x="6205" y="0"/>
                    <a:pt x="4964" y="378"/>
                    <a:pt x="3976" y="1140"/>
                  </a:cubicBezTo>
                  <a:cubicBezTo>
                    <a:pt x="2118" y="2577"/>
                    <a:pt x="1581" y="4541"/>
                    <a:pt x="1466" y="5950"/>
                  </a:cubicBezTo>
                  <a:cubicBezTo>
                    <a:pt x="786" y="7032"/>
                    <a:pt x="1" y="8642"/>
                    <a:pt x="144" y="10222"/>
                  </a:cubicBezTo>
                  <a:cubicBezTo>
                    <a:pt x="154" y="10289"/>
                    <a:pt x="202" y="10356"/>
                    <a:pt x="269" y="10385"/>
                  </a:cubicBezTo>
                  <a:cubicBezTo>
                    <a:pt x="286" y="10391"/>
                    <a:pt x="304" y="10394"/>
                    <a:pt x="324" y="10394"/>
                  </a:cubicBezTo>
                  <a:cubicBezTo>
                    <a:pt x="462" y="10394"/>
                    <a:pt x="674" y="10250"/>
                    <a:pt x="959" y="9973"/>
                  </a:cubicBezTo>
                  <a:cubicBezTo>
                    <a:pt x="1121" y="12167"/>
                    <a:pt x="2300" y="13489"/>
                    <a:pt x="2539" y="13528"/>
                  </a:cubicBezTo>
                  <a:cubicBezTo>
                    <a:pt x="2551" y="13532"/>
                    <a:pt x="2563" y="13533"/>
                    <a:pt x="2575" y="13533"/>
                  </a:cubicBezTo>
                  <a:cubicBezTo>
                    <a:pt x="2620" y="13533"/>
                    <a:pt x="2660" y="13506"/>
                    <a:pt x="2683" y="13461"/>
                  </a:cubicBezTo>
                  <a:cubicBezTo>
                    <a:pt x="2702" y="13384"/>
                    <a:pt x="2721" y="13307"/>
                    <a:pt x="2731" y="13231"/>
                  </a:cubicBezTo>
                  <a:cubicBezTo>
                    <a:pt x="3306" y="9935"/>
                    <a:pt x="4254" y="7741"/>
                    <a:pt x="5049" y="6371"/>
                  </a:cubicBezTo>
                  <a:lnTo>
                    <a:pt x="5049" y="6371"/>
                  </a:lnTo>
                  <a:cubicBezTo>
                    <a:pt x="4925" y="7320"/>
                    <a:pt x="5068" y="8191"/>
                    <a:pt x="5270" y="8488"/>
                  </a:cubicBezTo>
                  <a:cubicBezTo>
                    <a:pt x="5308" y="8565"/>
                    <a:pt x="5375" y="8613"/>
                    <a:pt x="5452" y="8622"/>
                  </a:cubicBezTo>
                  <a:cubicBezTo>
                    <a:pt x="5459" y="8623"/>
                    <a:pt x="5466" y="8624"/>
                    <a:pt x="5473" y="8624"/>
                  </a:cubicBezTo>
                  <a:cubicBezTo>
                    <a:pt x="5615" y="8624"/>
                    <a:pt x="5720" y="8435"/>
                    <a:pt x="6094" y="7751"/>
                  </a:cubicBezTo>
                  <a:cubicBezTo>
                    <a:pt x="6611" y="6802"/>
                    <a:pt x="7464" y="5231"/>
                    <a:pt x="8757" y="3861"/>
                  </a:cubicBezTo>
                  <a:cubicBezTo>
                    <a:pt x="9677" y="7367"/>
                    <a:pt x="13193" y="10309"/>
                    <a:pt x="13576" y="10356"/>
                  </a:cubicBezTo>
                  <a:cubicBezTo>
                    <a:pt x="13583" y="10357"/>
                    <a:pt x="13590" y="10358"/>
                    <a:pt x="13596" y="10358"/>
                  </a:cubicBezTo>
                  <a:cubicBezTo>
                    <a:pt x="13654" y="10358"/>
                    <a:pt x="13702" y="10323"/>
                    <a:pt x="13719" y="10280"/>
                  </a:cubicBezTo>
                  <a:cubicBezTo>
                    <a:pt x="13787" y="10136"/>
                    <a:pt x="13672" y="9398"/>
                    <a:pt x="13547" y="8776"/>
                  </a:cubicBezTo>
                  <a:lnTo>
                    <a:pt x="13547" y="8776"/>
                  </a:lnTo>
                  <a:cubicBezTo>
                    <a:pt x="14543" y="9925"/>
                    <a:pt x="15827" y="11180"/>
                    <a:pt x="16047" y="11401"/>
                  </a:cubicBezTo>
                  <a:cubicBezTo>
                    <a:pt x="16105" y="12560"/>
                    <a:pt x="16201" y="13959"/>
                    <a:pt x="16306" y="14093"/>
                  </a:cubicBezTo>
                  <a:cubicBezTo>
                    <a:pt x="16335" y="14131"/>
                    <a:pt x="16383" y="14150"/>
                    <a:pt x="16421" y="14150"/>
                  </a:cubicBezTo>
                  <a:cubicBezTo>
                    <a:pt x="16450" y="14141"/>
                    <a:pt x="16469" y="14141"/>
                    <a:pt x="16498" y="14131"/>
                  </a:cubicBezTo>
                  <a:cubicBezTo>
                    <a:pt x="16986" y="13978"/>
                    <a:pt x="19295" y="12014"/>
                    <a:pt x="19583" y="8469"/>
                  </a:cubicBezTo>
                  <a:cubicBezTo>
                    <a:pt x="19812" y="8747"/>
                    <a:pt x="20138" y="9111"/>
                    <a:pt x="20320" y="9121"/>
                  </a:cubicBezTo>
                  <a:cubicBezTo>
                    <a:pt x="20368" y="9121"/>
                    <a:pt x="20416" y="9101"/>
                    <a:pt x="20445" y="9073"/>
                  </a:cubicBezTo>
                  <a:cubicBezTo>
                    <a:pt x="20560" y="8939"/>
                    <a:pt x="20483" y="7377"/>
                    <a:pt x="20119" y="5959"/>
                  </a:cubicBezTo>
                  <a:cubicBezTo>
                    <a:pt x="20107" y="5888"/>
                    <a:pt x="20057" y="5858"/>
                    <a:pt x="20005" y="5858"/>
                  </a:cubicBezTo>
                  <a:cubicBezTo>
                    <a:pt x="19931" y="5858"/>
                    <a:pt x="19855" y="5921"/>
                    <a:pt x="19889" y="6017"/>
                  </a:cubicBezTo>
                  <a:cubicBezTo>
                    <a:pt x="20129" y="6936"/>
                    <a:pt x="20253" y="7875"/>
                    <a:pt x="20253" y="8833"/>
                  </a:cubicBezTo>
                  <a:cubicBezTo>
                    <a:pt x="20004" y="8603"/>
                    <a:pt x="19784" y="8354"/>
                    <a:pt x="19583" y="8076"/>
                  </a:cubicBezTo>
                  <a:cubicBezTo>
                    <a:pt x="19561" y="8041"/>
                    <a:pt x="19529" y="8021"/>
                    <a:pt x="19495" y="8021"/>
                  </a:cubicBezTo>
                  <a:cubicBezTo>
                    <a:pt x="19483" y="8021"/>
                    <a:pt x="19470" y="8024"/>
                    <a:pt x="19458" y="8028"/>
                  </a:cubicBezTo>
                  <a:cubicBezTo>
                    <a:pt x="19410" y="8038"/>
                    <a:pt x="19372" y="8086"/>
                    <a:pt x="19372" y="8134"/>
                  </a:cubicBezTo>
                  <a:cubicBezTo>
                    <a:pt x="19209" y="11736"/>
                    <a:pt x="16948" y="13623"/>
                    <a:pt x="16488" y="13882"/>
                  </a:cubicBezTo>
                  <a:cubicBezTo>
                    <a:pt x="16421" y="13547"/>
                    <a:pt x="16335" y="12388"/>
                    <a:pt x="16287" y="11353"/>
                  </a:cubicBezTo>
                  <a:cubicBezTo>
                    <a:pt x="16287" y="11315"/>
                    <a:pt x="16268" y="11286"/>
                    <a:pt x="16249" y="11267"/>
                  </a:cubicBezTo>
                  <a:cubicBezTo>
                    <a:pt x="16229" y="11257"/>
                    <a:pt x="14524" y="9600"/>
                    <a:pt x="13432" y="8278"/>
                  </a:cubicBezTo>
                  <a:cubicBezTo>
                    <a:pt x="13406" y="8245"/>
                    <a:pt x="13371" y="8230"/>
                    <a:pt x="13336" y="8230"/>
                  </a:cubicBezTo>
                  <a:cubicBezTo>
                    <a:pt x="13320" y="8230"/>
                    <a:pt x="13304" y="8233"/>
                    <a:pt x="13288" y="8239"/>
                  </a:cubicBezTo>
                  <a:cubicBezTo>
                    <a:pt x="13240" y="8268"/>
                    <a:pt x="13212" y="8325"/>
                    <a:pt x="13221" y="8373"/>
                  </a:cubicBezTo>
                  <a:cubicBezTo>
                    <a:pt x="13346" y="8939"/>
                    <a:pt x="13442" y="9504"/>
                    <a:pt x="13509" y="10069"/>
                  </a:cubicBezTo>
                  <a:cubicBezTo>
                    <a:pt x="12838" y="9657"/>
                    <a:pt x="9705" y="6927"/>
                    <a:pt x="8939" y="3602"/>
                  </a:cubicBezTo>
                  <a:cubicBezTo>
                    <a:pt x="8929" y="3564"/>
                    <a:pt x="8891" y="3526"/>
                    <a:pt x="8853" y="3516"/>
                  </a:cubicBezTo>
                  <a:cubicBezTo>
                    <a:pt x="8843" y="3514"/>
                    <a:pt x="8833" y="3513"/>
                    <a:pt x="8822" y="3513"/>
                  </a:cubicBezTo>
                  <a:cubicBezTo>
                    <a:pt x="8791" y="3513"/>
                    <a:pt x="8757" y="3523"/>
                    <a:pt x="8728" y="3545"/>
                  </a:cubicBezTo>
                  <a:cubicBezTo>
                    <a:pt x="7329" y="4982"/>
                    <a:pt x="6429" y="6649"/>
                    <a:pt x="5883" y="7645"/>
                  </a:cubicBezTo>
                  <a:cubicBezTo>
                    <a:pt x="5758" y="7894"/>
                    <a:pt x="5615" y="8134"/>
                    <a:pt x="5461" y="8364"/>
                  </a:cubicBezTo>
                  <a:cubicBezTo>
                    <a:pt x="5318" y="8153"/>
                    <a:pt x="5068" y="7061"/>
                    <a:pt x="5413" y="5787"/>
                  </a:cubicBezTo>
                  <a:cubicBezTo>
                    <a:pt x="5439" y="5698"/>
                    <a:pt x="5368" y="5631"/>
                    <a:pt x="5295" y="5631"/>
                  </a:cubicBezTo>
                  <a:cubicBezTo>
                    <a:pt x="5257" y="5631"/>
                    <a:pt x="5219" y="5649"/>
                    <a:pt x="5193" y="5691"/>
                  </a:cubicBezTo>
                  <a:cubicBezTo>
                    <a:pt x="4331" y="7003"/>
                    <a:pt x="3162" y="9379"/>
                    <a:pt x="2491" y="13202"/>
                  </a:cubicBezTo>
                  <a:lnTo>
                    <a:pt x="2491" y="13221"/>
                  </a:lnTo>
                  <a:cubicBezTo>
                    <a:pt x="2166" y="12886"/>
                    <a:pt x="1256" y="11679"/>
                    <a:pt x="1179" y="9695"/>
                  </a:cubicBezTo>
                  <a:cubicBezTo>
                    <a:pt x="1179" y="9621"/>
                    <a:pt x="1123" y="9575"/>
                    <a:pt x="1065" y="9575"/>
                  </a:cubicBezTo>
                  <a:cubicBezTo>
                    <a:pt x="1033" y="9575"/>
                    <a:pt x="1001" y="9588"/>
                    <a:pt x="978" y="9619"/>
                  </a:cubicBezTo>
                  <a:cubicBezTo>
                    <a:pt x="796" y="9810"/>
                    <a:pt x="604" y="9992"/>
                    <a:pt x="384" y="10146"/>
                  </a:cubicBezTo>
                  <a:cubicBezTo>
                    <a:pt x="269" y="8642"/>
                    <a:pt x="1026" y="7090"/>
                    <a:pt x="1687" y="6055"/>
                  </a:cubicBezTo>
                  <a:cubicBezTo>
                    <a:pt x="1696" y="6045"/>
                    <a:pt x="1706" y="6026"/>
                    <a:pt x="1706" y="6007"/>
                  </a:cubicBezTo>
                  <a:cubicBezTo>
                    <a:pt x="1811" y="4637"/>
                    <a:pt x="2319" y="2731"/>
                    <a:pt x="4130" y="1332"/>
                  </a:cubicBezTo>
                  <a:cubicBezTo>
                    <a:pt x="5073" y="606"/>
                    <a:pt x="6264" y="243"/>
                    <a:pt x="7748" y="243"/>
                  </a:cubicBezTo>
                  <a:cubicBezTo>
                    <a:pt x="8223" y="243"/>
                    <a:pt x="8728" y="280"/>
                    <a:pt x="9265" y="355"/>
                  </a:cubicBezTo>
                  <a:cubicBezTo>
                    <a:pt x="9274" y="356"/>
                    <a:pt x="9283" y="357"/>
                    <a:pt x="9291" y="357"/>
                  </a:cubicBezTo>
                  <a:cubicBezTo>
                    <a:pt x="9430" y="357"/>
                    <a:pt x="9447" y="142"/>
                    <a:pt x="9293" y="115"/>
                  </a:cubicBezTo>
                  <a:cubicBezTo>
                    <a:pt x="8744" y="39"/>
                    <a:pt x="8226" y="0"/>
                    <a:pt x="7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7925549" y="2423661"/>
              <a:ext cx="41161" cy="217813"/>
            </a:xfrm>
            <a:custGeom>
              <a:avLst/>
              <a:gdLst/>
              <a:ahLst/>
              <a:cxnLst/>
              <a:rect l="l" t="t" r="r" b="b"/>
              <a:pathLst>
                <a:path w="709" h="3752" extrusionOk="0">
                  <a:moveTo>
                    <a:pt x="68" y="0"/>
                  </a:moveTo>
                  <a:cubicBezTo>
                    <a:pt x="61" y="0"/>
                    <a:pt x="55" y="1"/>
                    <a:pt x="48" y="3"/>
                  </a:cubicBezTo>
                  <a:cubicBezTo>
                    <a:pt x="19" y="12"/>
                    <a:pt x="0" y="51"/>
                    <a:pt x="10" y="80"/>
                  </a:cubicBezTo>
                  <a:cubicBezTo>
                    <a:pt x="172" y="654"/>
                    <a:pt x="287" y="1248"/>
                    <a:pt x="354" y="1842"/>
                  </a:cubicBezTo>
                  <a:cubicBezTo>
                    <a:pt x="393" y="2139"/>
                    <a:pt x="422" y="2436"/>
                    <a:pt x="441" y="2733"/>
                  </a:cubicBezTo>
                  <a:cubicBezTo>
                    <a:pt x="460" y="3030"/>
                    <a:pt x="469" y="3337"/>
                    <a:pt x="469" y="3624"/>
                  </a:cubicBezTo>
                  <a:lnTo>
                    <a:pt x="469" y="3634"/>
                  </a:lnTo>
                  <a:cubicBezTo>
                    <a:pt x="469" y="3713"/>
                    <a:pt x="526" y="3751"/>
                    <a:pt x="584" y="3751"/>
                  </a:cubicBezTo>
                  <a:cubicBezTo>
                    <a:pt x="646" y="3751"/>
                    <a:pt x="709" y="3708"/>
                    <a:pt x="709" y="3624"/>
                  </a:cubicBezTo>
                  <a:cubicBezTo>
                    <a:pt x="699" y="3318"/>
                    <a:pt x="680" y="3021"/>
                    <a:pt x="651" y="2724"/>
                  </a:cubicBezTo>
                  <a:cubicBezTo>
                    <a:pt x="623" y="2417"/>
                    <a:pt x="584" y="2120"/>
                    <a:pt x="537" y="1814"/>
                  </a:cubicBezTo>
                  <a:cubicBezTo>
                    <a:pt x="450" y="1220"/>
                    <a:pt x="316" y="626"/>
                    <a:pt x="134" y="41"/>
                  </a:cubicBezTo>
                  <a:cubicBezTo>
                    <a:pt x="126" y="18"/>
                    <a:pt x="99" y="0"/>
                    <a:pt x="68"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7097206" y="2408630"/>
              <a:ext cx="64455" cy="59726"/>
            </a:xfrm>
            <a:custGeom>
              <a:avLst/>
              <a:gdLst/>
              <a:ahLst/>
              <a:cxnLst/>
              <a:rect l="l" t="t" r="r" b="b"/>
              <a:pathLst>
                <a:path w="1200" h="1112" extrusionOk="0">
                  <a:moveTo>
                    <a:pt x="1135" y="1"/>
                  </a:moveTo>
                  <a:cubicBezTo>
                    <a:pt x="1128" y="1"/>
                    <a:pt x="1121" y="2"/>
                    <a:pt x="1114" y="4"/>
                  </a:cubicBezTo>
                  <a:cubicBezTo>
                    <a:pt x="913" y="129"/>
                    <a:pt x="731" y="263"/>
                    <a:pt x="558" y="426"/>
                  </a:cubicBezTo>
                  <a:cubicBezTo>
                    <a:pt x="395" y="579"/>
                    <a:pt x="232" y="742"/>
                    <a:pt x="79" y="914"/>
                  </a:cubicBezTo>
                  <a:lnTo>
                    <a:pt x="69" y="914"/>
                  </a:lnTo>
                  <a:cubicBezTo>
                    <a:pt x="1" y="1010"/>
                    <a:pt x="80" y="1112"/>
                    <a:pt x="165" y="1112"/>
                  </a:cubicBezTo>
                  <a:cubicBezTo>
                    <a:pt x="199" y="1112"/>
                    <a:pt x="234" y="1096"/>
                    <a:pt x="261" y="1058"/>
                  </a:cubicBezTo>
                  <a:cubicBezTo>
                    <a:pt x="395" y="885"/>
                    <a:pt x="539" y="713"/>
                    <a:pt x="683" y="541"/>
                  </a:cubicBezTo>
                  <a:cubicBezTo>
                    <a:pt x="826" y="378"/>
                    <a:pt x="989" y="224"/>
                    <a:pt x="1171" y="100"/>
                  </a:cubicBezTo>
                  <a:cubicBezTo>
                    <a:pt x="1190" y="81"/>
                    <a:pt x="1200" y="52"/>
                    <a:pt x="1190" y="33"/>
                  </a:cubicBezTo>
                  <a:cubicBezTo>
                    <a:pt x="1176" y="11"/>
                    <a:pt x="1156" y="1"/>
                    <a:pt x="113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7237525" y="1824001"/>
              <a:ext cx="333758" cy="188264"/>
            </a:xfrm>
            <a:custGeom>
              <a:avLst/>
              <a:gdLst/>
              <a:ahLst/>
              <a:cxnLst/>
              <a:rect l="l" t="t" r="r" b="b"/>
              <a:pathLst>
                <a:path w="5749" h="3243" extrusionOk="0">
                  <a:moveTo>
                    <a:pt x="964" y="0"/>
                  </a:moveTo>
                  <a:cubicBezTo>
                    <a:pt x="656" y="0"/>
                    <a:pt x="334" y="23"/>
                    <a:pt x="0" y="71"/>
                  </a:cubicBezTo>
                  <a:cubicBezTo>
                    <a:pt x="1198" y="1087"/>
                    <a:pt x="2874" y="2466"/>
                    <a:pt x="5116" y="3242"/>
                  </a:cubicBezTo>
                  <a:lnTo>
                    <a:pt x="5748" y="3118"/>
                  </a:lnTo>
                  <a:cubicBezTo>
                    <a:pt x="5446" y="1858"/>
                    <a:pt x="3754" y="0"/>
                    <a:pt x="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7230268" y="1817150"/>
              <a:ext cx="349201" cy="202952"/>
            </a:xfrm>
            <a:custGeom>
              <a:avLst/>
              <a:gdLst/>
              <a:ahLst/>
              <a:cxnLst/>
              <a:rect l="l" t="t" r="r" b="b"/>
              <a:pathLst>
                <a:path w="6015" h="3496" extrusionOk="0">
                  <a:moveTo>
                    <a:pt x="1103" y="0"/>
                  </a:moveTo>
                  <a:cubicBezTo>
                    <a:pt x="788" y="0"/>
                    <a:pt x="459" y="24"/>
                    <a:pt x="116" y="74"/>
                  </a:cubicBezTo>
                  <a:cubicBezTo>
                    <a:pt x="68" y="84"/>
                    <a:pt x="29" y="113"/>
                    <a:pt x="10" y="161"/>
                  </a:cubicBezTo>
                  <a:cubicBezTo>
                    <a:pt x="1" y="199"/>
                    <a:pt x="20" y="247"/>
                    <a:pt x="49" y="276"/>
                  </a:cubicBezTo>
                  <a:cubicBezTo>
                    <a:pt x="1409" y="1425"/>
                    <a:pt x="3038" y="2719"/>
                    <a:pt x="5212" y="3475"/>
                  </a:cubicBezTo>
                  <a:lnTo>
                    <a:pt x="5251" y="3475"/>
                  </a:lnTo>
                  <a:lnTo>
                    <a:pt x="5241" y="3495"/>
                  </a:lnTo>
                  <a:cubicBezTo>
                    <a:pt x="5247" y="3495"/>
                    <a:pt x="5253" y="3496"/>
                    <a:pt x="5259" y="3496"/>
                  </a:cubicBezTo>
                  <a:cubicBezTo>
                    <a:pt x="5407" y="3496"/>
                    <a:pt x="5436" y="3274"/>
                    <a:pt x="5279" y="3255"/>
                  </a:cubicBezTo>
                  <a:cubicBezTo>
                    <a:pt x="3258" y="2556"/>
                    <a:pt x="1706" y="1368"/>
                    <a:pt x="413" y="276"/>
                  </a:cubicBezTo>
                  <a:cubicBezTo>
                    <a:pt x="645" y="251"/>
                    <a:pt x="871" y="240"/>
                    <a:pt x="1089" y="240"/>
                  </a:cubicBezTo>
                  <a:cubicBezTo>
                    <a:pt x="3873" y="240"/>
                    <a:pt x="5483" y="2119"/>
                    <a:pt x="5758" y="3274"/>
                  </a:cubicBezTo>
                  <a:cubicBezTo>
                    <a:pt x="5770" y="3338"/>
                    <a:pt x="5819" y="3367"/>
                    <a:pt x="5870" y="3367"/>
                  </a:cubicBezTo>
                  <a:cubicBezTo>
                    <a:pt x="5941" y="3367"/>
                    <a:pt x="6015" y="3311"/>
                    <a:pt x="5998" y="3217"/>
                  </a:cubicBezTo>
                  <a:cubicBezTo>
                    <a:pt x="5713" y="2006"/>
                    <a:pt x="4015" y="0"/>
                    <a:pt x="1103"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7521188" y="3199115"/>
              <a:ext cx="217997" cy="163592"/>
            </a:xfrm>
            <a:custGeom>
              <a:avLst/>
              <a:gdLst/>
              <a:ahLst/>
              <a:cxnLst/>
              <a:rect l="l" t="t" r="r" b="b"/>
              <a:pathLst>
                <a:path w="3755" h="2818" extrusionOk="0">
                  <a:moveTo>
                    <a:pt x="2888" y="0"/>
                  </a:moveTo>
                  <a:cubicBezTo>
                    <a:pt x="2877" y="0"/>
                    <a:pt x="2866" y="0"/>
                    <a:pt x="2855" y="1"/>
                  </a:cubicBezTo>
                  <a:cubicBezTo>
                    <a:pt x="2462" y="1"/>
                    <a:pt x="2108" y="221"/>
                    <a:pt x="1926" y="566"/>
                  </a:cubicBezTo>
                  <a:cubicBezTo>
                    <a:pt x="1813" y="219"/>
                    <a:pt x="1499" y="1"/>
                    <a:pt x="1144" y="1"/>
                  </a:cubicBezTo>
                  <a:cubicBezTo>
                    <a:pt x="1136" y="1"/>
                    <a:pt x="1129" y="1"/>
                    <a:pt x="1121" y="1"/>
                  </a:cubicBezTo>
                  <a:cubicBezTo>
                    <a:pt x="594" y="1"/>
                    <a:pt x="153" y="394"/>
                    <a:pt x="86" y="901"/>
                  </a:cubicBezTo>
                  <a:cubicBezTo>
                    <a:pt x="67" y="1122"/>
                    <a:pt x="0" y="1697"/>
                    <a:pt x="1217" y="2501"/>
                  </a:cubicBezTo>
                  <a:lnTo>
                    <a:pt x="1696" y="2817"/>
                  </a:lnTo>
                  <a:lnTo>
                    <a:pt x="2242" y="2501"/>
                  </a:lnTo>
                  <a:cubicBezTo>
                    <a:pt x="3622" y="1697"/>
                    <a:pt x="3679" y="1122"/>
                    <a:pt x="3698" y="901"/>
                  </a:cubicBezTo>
                  <a:cubicBezTo>
                    <a:pt x="3754" y="414"/>
                    <a:pt x="3371" y="0"/>
                    <a:pt x="2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7513931" y="3192438"/>
              <a:ext cx="230304" cy="177525"/>
            </a:xfrm>
            <a:custGeom>
              <a:avLst/>
              <a:gdLst/>
              <a:ahLst/>
              <a:cxnLst/>
              <a:rect l="l" t="t" r="r" b="b"/>
              <a:pathLst>
                <a:path w="3967" h="3058" extrusionOk="0">
                  <a:moveTo>
                    <a:pt x="2980" y="231"/>
                  </a:moveTo>
                  <a:cubicBezTo>
                    <a:pt x="3191" y="231"/>
                    <a:pt x="3392" y="317"/>
                    <a:pt x="3536" y="470"/>
                  </a:cubicBezTo>
                  <a:cubicBezTo>
                    <a:pt x="3670" y="614"/>
                    <a:pt x="3727" y="815"/>
                    <a:pt x="3708" y="1007"/>
                  </a:cubicBezTo>
                  <a:cubicBezTo>
                    <a:pt x="3689" y="1208"/>
                    <a:pt x="3632" y="1735"/>
                    <a:pt x="2300" y="2511"/>
                  </a:cubicBezTo>
                  <a:lnTo>
                    <a:pt x="1821" y="2789"/>
                  </a:lnTo>
                  <a:lnTo>
                    <a:pt x="1409" y="2521"/>
                  </a:lnTo>
                  <a:cubicBezTo>
                    <a:pt x="259" y="1754"/>
                    <a:pt x="307" y="1227"/>
                    <a:pt x="336" y="1036"/>
                  </a:cubicBezTo>
                  <a:cubicBezTo>
                    <a:pt x="393" y="576"/>
                    <a:pt x="786" y="240"/>
                    <a:pt x="1246" y="240"/>
                  </a:cubicBezTo>
                  <a:cubicBezTo>
                    <a:pt x="1260" y="240"/>
                    <a:pt x="1274" y="239"/>
                    <a:pt x="1288" y="239"/>
                  </a:cubicBezTo>
                  <a:cubicBezTo>
                    <a:pt x="1579" y="239"/>
                    <a:pt x="1844" y="427"/>
                    <a:pt x="1936" y="710"/>
                  </a:cubicBezTo>
                  <a:cubicBezTo>
                    <a:pt x="1955" y="758"/>
                    <a:pt x="1993" y="786"/>
                    <a:pt x="2041" y="786"/>
                  </a:cubicBezTo>
                  <a:cubicBezTo>
                    <a:pt x="2048" y="788"/>
                    <a:pt x="2054" y="788"/>
                    <a:pt x="2060" y="788"/>
                  </a:cubicBezTo>
                  <a:cubicBezTo>
                    <a:pt x="2101" y="788"/>
                    <a:pt x="2141" y="762"/>
                    <a:pt x="2166" y="729"/>
                  </a:cubicBezTo>
                  <a:cubicBezTo>
                    <a:pt x="2329" y="422"/>
                    <a:pt x="2635" y="231"/>
                    <a:pt x="2980" y="231"/>
                  </a:cubicBezTo>
                  <a:close/>
                  <a:moveTo>
                    <a:pt x="3012" y="0"/>
                  </a:moveTo>
                  <a:cubicBezTo>
                    <a:pt x="3002" y="0"/>
                    <a:pt x="2991" y="1"/>
                    <a:pt x="2980" y="1"/>
                  </a:cubicBezTo>
                  <a:cubicBezTo>
                    <a:pt x="2626" y="1"/>
                    <a:pt x="2290" y="164"/>
                    <a:pt x="2070" y="432"/>
                  </a:cubicBezTo>
                  <a:cubicBezTo>
                    <a:pt x="1893" y="162"/>
                    <a:pt x="1589" y="0"/>
                    <a:pt x="1265" y="0"/>
                  </a:cubicBezTo>
                  <a:cubicBezTo>
                    <a:pt x="1255" y="0"/>
                    <a:pt x="1246" y="1"/>
                    <a:pt x="1236" y="1"/>
                  </a:cubicBezTo>
                  <a:cubicBezTo>
                    <a:pt x="662" y="1"/>
                    <a:pt x="173" y="432"/>
                    <a:pt x="87" y="1007"/>
                  </a:cubicBezTo>
                  <a:cubicBezTo>
                    <a:pt x="68" y="1246"/>
                    <a:pt x="1" y="1869"/>
                    <a:pt x="1275" y="2712"/>
                  </a:cubicBezTo>
                  <a:lnTo>
                    <a:pt x="1754" y="3028"/>
                  </a:lnTo>
                  <a:cubicBezTo>
                    <a:pt x="1773" y="3047"/>
                    <a:pt x="1792" y="3057"/>
                    <a:pt x="1821" y="3057"/>
                  </a:cubicBezTo>
                  <a:cubicBezTo>
                    <a:pt x="1840" y="3047"/>
                    <a:pt x="1859" y="3047"/>
                    <a:pt x="1869" y="3038"/>
                  </a:cubicBezTo>
                  <a:lnTo>
                    <a:pt x="2415" y="2712"/>
                  </a:lnTo>
                  <a:cubicBezTo>
                    <a:pt x="3852" y="1879"/>
                    <a:pt x="3909" y="1265"/>
                    <a:pt x="3938" y="1026"/>
                  </a:cubicBezTo>
                  <a:cubicBezTo>
                    <a:pt x="3967" y="767"/>
                    <a:pt x="3881" y="509"/>
                    <a:pt x="3708" y="307"/>
                  </a:cubicBezTo>
                  <a:cubicBezTo>
                    <a:pt x="3533" y="114"/>
                    <a:pt x="3279" y="0"/>
                    <a:pt x="3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65"/>
          <p:cNvGrpSpPr/>
          <p:nvPr/>
        </p:nvGrpSpPr>
        <p:grpSpPr>
          <a:xfrm>
            <a:off x="1176525" y="1883839"/>
            <a:ext cx="1295990" cy="2640304"/>
            <a:chOff x="808075" y="1517822"/>
            <a:chExt cx="1295990" cy="2640304"/>
          </a:xfrm>
        </p:grpSpPr>
        <p:sp>
          <p:nvSpPr>
            <p:cNvPr id="2210" name="Google Shape;2210;p65"/>
            <p:cNvSpPr/>
            <p:nvPr/>
          </p:nvSpPr>
          <p:spPr>
            <a:xfrm>
              <a:off x="843564" y="2942343"/>
              <a:ext cx="143290" cy="236568"/>
            </a:xfrm>
            <a:custGeom>
              <a:avLst/>
              <a:gdLst/>
              <a:ahLst/>
              <a:cxnLst/>
              <a:rect l="l" t="t" r="r" b="b"/>
              <a:pathLst>
                <a:path w="2358" h="3893" extrusionOk="0">
                  <a:moveTo>
                    <a:pt x="1703" y="0"/>
                  </a:moveTo>
                  <a:cubicBezTo>
                    <a:pt x="1665" y="0"/>
                    <a:pt x="1627" y="7"/>
                    <a:pt x="1591" y="22"/>
                  </a:cubicBezTo>
                  <a:cubicBezTo>
                    <a:pt x="1400" y="89"/>
                    <a:pt x="1256" y="683"/>
                    <a:pt x="1333" y="1392"/>
                  </a:cubicBezTo>
                  <a:cubicBezTo>
                    <a:pt x="1150" y="1038"/>
                    <a:pt x="911" y="559"/>
                    <a:pt x="863" y="444"/>
                  </a:cubicBezTo>
                  <a:cubicBezTo>
                    <a:pt x="822" y="346"/>
                    <a:pt x="723" y="298"/>
                    <a:pt x="618" y="298"/>
                  </a:cubicBezTo>
                  <a:cubicBezTo>
                    <a:pt x="527" y="298"/>
                    <a:pt x="432" y="334"/>
                    <a:pt x="365" y="406"/>
                  </a:cubicBezTo>
                  <a:cubicBezTo>
                    <a:pt x="231" y="559"/>
                    <a:pt x="384" y="1268"/>
                    <a:pt x="863" y="1919"/>
                  </a:cubicBezTo>
                  <a:cubicBezTo>
                    <a:pt x="863" y="1919"/>
                    <a:pt x="97" y="2647"/>
                    <a:pt x="49" y="2695"/>
                  </a:cubicBezTo>
                  <a:cubicBezTo>
                    <a:pt x="1" y="2753"/>
                    <a:pt x="20" y="3586"/>
                    <a:pt x="585" y="3893"/>
                  </a:cubicBezTo>
                  <a:lnTo>
                    <a:pt x="2358" y="3260"/>
                  </a:lnTo>
                  <a:lnTo>
                    <a:pt x="2013" y="1795"/>
                  </a:lnTo>
                  <a:cubicBezTo>
                    <a:pt x="2013" y="1795"/>
                    <a:pt x="2013" y="473"/>
                    <a:pt x="2013" y="271"/>
                  </a:cubicBezTo>
                  <a:cubicBezTo>
                    <a:pt x="2020" y="117"/>
                    <a:pt x="1861" y="0"/>
                    <a:pt x="1703"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836028" y="2935111"/>
              <a:ext cx="158421" cy="251395"/>
            </a:xfrm>
            <a:custGeom>
              <a:avLst/>
              <a:gdLst/>
              <a:ahLst/>
              <a:cxnLst/>
              <a:rect l="l" t="t" r="r" b="b"/>
              <a:pathLst>
                <a:path w="2607" h="4137" extrusionOk="0">
                  <a:moveTo>
                    <a:pt x="1824" y="237"/>
                  </a:moveTo>
                  <a:cubicBezTo>
                    <a:pt x="1873" y="237"/>
                    <a:pt x="1918" y="252"/>
                    <a:pt x="1964" y="285"/>
                  </a:cubicBezTo>
                  <a:cubicBezTo>
                    <a:pt x="2003" y="304"/>
                    <a:pt x="2022" y="343"/>
                    <a:pt x="2022" y="390"/>
                  </a:cubicBezTo>
                  <a:cubicBezTo>
                    <a:pt x="2012" y="582"/>
                    <a:pt x="2022" y="1856"/>
                    <a:pt x="2022" y="1914"/>
                  </a:cubicBezTo>
                  <a:cubicBezTo>
                    <a:pt x="2022" y="1923"/>
                    <a:pt x="2022" y="1933"/>
                    <a:pt x="2022" y="1933"/>
                  </a:cubicBezTo>
                  <a:lnTo>
                    <a:pt x="2338" y="3303"/>
                  </a:lnTo>
                  <a:lnTo>
                    <a:pt x="728" y="3887"/>
                  </a:lnTo>
                  <a:cubicBezTo>
                    <a:pt x="307" y="3629"/>
                    <a:pt x="259" y="3025"/>
                    <a:pt x="278" y="2881"/>
                  </a:cubicBezTo>
                  <a:cubicBezTo>
                    <a:pt x="374" y="2786"/>
                    <a:pt x="786" y="2393"/>
                    <a:pt x="1064" y="2124"/>
                  </a:cubicBezTo>
                  <a:cubicBezTo>
                    <a:pt x="1112" y="2086"/>
                    <a:pt x="1121" y="2019"/>
                    <a:pt x="1083" y="1971"/>
                  </a:cubicBezTo>
                  <a:cubicBezTo>
                    <a:pt x="594" y="1301"/>
                    <a:pt x="518" y="687"/>
                    <a:pt x="585" y="601"/>
                  </a:cubicBezTo>
                  <a:cubicBezTo>
                    <a:pt x="625" y="561"/>
                    <a:pt x="684" y="541"/>
                    <a:pt x="742" y="541"/>
                  </a:cubicBezTo>
                  <a:cubicBezTo>
                    <a:pt x="754" y="541"/>
                    <a:pt x="765" y="542"/>
                    <a:pt x="776" y="544"/>
                  </a:cubicBezTo>
                  <a:cubicBezTo>
                    <a:pt x="824" y="544"/>
                    <a:pt x="863" y="572"/>
                    <a:pt x="882" y="611"/>
                  </a:cubicBezTo>
                  <a:cubicBezTo>
                    <a:pt x="920" y="697"/>
                    <a:pt x="1073" y="1013"/>
                    <a:pt x="1351" y="1569"/>
                  </a:cubicBezTo>
                  <a:cubicBezTo>
                    <a:pt x="1366" y="1606"/>
                    <a:pt x="1411" y="1632"/>
                    <a:pt x="1457" y="1632"/>
                  </a:cubicBezTo>
                  <a:cubicBezTo>
                    <a:pt x="1470" y="1632"/>
                    <a:pt x="1483" y="1630"/>
                    <a:pt x="1495" y="1626"/>
                  </a:cubicBezTo>
                  <a:cubicBezTo>
                    <a:pt x="1543" y="1617"/>
                    <a:pt x="1581" y="1559"/>
                    <a:pt x="1571" y="1502"/>
                  </a:cubicBezTo>
                  <a:cubicBezTo>
                    <a:pt x="1495" y="793"/>
                    <a:pt x="1667" y="295"/>
                    <a:pt x="1753" y="247"/>
                  </a:cubicBezTo>
                  <a:cubicBezTo>
                    <a:pt x="1778" y="241"/>
                    <a:pt x="1801" y="237"/>
                    <a:pt x="1824" y="237"/>
                  </a:cubicBezTo>
                  <a:close/>
                  <a:moveTo>
                    <a:pt x="1826" y="1"/>
                  </a:moveTo>
                  <a:cubicBezTo>
                    <a:pt x="1772" y="1"/>
                    <a:pt x="1719" y="9"/>
                    <a:pt x="1667" y="26"/>
                  </a:cubicBezTo>
                  <a:cubicBezTo>
                    <a:pt x="1476" y="103"/>
                    <a:pt x="1342" y="496"/>
                    <a:pt x="1313" y="975"/>
                  </a:cubicBezTo>
                  <a:cubicBezTo>
                    <a:pt x="1198" y="726"/>
                    <a:pt x="1121" y="572"/>
                    <a:pt x="1092" y="515"/>
                  </a:cubicBezTo>
                  <a:cubicBezTo>
                    <a:pt x="1045" y="400"/>
                    <a:pt x="939" y="323"/>
                    <a:pt x="815" y="304"/>
                  </a:cubicBezTo>
                  <a:cubicBezTo>
                    <a:pt x="793" y="301"/>
                    <a:pt x="771" y="300"/>
                    <a:pt x="749" y="300"/>
                  </a:cubicBezTo>
                  <a:cubicBezTo>
                    <a:pt x="619" y="300"/>
                    <a:pt x="493" y="349"/>
                    <a:pt x="403" y="448"/>
                  </a:cubicBezTo>
                  <a:cubicBezTo>
                    <a:pt x="192" y="668"/>
                    <a:pt x="393" y="1406"/>
                    <a:pt x="824" y="2029"/>
                  </a:cubicBezTo>
                  <a:cubicBezTo>
                    <a:pt x="623" y="2220"/>
                    <a:pt x="125" y="2699"/>
                    <a:pt x="87" y="2738"/>
                  </a:cubicBezTo>
                  <a:cubicBezTo>
                    <a:pt x="0" y="2833"/>
                    <a:pt x="39" y="3102"/>
                    <a:pt x="58" y="3188"/>
                  </a:cubicBezTo>
                  <a:cubicBezTo>
                    <a:pt x="96" y="3437"/>
                    <a:pt x="230" y="3897"/>
                    <a:pt x="652" y="4127"/>
                  </a:cubicBezTo>
                  <a:cubicBezTo>
                    <a:pt x="671" y="4136"/>
                    <a:pt x="690" y="4136"/>
                    <a:pt x="709" y="4136"/>
                  </a:cubicBezTo>
                  <a:cubicBezTo>
                    <a:pt x="728" y="4136"/>
                    <a:pt x="738" y="4136"/>
                    <a:pt x="748" y="4127"/>
                  </a:cubicBezTo>
                  <a:lnTo>
                    <a:pt x="2510" y="3494"/>
                  </a:lnTo>
                  <a:cubicBezTo>
                    <a:pt x="2568" y="3466"/>
                    <a:pt x="2606" y="3408"/>
                    <a:pt x="2587" y="3351"/>
                  </a:cubicBezTo>
                  <a:lnTo>
                    <a:pt x="2261" y="1895"/>
                  </a:lnTo>
                  <a:cubicBezTo>
                    <a:pt x="2261" y="1760"/>
                    <a:pt x="2252" y="582"/>
                    <a:pt x="2261" y="400"/>
                  </a:cubicBezTo>
                  <a:cubicBezTo>
                    <a:pt x="2261" y="275"/>
                    <a:pt x="2194" y="160"/>
                    <a:pt x="2098" y="84"/>
                  </a:cubicBezTo>
                  <a:cubicBezTo>
                    <a:pt x="2018" y="28"/>
                    <a:pt x="1922" y="1"/>
                    <a:pt x="1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895399" y="3022678"/>
              <a:ext cx="97289" cy="132959"/>
            </a:xfrm>
            <a:custGeom>
              <a:avLst/>
              <a:gdLst/>
              <a:ahLst/>
              <a:cxnLst/>
              <a:rect l="l" t="t" r="r" b="b"/>
              <a:pathLst>
                <a:path w="1601" h="2188" extrusionOk="0">
                  <a:moveTo>
                    <a:pt x="569" y="1"/>
                  </a:moveTo>
                  <a:cubicBezTo>
                    <a:pt x="479" y="1"/>
                    <a:pt x="323" y="216"/>
                    <a:pt x="432" y="406"/>
                  </a:cubicBezTo>
                  <a:cubicBezTo>
                    <a:pt x="518" y="540"/>
                    <a:pt x="642" y="636"/>
                    <a:pt x="786" y="674"/>
                  </a:cubicBezTo>
                  <a:cubicBezTo>
                    <a:pt x="786" y="674"/>
                    <a:pt x="0" y="980"/>
                    <a:pt x="527" y="2188"/>
                  </a:cubicBezTo>
                  <a:lnTo>
                    <a:pt x="1505" y="1938"/>
                  </a:lnTo>
                  <a:cubicBezTo>
                    <a:pt x="1505" y="1938"/>
                    <a:pt x="1591" y="827"/>
                    <a:pt x="1591" y="664"/>
                  </a:cubicBezTo>
                  <a:cubicBezTo>
                    <a:pt x="1600" y="511"/>
                    <a:pt x="1351" y="185"/>
                    <a:pt x="1236" y="157"/>
                  </a:cubicBezTo>
                  <a:cubicBezTo>
                    <a:pt x="1112" y="118"/>
                    <a:pt x="671" y="32"/>
                    <a:pt x="585" y="3"/>
                  </a:cubicBezTo>
                  <a:cubicBezTo>
                    <a:pt x="580" y="2"/>
                    <a:pt x="575" y="1"/>
                    <a:pt x="569"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905851" y="3015021"/>
              <a:ext cx="94372" cy="147604"/>
            </a:xfrm>
            <a:custGeom>
              <a:avLst/>
              <a:gdLst/>
              <a:ahLst/>
              <a:cxnLst/>
              <a:rect l="l" t="t" r="r" b="b"/>
              <a:pathLst>
                <a:path w="1553" h="2429" extrusionOk="0">
                  <a:moveTo>
                    <a:pt x="403" y="244"/>
                  </a:moveTo>
                  <a:cubicBezTo>
                    <a:pt x="470" y="263"/>
                    <a:pt x="614" y="302"/>
                    <a:pt x="787" y="340"/>
                  </a:cubicBezTo>
                  <a:lnTo>
                    <a:pt x="1026" y="398"/>
                  </a:lnTo>
                  <a:cubicBezTo>
                    <a:pt x="1112" y="426"/>
                    <a:pt x="1304" y="694"/>
                    <a:pt x="1304" y="790"/>
                  </a:cubicBezTo>
                  <a:cubicBezTo>
                    <a:pt x="1294" y="915"/>
                    <a:pt x="1237" y="1700"/>
                    <a:pt x="1218" y="1969"/>
                  </a:cubicBezTo>
                  <a:lnTo>
                    <a:pt x="422" y="2170"/>
                  </a:lnTo>
                  <a:cubicBezTo>
                    <a:pt x="279" y="1796"/>
                    <a:pt x="250" y="1490"/>
                    <a:pt x="346" y="1250"/>
                  </a:cubicBezTo>
                  <a:cubicBezTo>
                    <a:pt x="413" y="1097"/>
                    <a:pt x="518" y="982"/>
                    <a:pt x="662" y="905"/>
                  </a:cubicBezTo>
                  <a:cubicBezTo>
                    <a:pt x="710" y="886"/>
                    <a:pt x="739" y="838"/>
                    <a:pt x="739" y="790"/>
                  </a:cubicBezTo>
                  <a:cubicBezTo>
                    <a:pt x="739" y="733"/>
                    <a:pt x="700" y="694"/>
                    <a:pt x="643" y="685"/>
                  </a:cubicBezTo>
                  <a:cubicBezTo>
                    <a:pt x="528" y="647"/>
                    <a:pt x="422" y="580"/>
                    <a:pt x="355" y="474"/>
                  </a:cubicBezTo>
                  <a:cubicBezTo>
                    <a:pt x="336" y="436"/>
                    <a:pt x="327" y="378"/>
                    <a:pt x="346" y="340"/>
                  </a:cubicBezTo>
                  <a:cubicBezTo>
                    <a:pt x="355" y="302"/>
                    <a:pt x="375" y="273"/>
                    <a:pt x="403" y="244"/>
                  </a:cubicBezTo>
                  <a:close/>
                  <a:moveTo>
                    <a:pt x="408" y="0"/>
                  </a:moveTo>
                  <a:cubicBezTo>
                    <a:pt x="325" y="0"/>
                    <a:pt x="243" y="45"/>
                    <a:pt x="202" y="110"/>
                  </a:cubicBezTo>
                  <a:cubicBezTo>
                    <a:pt x="87" y="244"/>
                    <a:pt x="68" y="436"/>
                    <a:pt x="154" y="589"/>
                  </a:cubicBezTo>
                  <a:cubicBezTo>
                    <a:pt x="202" y="685"/>
                    <a:pt x="279" y="762"/>
                    <a:pt x="375" y="819"/>
                  </a:cubicBezTo>
                  <a:cubicBezTo>
                    <a:pt x="269" y="905"/>
                    <a:pt x="183" y="1020"/>
                    <a:pt x="135" y="1145"/>
                  </a:cubicBezTo>
                  <a:cubicBezTo>
                    <a:pt x="1" y="1471"/>
                    <a:pt x="30" y="1882"/>
                    <a:pt x="240" y="2361"/>
                  </a:cubicBezTo>
                  <a:cubicBezTo>
                    <a:pt x="260" y="2400"/>
                    <a:pt x="308" y="2429"/>
                    <a:pt x="355" y="2429"/>
                  </a:cubicBezTo>
                  <a:cubicBezTo>
                    <a:pt x="365" y="2429"/>
                    <a:pt x="375" y="2429"/>
                    <a:pt x="384" y="2419"/>
                  </a:cubicBezTo>
                  <a:lnTo>
                    <a:pt x="1352" y="2170"/>
                  </a:lnTo>
                  <a:cubicBezTo>
                    <a:pt x="1409" y="2160"/>
                    <a:pt x="1438" y="2112"/>
                    <a:pt x="1448" y="2064"/>
                  </a:cubicBezTo>
                  <a:cubicBezTo>
                    <a:pt x="1448" y="2017"/>
                    <a:pt x="1534" y="953"/>
                    <a:pt x="1543" y="790"/>
                  </a:cubicBezTo>
                  <a:cubicBezTo>
                    <a:pt x="1553" y="580"/>
                    <a:pt x="1256" y="206"/>
                    <a:pt x="1084" y="158"/>
                  </a:cubicBezTo>
                  <a:lnTo>
                    <a:pt x="844" y="101"/>
                  </a:lnTo>
                  <a:cubicBezTo>
                    <a:pt x="691" y="62"/>
                    <a:pt x="499" y="24"/>
                    <a:pt x="451" y="5"/>
                  </a:cubicBezTo>
                  <a:cubicBezTo>
                    <a:pt x="437" y="2"/>
                    <a:pt x="42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851707" y="3038842"/>
              <a:ext cx="57729" cy="60038"/>
            </a:xfrm>
            <a:custGeom>
              <a:avLst/>
              <a:gdLst/>
              <a:ahLst/>
              <a:cxnLst/>
              <a:rect l="l" t="t" r="r" b="b"/>
              <a:pathLst>
                <a:path w="950" h="988" extrusionOk="0">
                  <a:moveTo>
                    <a:pt x="348" y="1"/>
                  </a:moveTo>
                  <a:cubicBezTo>
                    <a:pt x="291" y="1"/>
                    <a:pt x="233" y="18"/>
                    <a:pt x="183" y="53"/>
                  </a:cubicBezTo>
                  <a:cubicBezTo>
                    <a:pt x="39" y="149"/>
                    <a:pt x="1" y="341"/>
                    <a:pt x="97" y="475"/>
                  </a:cubicBezTo>
                  <a:lnTo>
                    <a:pt x="346" y="849"/>
                  </a:lnTo>
                  <a:cubicBezTo>
                    <a:pt x="406" y="939"/>
                    <a:pt x="500" y="988"/>
                    <a:pt x="598" y="988"/>
                  </a:cubicBezTo>
                  <a:cubicBezTo>
                    <a:pt x="655" y="988"/>
                    <a:pt x="714" y="970"/>
                    <a:pt x="767" y="935"/>
                  </a:cubicBezTo>
                  <a:cubicBezTo>
                    <a:pt x="911" y="839"/>
                    <a:pt x="949" y="657"/>
                    <a:pt x="854" y="513"/>
                  </a:cubicBezTo>
                  <a:lnTo>
                    <a:pt x="595" y="140"/>
                  </a:lnTo>
                  <a:cubicBezTo>
                    <a:pt x="541" y="49"/>
                    <a:pt x="445" y="1"/>
                    <a:pt x="348"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836818" y="3031125"/>
              <a:ext cx="84285" cy="75595"/>
            </a:xfrm>
            <a:custGeom>
              <a:avLst/>
              <a:gdLst/>
              <a:ahLst/>
              <a:cxnLst/>
              <a:rect l="l" t="t" r="r" b="b"/>
              <a:pathLst>
                <a:path w="1387" h="1244" extrusionOk="0">
                  <a:moveTo>
                    <a:pt x="591" y="247"/>
                  </a:moveTo>
                  <a:cubicBezTo>
                    <a:pt x="658" y="247"/>
                    <a:pt x="715" y="286"/>
                    <a:pt x="744" y="334"/>
                  </a:cubicBezTo>
                  <a:lnTo>
                    <a:pt x="1003" y="717"/>
                  </a:lnTo>
                  <a:cubicBezTo>
                    <a:pt x="1022" y="755"/>
                    <a:pt x="1041" y="803"/>
                    <a:pt x="1022" y="851"/>
                  </a:cubicBezTo>
                  <a:cubicBezTo>
                    <a:pt x="1022" y="899"/>
                    <a:pt x="993" y="937"/>
                    <a:pt x="945" y="966"/>
                  </a:cubicBezTo>
                  <a:cubicBezTo>
                    <a:pt x="917" y="988"/>
                    <a:pt x="882" y="998"/>
                    <a:pt x="847" y="998"/>
                  </a:cubicBezTo>
                  <a:cubicBezTo>
                    <a:pt x="835" y="998"/>
                    <a:pt x="823" y="997"/>
                    <a:pt x="811" y="995"/>
                  </a:cubicBezTo>
                  <a:cubicBezTo>
                    <a:pt x="763" y="985"/>
                    <a:pt x="715" y="956"/>
                    <a:pt x="687" y="918"/>
                  </a:cubicBezTo>
                  <a:lnTo>
                    <a:pt x="438" y="544"/>
                  </a:lnTo>
                  <a:cubicBezTo>
                    <a:pt x="380" y="458"/>
                    <a:pt x="409" y="343"/>
                    <a:pt x="485" y="286"/>
                  </a:cubicBezTo>
                  <a:cubicBezTo>
                    <a:pt x="524" y="267"/>
                    <a:pt x="553" y="257"/>
                    <a:pt x="591" y="257"/>
                  </a:cubicBezTo>
                  <a:lnTo>
                    <a:pt x="591" y="247"/>
                  </a:lnTo>
                  <a:close/>
                  <a:moveTo>
                    <a:pt x="598" y="0"/>
                  </a:moveTo>
                  <a:cubicBezTo>
                    <a:pt x="295" y="0"/>
                    <a:pt x="1" y="342"/>
                    <a:pt x="236" y="679"/>
                  </a:cubicBezTo>
                  <a:lnTo>
                    <a:pt x="495" y="1052"/>
                  </a:lnTo>
                  <a:cubicBezTo>
                    <a:pt x="553" y="1148"/>
                    <a:pt x="648" y="1206"/>
                    <a:pt x="763" y="1234"/>
                  </a:cubicBezTo>
                  <a:cubicBezTo>
                    <a:pt x="792" y="1234"/>
                    <a:pt x="821" y="1244"/>
                    <a:pt x="850" y="1244"/>
                  </a:cubicBezTo>
                  <a:cubicBezTo>
                    <a:pt x="1185" y="1234"/>
                    <a:pt x="1386" y="861"/>
                    <a:pt x="1194" y="583"/>
                  </a:cubicBezTo>
                  <a:lnTo>
                    <a:pt x="945" y="209"/>
                  </a:lnTo>
                  <a:cubicBezTo>
                    <a:pt x="854" y="61"/>
                    <a:pt x="725" y="0"/>
                    <a:pt x="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821444" y="3059625"/>
              <a:ext cx="57121" cy="59674"/>
            </a:xfrm>
            <a:custGeom>
              <a:avLst/>
              <a:gdLst/>
              <a:ahLst/>
              <a:cxnLst/>
              <a:rect l="l" t="t" r="r" b="b"/>
              <a:pathLst>
                <a:path w="940" h="982" extrusionOk="0">
                  <a:moveTo>
                    <a:pt x="334" y="1"/>
                  </a:moveTo>
                  <a:cubicBezTo>
                    <a:pt x="278" y="1"/>
                    <a:pt x="222" y="16"/>
                    <a:pt x="173" y="47"/>
                  </a:cubicBezTo>
                  <a:cubicBezTo>
                    <a:pt x="30" y="143"/>
                    <a:pt x="1" y="334"/>
                    <a:pt x="87" y="468"/>
                  </a:cubicBezTo>
                  <a:lnTo>
                    <a:pt x="346" y="851"/>
                  </a:lnTo>
                  <a:cubicBezTo>
                    <a:pt x="399" y="935"/>
                    <a:pt x="494" y="981"/>
                    <a:pt x="592" y="981"/>
                  </a:cubicBezTo>
                  <a:cubicBezTo>
                    <a:pt x="652" y="981"/>
                    <a:pt x="713" y="964"/>
                    <a:pt x="767" y="928"/>
                  </a:cubicBezTo>
                  <a:cubicBezTo>
                    <a:pt x="901" y="842"/>
                    <a:pt x="940" y="650"/>
                    <a:pt x="844" y="507"/>
                  </a:cubicBezTo>
                  <a:lnTo>
                    <a:pt x="595" y="133"/>
                  </a:lnTo>
                  <a:cubicBezTo>
                    <a:pt x="534" y="47"/>
                    <a:pt x="433" y="1"/>
                    <a:pt x="334"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812754" y="3052454"/>
              <a:ext cx="73954" cy="74076"/>
            </a:xfrm>
            <a:custGeom>
              <a:avLst/>
              <a:gdLst/>
              <a:ahLst/>
              <a:cxnLst/>
              <a:rect l="l" t="t" r="r" b="b"/>
              <a:pathLst>
                <a:path w="1217" h="1219" extrusionOk="0">
                  <a:moveTo>
                    <a:pt x="517" y="241"/>
                  </a:moveTo>
                  <a:cubicBezTo>
                    <a:pt x="565" y="251"/>
                    <a:pt x="613" y="280"/>
                    <a:pt x="642" y="318"/>
                  </a:cubicBezTo>
                  <a:lnTo>
                    <a:pt x="891" y="692"/>
                  </a:lnTo>
                  <a:cubicBezTo>
                    <a:pt x="974" y="836"/>
                    <a:pt x="849" y="975"/>
                    <a:pt x="722" y="975"/>
                  </a:cubicBezTo>
                  <a:cubicBezTo>
                    <a:pt x="672" y="975"/>
                    <a:pt x="622" y="954"/>
                    <a:pt x="584" y="902"/>
                  </a:cubicBezTo>
                  <a:lnTo>
                    <a:pt x="335" y="519"/>
                  </a:lnTo>
                  <a:cubicBezTo>
                    <a:pt x="249" y="404"/>
                    <a:pt x="335" y="241"/>
                    <a:pt x="479" y="241"/>
                  </a:cubicBezTo>
                  <a:close/>
                  <a:moveTo>
                    <a:pt x="486" y="1"/>
                  </a:moveTo>
                  <a:cubicBezTo>
                    <a:pt x="405" y="1"/>
                    <a:pt x="323" y="23"/>
                    <a:pt x="249" y="69"/>
                  </a:cubicBezTo>
                  <a:cubicBezTo>
                    <a:pt x="58" y="203"/>
                    <a:pt x="0" y="462"/>
                    <a:pt x="134" y="653"/>
                  </a:cubicBezTo>
                  <a:lnTo>
                    <a:pt x="383" y="1037"/>
                  </a:lnTo>
                  <a:cubicBezTo>
                    <a:pt x="450" y="1123"/>
                    <a:pt x="546" y="1190"/>
                    <a:pt x="652" y="1209"/>
                  </a:cubicBezTo>
                  <a:cubicBezTo>
                    <a:pt x="680" y="1219"/>
                    <a:pt x="709" y="1219"/>
                    <a:pt x="738" y="1219"/>
                  </a:cubicBezTo>
                  <a:cubicBezTo>
                    <a:pt x="824" y="1219"/>
                    <a:pt x="901" y="1199"/>
                    <a:pt x="968" y="1151"/>
                  </a:cubicBezTo>
                  <a:cubicBezTo>
                    <a:pt x="1169" y="1027"/>
                    <a:pt x="1217" y="759"/>
                    <a:pt x="1092" y="567"/>
                  </a:cubicBezTo>
                  <a:lnTo>
                    <a:pt x="843" y="193"/>
                  </a:lnTo>
                  <a:cubicBezTo>
                    <a:pt x="758" y="66"/>
                    <a:pt x="624" y="1"/>
                    <a:pt x="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854623" y="3072325"/>
              <a:ext cx="338293" cy="343579"/>
            </a:xfrm>
            <a:custGeom>
              <a:avLst/>
              <a:gdLst/>
              <a:ahLst/>
              <a:cxnLst/>
              <a:rect l="l" t="t" r="r" b="b"/>
              <a:pathLst>
                <a:path w="5567" h="5654" extrusionOk="0">
                  <a:moveTo>
                    <a:pt x="4801" y="1"/>
                  </a:moveTo>
                  <a:lnTo>
                    <a:pt x="3316" y="1897"/>
                  </a:lnTo>
                  <a:lnTo>
                    <a:pt x="2348" y="499"/>
                  </a:lnTo>
                  <a:cubicBezTo>
                    <a:pt x="2348" y="499"/>
                    <a:pt x="892" y="729"/>
                    <a:pt x="1" y="1677"/>
                  </a:cubicBezTo>
                  <a:cubicBezTo>
                    <a:pt x="1" y="1677"/>
                    <a:pt x="719" y="3929"/>
                    <a:pt x="1505" y="5088"/>
                  </a:cubicBezTo>
                  <a:cubicBezTo>
                    <a:pt x="1663" y="5322"/>
                    <a:pt x="2128" y="5653"/>
                    <a:pt x="2838" y="5653"/>
                  </a:cubicBezTo>
                  <a:cubicBezTo>
                    <a:pt x="3201" y="5653"/>
                    <a:pt x="3628" y="5567"/>
                    <a:pt x="4111" y="5337"/>
                  </a:cubicBezTo>
                  <a:lnTo>
                    <a:pt x="55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847088" y="3065337"/>
              <a:ext cx="354031" cy="357495"/>
            </a:xfrm>
            <a:custGeom>
              <a:avLst/>
              <a:gdLst/>
              <a:ahLst/>
              <a:cxnLst/>
              <a:rect l="l" t="t" r="r" b="b"/>
              <a:pathLst>
                <a:path w="5826" h="5883" extrusionOk="0">
                  <a:moveTo>
                    <a:pt x="5538" y="240"/>
                  </a:moveTo>
                  <a:lnTo>
                    <a:pt x="4139" y="5366"/>
                  </a:lnTo>
                  <a:cubicBezTo>
                    <a:pt x="3685" y="5574"/>
                    <a:pt x="3291" y="5651"/>
                    <a:pt x="2959" y="5651"/>
                  </a:cubicBezTo>
                  <a:cubicBezTo>
                    <a:pt x="2268" y="5651"/>
                    <a:pt x="1848" y="5317"/>
                    <a:pt x="1725" y="5136"/>
                  </a:cubicBezTo>
                  <a:cubicBezTo>
                    <a:pt x="1035" y="4111"/>
                    <a:pt x="384" y="2204"/>
                    <a:pt x="259" y="1821"/>
                  </a:cubicBezTo>
                  <a:cubicBezTo>
                    <a:pt x="997" y="1074"/>
                    <a:pt x="2118" y="796"/>
                    <a:pt x="2415" y="738"/>
                  </a:cubicBezTo>
                  <a:lnTo>
                    <a:pt x="3344" y="2089"/>
                  </a:lnTo>
                  <a:cubicBezTo>
                    <a:pt x="3363" y="2118"/>
                    <a:pt x="3392" y="2137"/>
                    <a:pt x="3430" y="2137"/>
                  </a:cubicBezTo>
                  <a:cubicBezTo>
                    <a:pt x="3468" y="2137"/>
                    <a:pt x="3507" y="2118"/>
                    <a:pt x="3535" y="2089"/>
                  </a:cubicBezTo>
                  <a:lnTo>
                    <a:pt x="4992" y="240"/>
                  </a:lnTo>
                  <a:close/>
                  <a:moveTo>
                    <a:pt x="4934" y="1"/>
                  </a:moveTo>
                  <a:cubicBezTo>
                    <a:pt x="4896" y="1"/>
                    <a:pt x="4858" y="10"/>
                    <a:pt x="4838" y="49"/>
                  </a:cubicBezTo>
                  <a:lnTo>
                    <a:pt x="3449" y="1811"/>
                  </a:lnTo>
                  <a:lnTo>
                    <a:pt x="2568" y="537"/>
                  </a:lnTo>
                  <a:cubicBezTo>
                    <a:pt x="2544" y="505"/>
                    <a:pt x="2514" y="487"/>
                    <a:pt x="2477" y="487"/>
                  </a:cubicBezTo>
                  <a:cubicBezTo>
                    <a:pt x="2469" y="487"/>
                    <a:pt x="2461" y="488"/>
                    <a:pt x="2453" y="489"/>
                  </a:cubicBezTo>
                  <a:cubicBezTo>
                    <a:pt x="2386" y="499"/>
                    <a:pt x="939" y="738"/>
                    <a:pt x="39" y="1706"/>
                  </a:cubicBezTo>
                  <a:cubicBezTo>
                    <a:pt x="10" y="1735"/>
                    <a:pt x="0" y="1783"/>
                    <a:pt x="10" y="1821"/>
                  </a:cubicBezTo>
                  <a:cubicBezTo>
                    <a:pt x="39" y="1917"/>
                    <a:pt x="748" y="4111"/>
                    <a:pt x="1533" y="5270"/>
                  </a:cubicBezTo>
                  <a:cubicBezTo>
                    <a:pt x="1734" y="5576"/>
                    <a:pt x="2242" y="5883"/>
                    <a:pt x="2961" y="5883"/>
                  </a:cubicBezTo>
                  <a:cubicBezTo>
                    <a:pt x="3420" y="5873"/>
                    <a:pt x="3880" y="5768"/>
                    <a:pt x="4292" y="5557"/>
                  </a:cubicBezTo>
                  <a:cubicBezTo>
                    <a:pt x="4321" y="5538"/>
                    <a:pt x="4340" y="5509"/>
                    <a:pt x="4350" y="5481"/>
                  </a:cubicBezTo>
                  <a:lnTo>
                    <a:pt x="5816" y="144"/>
                  </a:lnTo>
                  <a:cubicBezTo>
                    <a:pt x="5825" y="116"/>
                    <a:pt x="5816" y="77"/>
                    <a:pt x="5787" y="49"/>
                  </a:cubicBezTo>
                  <a:cubicBezTo>
                    <a:pt x="5768" y="10"/>
                    <a:pt x="5729" y="1"/>
                    <a:pt x="5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1019974" y="3188210"/>
              <a:ext cx="36157" cy="96073"/>
            </a:xfrm>
            <a:custGeom>
              <a:avLst/>
              <a:gdLst/>
              <a:ahLst/>
              <a:cxnLst/>
              <a:rect l="l" t="t" r="r" b="b"/>
              <a:pathLst>
                <a:path w="595" h="1581" extrusionOk="0">
                  <a:moveTo>
                    <a:pt x="595" y="0"/>
                  </a:moveTo>
                  <a:lnTo>
                    <a:pt x="595" y="0"/>
                  </a:lnTo>
                  <a:cubicBezTo>
                    <a:pt x="595" y="0"/>
                    <a:pt x="202" y="498"/>
                    <a:pt x="1" y="1581"/>
                  </a:cubicBezTo>
                  <a:lnTo>
                    <a:pt x="595" y="0"/>
                  </a:lnTo>
                  <a:close/>
                </a:path>
              </a:pathLst>
            </a:custGeom>
            <a:solidFill>
              <a:srgbClr val="C3D4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1015902" y="3180006"/>
              <a:ext cx="48371" cy="108348"/>
            </a:xfrm>
            <a:custGeom>
              <a:avLst/>
              <a:gdLst/>
              <a:ahLst/>
              <a:cxnLst/>
              <a:rect l="l" t="t" r="r" b="b"/>
              <a:pathLst>
                <a:path w="796" h="1783" extrusionOk="0">
                  <a:moveTo>
                    <a:pt x="670" y="0"/>
                  </a:moveTo>
                  <a:cubicBezTo>
                    <a:pt x="631" y="0"/>
                    <a:pt x="591" y="21"/>
                    <a:pt x="566" y="58"/>
                  </a:cubicBezTo>
                  <a:cubicBezTo>
                    <a:pt x="480" y="183"/>
                    <a:pt x="413" y="317"/>
                    <a:pt x="355" y="451"/>
                  </a:cubicBezTo>
                  <a:cubicBezTo>
                    <a:pt x="298" y="585"/>
                    <a:pt x="240" y="719"/>
                    <a:pt x="202" y="863"/>
                  </a:cubicBezTo>
                  <a:cubicBezTo>
                    <a:pt x="154" y="997"/>
                    <a:pt x="116" y="1141"/>
                    <a:pt x="87" y="1275"/>
                  </a:cubicBezTo>
                  <a:cubicBezTo>
                    <a:pt x="49" y="1419"/>
                    <a:pt x="29" y="1563"/>
                    <a:pt x="1" y="1706"/>
                  </a:cubicBezTo>
                  <a:cubicBezTo>
                    <a:pt x="1" y="1735"/>
                    <a:pt x="20" y="1773"/>
                    <a:pt x="58" y="1783"/>
                  </a:cubicBezTo>
                  <a:cubicBezTo>
                    <a:pt x="87" y="1783"/>
                    <a:pt x="125" y="1764"/>
                    <a:pt x="135" y="1725"/>
                  </a:cubicBezTo>
                  <a:cubicBezTo>
                    <a:pt x="163" y="1591"/>
                    <a:pt x="202" y="1457"/>
                    <a:pt x="240" y="1323"/>
                  </a:cubicBezTo>
                  <a:cubicBezTo>
                    <a:pt x="278" y="1189"/>
                    <a:pt x="326" y="1055"/>
                    <a:pt x="374" y="921"/>
                  </a:cubicBezTo>
                  <a:cubicBezTo>
                    <a:pt x="422" y="796"/>
                    <a:pt x="480" y="672"/>
                    <a:pt x="547" y="547"/>
                  </a:cubicBezTo>
                  <a:cubicBezTo>
                    <a:pt x="604" y="422"/>
                    <a:pt x="671" y="308"/>
                    <a:pt x="757" y="202"/>
                  </a:cubicBezTo>
                  <a:lnTo>
                    <a:pt x="757" y="193"/>
                  </a:lnTo>
                  <a:cubicBezTo>
                    <a:pt x="796" y="135"/>
                    <a:pt x="786" y="58"/>
                    <a:pt x="729" y="20"/>
                  </a:cubicBezTo>
                  <a:cubicBezTo>
                    <a:pt x="712" y="7"/>
                    <a:pt x="691"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5"/>
            <p:cNvSpPr/>
            <p:nvPr/>
          </p:nvSpPr>
          <p:spPr>
            <a:xfrm>
              <a:off x="1787295" y="3533432"/>
              <a:ext cx="128159" cy="166138"/>
            </a:xfrm>
            <a:custGeom>
              <a:avLst/>
              <a:gdLst/>
              <a:ahLst/>
              <a:cxnLst/>
              <a:rect l="l" t="t" r="r" b="b"/>
              <a:pathLst>
                <a:path w="2109" h="2734" extrusionOk="0">
                  <a:moveTo>
                    <a:pt x="39" y="0"/>
                  </a:moveTo>
                  <a:cubicBezTo>
                    <a:pt x="39" y="0"/>
                    <a:pt x="0" y="2098"/>
                    <a:pt x="39" y="2280"/>
                  </a:cubicBezTo>
                  <a:cubicBezTo>
                    <a:pt x="75" y="2452"/>
                    <a:pt x="392" y="2734"/>
                    <a:pt x="620" y="2734"/>
                  </a:cubicBezTo>
                  <a:cubicBezTo>
                    <a:pt x="634" y="2734"/>
                    <a:pt x="648" y="2733"/>
                    <a:pt x="661" y="2731"/>
                  </a:cubicBezTo>
                  <a:cubicBezTo>
                    <a:pt x="891" y="2683"/>
                    <a:pt x="1447" y="2501"/>
                    <a:pt x="1619" y="2290"/>
                  </a:cubicBezTo>
                  <a:cubicBezTo>
                    <a:pt x="1782" y="2079"/>
                    <a:pt x="2108" y="0"/>
                    <a:pt x="2108"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5"/>
            <p:cNvSpPr/>
            <p:nvPr/>
          </p:nvSpPr>
          <p:spPr>
            <a:xfrm>
              <a:off x="1780307" y="3526444"/>
              <a:ext cx="143290" cy="179933"/>
            </a:xfrm>
            <a:custGeom>
              <a:avLst/>
              <a:gdLst/>
              <a:ahLst/>
              <a:cxnLst/>
              <a:rect l="l" t="t" r="r" b="b"/>
              <a:pathLst>
                <a:path w="2358" h="2961" extrusionOk="0">
                  <a:moveTo>
                    <a:pt x="2079" y="240"/>
                  </a:moveTo>
                  <a:cubicBezTo>
                    <a:pt x="1926" y="1198"/>
                    <a:pt x="1725" y="2213"/>
                    <a:pt x="1639" y="2328"/>
                  </a:cubicBezTo>
                  <a:cubicBezTo>
                    <a:pt x="1495" y="2501"/>
                    <a:pt x="978" y="2683"/>
                    <a:pt x="748" y="2731"/>
                  </a:cubicBezTo>
                  <a:cubicBezTo>
                    <a:pt x="742" y="2731"/>
                    <a:pt x="737" y="2732"/>
                    <a:pt x="731" y="2732"/>
                  </a:cubicBezTo>
                  <a:cubicBezTo>
                    <a:pt x="574" y="2732"/>
                    <a:pt x="296" y="2487"/>
                    <a:pt x="269" y="2367"/>
                  </a:cubicBezTo>
                  <a:cubicBezTo>
                    <a:pt x="250" y="2242"/>
                    <a:pt x="259" y="1044"/>
                    <a:pt x="269" y="240"/>
                  </a:cubicBezTo>
                  <a:close/>
                  <a:moveTo>
                    <a:pt x="39" y="0"/>
                  </a:moveTo>
                  <a:lnTo>
                    <a:pt x="39" y="115"/>
                  </a:lnTo>
                  <a:cubicBezTo>
                    <a:pt x="29" y="470"/>
                    <a:pt x="0" y="2232"/>
                    <a:pt x="39" y="2414"/>
                  </a:cubicBezTo>
                  <a:cubicBezTo>
                    <a:pt x="87" y="2635"/>
                    <a:pt x="441" y="2961"/>
                    <a:pt x="729" y="2961"/>
                  </a:cubicBezTo>
                  <a:cubicBezTo>
                    <a:pt x="757" y="2961"/>
                    <a:pt x="776" y="2961"/>
                    <a:pt x="796" y="2951"/>
                  </a:cubicBezTo>
                  <a:cubicBezTo>
                    <a:pt x="1016" y="2922"/>
                    <a:pt x="1620" y="2731"/>
                    <a:pt x="1830" y="2472"/>
                  </a:cubicBezTo>
                  <a:cubicBezTo>
                    <a:pt x="2003" y="2261"/>
                    <a:pt x="2261" y="633"/>
                    <a:pt x="2338" y="134"/>
                  </a:cubicBezTo>
                  <a:lnTo>
                    <a:pt x="23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1697662" y="3075850"/>
              <a:ext cx="248053" cy="529224"/>
            </a:xfrm>
            <a:custGeom>
              <a:avLst/>
              <a:gdLst/>
              <a:ahLst/>
              <a:cxnLst/>
              <a:rect l="l" t="t" r="r" b="b"/>
              <a:pathLst>
                <a:path w="4082" h="8709" extrusionOk="0">
                  <a:moveTo>
                    <a:pt x="0" y="0"/>
                  </a:moveTo>
                  <a:lnTo>
                    <a:pt x="1102" y="8709"/>
                  </a:lnTo>
                  <a:cubicBezTo>
                    <a:pt x="1974" y="8651"/>
                    <a:pt x="3468" y="8057"/>
                    <a:pt x="4081" y="7530"/>
                  </a:cubicBezTo>
                  <a:cubicBezTo>
                    <a:pt x="3688" y="4589"/>
                    <a:pt x="1954" y="2041"/>
                    <a:pt x="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5"/>
            <p:cNvSpPr/>
            <p:nvPr/>
          </p:nvSpPr>
          <p:spPr>
            <a:xfrm>
              <a:off x="1690066" y="3068861"/>
              <a:ext cx="263184" cy="543808"/>
            </a:xfrm>
            <a:custGeom>
              <a:avLst/>
              <a:gdLst/>
              <a:ahLst/>
              <a:cxnLst/>
              <a:rect l="l" t="t" r="r" b="b"/>
              <a:pathLst>
                <a:path w="4331" h="8949" extrusionOk="0">
                  <a:moveTo>
                    <a:pt x="441" y="240"/>
                  </a:moveTo>
                  <a:cubicBezTo>
                    <a:pt x="2022" y="2280"/>
                    <a:pt x="3679" y="4742"/>
                    <a:pt x="4082" y="7597"/>
                  </a:cubicBezTo>
                  <a:cubicBezTo>
                    <a:pt x="3497" y="8076"/>
                    <a:pt x="2175" y="8603"/>
                    <a:pt x="1342" y="8699"/>
                  </a:cubicBezTo>
                  <a:lnTo>
                    <a:pt x="259" y="240"/>
                  </a:lnTo>
                  <a:close/>
                  <a:moveTo>
                    <a:pt x="125" y="0"/>
                  </a:moveTo>
                  <a:cubicBezTo>
                    <a:pt x="87" y="0"/>
                    <a:pt x="58" y="10"/>
                    <a:pt x="29" y="38"/>
                  </a:cubicBezTo>
                  <a:cubicBezTo>
                    <a:pt x="10" y="67"/>
                    <a:pt x="1" y="96"/>
                    <a:pt x="1" y="134"/>
                  </a:cubicBezTo>
                  <a:lnTo>
                    <a:pt x="1112" y="8843"/>
                  </a:lnTo>
                  <a:cubicBezTo>
                    <a:pt x="1121" y="8900"/>
                    <a:pt x="1169" y="8948"/>
                    <a:pt x="1227" y="8948"/>
                  </a:cubicBezTo>
                  <a:lnTo>
                    <a:pt x="1236" y="8948"/>
                  </a:lnTo>
                  <a:cubicBezTo>
                    <a:pt x="2147" y="8881"/>
                    <a:pt x="3651" y="8287"/>
                    <a:pt x="4283" y="7741"/>
                  </a:cubicBezTo>
                  <a:cubicBezTo>
                    <a:pt x="4312" y="7712"/>
                    <a:pt x="4331" y="7674"/>
                    <a:pt x="4321" y="7636"/>
                  </a:cubicBezTo>
                  <a:cubicBezTo>
                    <a:pt x="3928" y="4666"/>
                    <a:pt x="2223" y="2137"/>
                    <a:pt x="595" y="48"/>
                  </a:cubicBezTo>
                  <a:cubicBezTo>
                    <a:pt x="575" y="19"/>
                    <a:pt x="537" y="0"/>
                    <a:pt x="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5"/>
            <p:cNvSpPr/>
            <p:nvPr/>
          </p:nvSpPr>
          <p:spPr>
            <a:xfrm>
              <a:off x="1803034" y="3609270"/>
              <a:ext cx="79423" cy="67999"/>
            </a:xfrm>
            <a:custGeom>
              <a:avLst/>
              <a:gdLst/>
              <a:ahLst/>
              <a:cxnLst/>
              <a:rect l="l" t="t" r="r" b="b"/>
              <a:pathLst>
                <a:path w="1307" h="1119" extrusionOk="0">
                  <a:moveTo>
                    <a:pt x="120" y="0"/>
                  </a:moveTo>
                  <a:cubicBezTo>
                    <a:pt x="60" y="0"/>
                    <a:pt x="0" y="41"/>
                    <a:pt x="0" y="122"/>
                  </a:cubicBezTo>
                  <a:lnTo>
                    <a:pt x="0" y="764"/>
                  </a:lnTo>
                  <a:cubicBezTo>
                    <a:pt x="0" y="898"/>
                    <a:pt x="144" y="1032"/>
                    <a:pt x="278" y="1090"/>
                  </a:cubicBezTo>
                  <a:cubicBezTo>
                    <a:pt x="326" y="1109"/>
                    <a:pt x="383" y="1119"/>
                    <a:pt x="431" y="1119"/>
                  </a:cubicBezTo>
                  <a:cubicBezTo>
                    <a:pt x="508" y="1119"/>
                    <a:pt x="584" y="1090"/>
                    <a:pt x="642" y="1032"/>
                  </a:cubicBezTo>
                  <a:cubicBezTo>
                    <a:pt x="728" y="936"/>
                    <a:pt x="805" y="831"/>
                    <a:pt x="881" y="726"/>
                  </a:cubicBezTo>
                  <a:cubicBezTo>
                    <a:pt x="1083" y="640"/>
                    <a:pt x="1226" y="477"/>
                    <a:pt x="1284" y="275"/>
                  </a:cubicBezTo>
                  <a:cubicBezTo>
                    <a:pt x="1306" y="180"/>
                    <a:pt x="1233" y="121"/>
                    <a:pt x="1162" y="121"/>
                  </a:cubicBezTo>
                  <a:cubicBezTo>
                    <a:pt x="1111" y="121"/>
                    <a:pt x="1060" y="150"/>
                    <a:pt x="1044" y="218"/>
                  </a:cubicBezTo>
                  <a:cubicBezTo>
                    <a:pt x="996" y="352"/>
                    <a:pt x="891" y="457"/>
                    <a:pt x="757" y="515"/>
                  </a:cubicBezTo>
                  <a:lnTo>
                    <a:pt x="719" y="534"/>
                  </a:lnTo>
                  <a:lnTo>
                    <a:pt x="699" y="563"/>
                  </a:lnTo>
                  <a:cubicBezTo>
                    <a:pt x="632" y="668"/>
                    <a:pt x="546" y="774"/>
                    <a:pt x="460" y="869"/>
                  </a:cubicBezTo>
                  <a:cubicBezTo>
                    <a:pt x="455" y="874"/>
                    <a:pt x="446" y="877"/>
                    <a:pt x="434" y="877"/>
                  </a:cubicBezTo>
                  <a:cubicBezTo>
                    <a:pt x="422" y="877"/>
                    <a:pt x="407" y="874"/>
                    <a:pt x="393" y="869"/>
                  </a:cubicBezTo>
                  <a:cubicBezTo>
                    <a:pt x="326" y="850"/>
                    <a:pt x="278" y="812"/>
                    <a:pt x="240" y="764"/>
                  </a:cubicBezTo>
                  <a:lnTo>
                    <a:pt x="240" y="122"/>
                  </a:lnTo>
                  <a:cubicBezTo>
                    <a:pt x="240" y="41"/>
                    <a:pt x="18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5"/>
            <p:cNvSpPr/>
            <p:nvPr/>
          </p:nvSpPr>
          <p:spPr>
            <a:xfrm>
              <a:off x="1061296" y="3593349"/>
              <a:ext cx="742336" cy="488510"/>
            </a:xfrm>
            <a:custGeom>
              <a:avLst/>
              <a:gdLst/>
              <a:ahLst/>
              <a:cxnLst/>
              <a:rect l="l" t="t" r="r" b="b"/>
              <a:pathLst>
                <a:path w="12216" h="8039" extrusionOk="0">
                  <a:moveTo>
                    <a:pt x="298" y="1"/>
                  </a:moveTo>
                  <a:cubicBezTo>
                    <a:pt x="298" y="1"/>
                    <a:pt x="1" y="4034"/>
                    <a:pt x="1658" y="8039"/>
                  </a:cubicBezTo>
                  <a:lnTo>
                    <a:pt x="4590" y="8039"/>
                  </a:lnTo>
                  <a:cubicBezTo>
                    <a:pt x="4590" y="8039"/>
                    <a:pt x="5510" y="5548"/>
                    <a:pt x="6103" y="4446"/>
                  </a:cubicBezTo>
                  <a:cubicBezTo>
                    <a:pt x="6707" y="5548"/>
                    <a:pt x="7617" y="8039"/>
                    <a:pt x="7617" y="8039"/>
                  </a:cubicBezTo>
                  <a:lnTo>
                    <a:pt x="10549" y="8039"/>
                  </a:lnTo>
                  <a:cubicBezTo>
                    <a:pt x="12216" y="4034"/>
                    <a:pt x="11919" y="1"/>
                    <a:pt x="11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5"/>
            <p:cNvSpPr/>
            <p:nvPr/>
          </p:nvSpPr>
          <p:spPr>
            <a:xfrm>
              <a:off x="1054916" y="3586361"/>
              <a:ext cx="754550" cy="503094"/>
            </a:xfrm>
            <a:custGeom>
              <a:avLst/>
              <a:gdLst/>
              <a:ahLst/>
              <a:cxnLst/>
              <a:rect l="l" t="t" r="r" b="b"/>
              <a:pathLst>
                <a:path w="12417" h="8279" extrusionOk="0">
                  <a:moveTo>
                    <a:pt x="11909" y="240"/>
                  </a:moveTo>
                  <a:cubicBezTo>
                    <a:pt x="11937" y="911"/>
                    <a:pt x="12024" y="4494"/>
                    <a:pt x="10577" y="8039"/>
                  </a:cubicBezTo>
                  <a:lnTo>
                    <a:pt x="7808" y="8039"/>
                  </a:lnTo>
                  <a:cubicBezTo>
                    <a:pt x="7646" y="7598"/>
                    <a:pt x="6860" y="5500"/>
                    <a:pt x="6314" y="4504"/>
                  </a:cubicBezTo>
                  <a:cubicBezTo>
                    <a:pt x="6295" y="4465"/>
                    <a:pt x="6254" y="4446"/>
                    <a:pt x="6212" y="4446"/>
                  </a:cubicBezTo>
                  <a:cubicBezTo>
                    <a:pt x="6170" y="4446"/>
                    <a:pt x="6127" y="4465"/>
                    <a:pt x="6103" y="4504"/>
                  </a:cubicBezTo>
                  <a:cubicBezTo>
                    <a:pt x="5567" y="5500"/>
                    <a:pt x="4781" y="7598"/>
                    <a:pt x="4618" y="8039"/>
                  </a:cubicBezTo>
                  <a:lnTo>
                    <a:pt x="1849" y="8039"/>
                  </a:lnTo>
                  <a:cubicBezTo>
                    <a:pt x="393" y="4494"/>
                    <a:pt x="489" y="911"/>
                    <a:pt x="518" y="240"/>
                  </a:cubicBezTo>
                  <a:close/>
                  <a:moveTo>
                    <a:pt x="403" y="1"/>
                  </a:moveTo>
                  <a:cubicBezTo>
                    <a:pt x="336" y="1"/>
                    <a:pt x="288" y="49"/>
                    <a:pt x="278" y="106"/>
                  </a:cubicBezTo>
                  <a:cubicBezTo>
                    <a:pt x="278" y="154"/>
                    <a:pt x="0" y="4216"/>
                    <a:pt x="1658" y="8202"/>
                  </a:cubicBezTo>
                  <a:cubicBezTo>
                    <a:pt x="1667" y="8250"/>
                    <a:pt x="1715" y="8278"/>
                    <a:pt x="1763" y="8278"/>
                  </a:cubicBezTo>
                  <a:lnTo>
                    <a:pt x="4695" y="8278"/>
                  </a:lnTo>
                  <a:cubicBezTo>
                    <a:pt x="4752" y="8278"/>
                    <a:pt x="4791" y="8250"/>
                    <a:pt x="4810" y="8202"/>
                  </a:cubicBezTo>
                  <a:cubicBezTo>
                    <a:pt x="4819" y="8173"/>
                    <a:pt x="5624" y="5970"/>
                    <a:pt x="6208" y="4820"/>
                  </a:cubicBezTo>
                  <a:cubicBezTo>
                    <a:pt x="6793" y="5970"/>
                    <a:pt x="7607" y="8173"/>
                    <a:pt x="7617" y="8202"/>
                  </a:cubicBezTo>
                  <a:cubicBezTo>
                    <a:pt x="7626" y="8250"/>
                    <a:pt x="7674" y="8278"/>
                    <a:pt x="7722" y="8278"/>
                  </a:cubicBezTo>
                  <a:lnTo>
                    <a:pt x="10654" y="8278"/>
                  </a:lnTo>
                  <a:cubicBezTo>
                    <a:pt x="10702" y="8278"/>
                    <a:pt x="10750" y="8250"/>
                    <a:pt x="10769" y="8202"/>
                  </a:cubicBezTo>
                  <a:cubicBezTo>
                    <a:pt x="12416" y="4216"/>
                    <a:pt x="12139" y="154"/>
                    <a:pt x="12139" y="106"/>
                  </a:cubicBezTo>
                  <a:cubicBezTo>
                    <a:pt x="12129" y="49"/>
                    <a:pt x="12081" y="1"/>
                    <a:pt x="12014"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5"/>
            <p:cNvSpPr/>
            <p:nvPr/>
          </p:nvSpPr>
          <p:spPr>
            <a:xfrm>
              <a:off x="1150990" y="4044186"/>
              <a:ext cx="205576" cy="106951"/>
            </a:xfrm>
            <a:custGeom>
              <a:avLst/>
              <a:gdLst/>
              <a:ahLst/>
              <a:cxnLst/>
              <a:rect l="l" t="t" r="r" b="b"/>
              <a:pathLst>
                <a:path w="3383" h="1760" extrusionOk="0">
                  <a:moveTo>
                    <a:pt x="1743" y="1"/>
                  </a:moveTo>
                  <a:cubicBezTo>
                    <a:pt x="1429" y="1"/>
                    <a:pt x="1102" y="31"/>
                    <a:pt x="834" y="102"/>
                  </a:cubicBezTo>
                  <a:cubicBezTo>
                    <a:pt x="163" y="285"/>
                    <a:pt x="39" y="1204"/>
                    <a:pt x="19" y="1415"/>
                  </a:cubicBezTo>
                  <a:cubicBezTo>
                    <a:pt x="0" y="1626"/>
                    <a:pt x="115" y="1760"/>
                    <a:pt x="230" y="1760"/>
                  </a:cubicBezTo>
                  <a:lnTo>
                    <a:pt x="3143" y="1760"/>
                  </a:lnTo>
                  <a:cubicBezTo>
                    <a:pt x="3315" y="1760"/>
                    <a:pt x="3382" y="1568"/>
                    <a:pt x="3363" y="1444"/>
                  </a:cubicBezTo>
                  <a:cubicBezTo>
                    <a:pt x="3344" y="1329"/>
                    <a:pt x="3382" y="495"/>
                    <a:pt x="2836" y="170"/>
                  </a:cubicBezTo>
                  <a:cubicBezTo>
                    <a:pt x="2674" y="71"/>
                    <a:pt x="2224" y="1"/>
                    <a:pt x="1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5"/>
            <p:cNvSpPr/>
            <p:nvPr/>
          </p:nvSpPr>
          <p:spPr>
            <a:xfrm>
              <a:off x="1144002" y="4037076"/>
              <a:ext cx="219553" cy="121049"/>
            </a:xfrm>
            <a:custGeom>
              <a:avLst/>
              <a:gdLst/>
              <a:ahLst/>
              <a:cxnLst/>
              <a:rect l="l" t="t" r="r" b="b"/>
              <a:pathLst>
                <a:path w="3613" h="1992" extrusionOk="0">
                  <a:moveTo>
                    <a:pt x="1752" y="237"/>
                  </a:moveTo>
                  <a:cubicBezTo>
                    <a:pt x="1781" y="237"/>
                    <a:pt x="1810" y="238"/>
                    <a:pt x="1840" y="239"/>
                  </a:cubicBezTo>
                  <a:cubicBezTo>
                    <a:pt x="2319" y="239"/>
                    <a:pt x="2750" y="306"/>
                    <a:pt x="2884" y="392"/>
                  </a:cubicBezTo>
                  <a:cubicBezTo>
                    <a:pt x="3305" y="641"/>
                    <a:pt x="3334" y="1254"/>
                    <a:pt x="3353" y="1484"/>
                  </a:cubicBezTo>
                  <a:cubicBezTo>
                    <a:pt x="3353" y="1532"/>
                    <a:pt x="3353" y="1561"/>
                    <a:pt x="3353" y="1580"/>
                  </a:cubicBezTo>
                  <a:cubicBezTo>
                    <a:pt x="3363" y="1637"/>
                    <a:pt x="3353" y="1685"/>
                    <a:pt x="3325" y="1724"/>
                  </a:cubicBezTo>
                  <a:cubicBezTo>
                    <a:pt x="3305" y="1743"/>
                    <a:pt x="3286" y="1752"/>
                    <a:pt x="3258" y="1752"/>
                  </a:cubicBezTo>
                  <a:lnTo>
                    <a:pt x="345" y="1752"/>
                  </a:lnTo>
                  <a:cubicBezTo>
                    <a:pt x="326" y="1752"/>
                    <a:pt x="307" y="1743"/>
                    <a:pt x="297" y="1724"/>
                  </a:cubicBezTo>
                  <a:cubicBezTo>
                    <a:pt x="259" y="1676"/>
                    <a:pt x="240" y="1609"/>
                    <a:pt x="249" y="1542"/>
                  </a:cubicBezTo>
                  <a:cubicBezTo>
                    <a:pt x="278" y="1302"/>
                    <a:pt x="403" y="488"/>
                    <a:pt x="987" y="334"/>
                  </a:cubicBezTo>
                  <a:cubicBezTo>
                    <a:pt x="1236" y="274"/>
                    <a:pt x="1494" y="237"/>
                    <a:pt x="1752" y="237"/>
                  </a:cubicBezTo>
                  <a:close/>
                  <a:moveTo>
                    <a:pt x="1856" y="0"/>
                  </a:moveTo>
                  <a:cubicBezTo>
                    <a:pt x="1528" y="0"/>
                    <a:pt x="1191" y="32"/>
                    <a:pt x="920" y="105"/>
                  </a:cubicBezTo>
                  <a:cubicBezTo>
                    <a:pt x="192" y="296"/>
                    <a:pt x="39" y="1235"/>
                    <a:pt x="10" y="1522"/>
                  </a:cubicBezTo>
                  <a:cubicBezTo>
                    <a:pt x="0" y="1657"/>
                    <a:pt x="39" y="1791"/>
                    <a:pt x="125" y="1886"/>
                  </a:cubicBezTo>
                  <a:cubicBezTo>
                    <a:pt x="173" y="1954"/>
                    <a:pt x="259" y="1992"/>
                    <a:pt x="345" y="1992"/>
                  </a:cubicBezTo>
                  <a:lnTo>
                    <a:pt x="3258" y="1992"/>
                  </a:lnTo>
                  <a:cubicBezTo>
                    <a:pt x="3353" y="1992"/>
                    <a:pt x="3440" y="1954"/>
                    <a:pt x="3497" y="1877"/>
                  </a:cubicBezTo>
                  <a:cubicBezTo>
                    <a:pt x="3574" y="1781"/>
                    <a:pt x="3612" y="1666"/>
                    <a:pt x="3593" y="1542"/>
                  </a:cubicBezTo>
                  <a:lnTo>
                    <a:pt x="3593" y="1475"/>
                  </a:lnTo>
                  <a:cubicBezTo>
                    <a:pt x="3574" y="1206"/>
                    <a:pt x="3535" y="497"/>
                    <a:pt x="3008" y="181"/>
                  </a:cubicBezTo>
                  <a:cubicBezTo>
                    <a:pt x="2818" y="72"/>
                    <a:pt x="2348" y="0"/>
                    <a:pt x="1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5"/>
            <p:cNvSpPr/>
            <p:nvPr/>
          </p:nvSpPr>
          <p:spPr>
            <a:xfrm>
              <a:off x="1508430" y="4044186"/>
              <a:ext cx="205576" cy="106951"/>
            </a:xfrm>
            <a:custGeom>
              <a:avLst/>
              <a:gdLst/>
              <a:ahLst/>
              <a:cxnLst/>
              <a:rect l="l" t="t" r="r" b="b"/>
              <a:pathLst>
                <a:path w="3383" h="1760" extrusionOk="0">
                  <a:moveTo>
                    <a:pt x="1637" y="1"/>
                  </a:moveTo>
                  <a:cubicBezTo>
                    <a:pt x="1159" y="1"/>
                    <a:pt x="709" y="71"/>
                    <a:pt x="547" y="170"/>
                  </a:cubicBezTo>
                  <a:cubicBezTo>
                    <a:pt x="0" y="495"/>
                    <a:pt x="39" y="1329"/>
                    <a:pt x="20" y="1444"/>
                  </a:cubicBezTo>
                  <a:cubicBezTo>
                    <a:pt x="0" y="1568"/>
                    <a:pt x="68" y="1760"/>
                    <a:pt x="240" y="1760"/>
                  </a:cubicBezTo>
                  <a:lnTo>
                    <a:pt x="3152" y="1760"/>
                  </a:lnTo>
                  <a:cubicBezTo>
                    <a:pt x="3258" y="1760"/>
                    <a:pt x="3382" y="1626"/>
                    <a:pt x="3363" y="1415"/>
                  </a:cubicBezTo>
                  <a:cubicBezTo>
                    <a:pt x="3344" y="1204"/>
                    <a:pt x="3219" y="285"/>
                    <a:pt x="2539" y="102"/>
                  </a:cubicBezTo>
                  <a:cubicBezTo>
                    <a:pt x="2274" y="31"/>
                    <a:pt x="1950" y="1"/>
                    <a:pt x="16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5"/>
            <p:cNvSpPr/>
            <p:nvPr/>
          </p:nvSpPr>
          <p:spPr>
            <a:xfrm>
              <a:off x="1501441" y="4036530"/>
              <a:ext cx="219553" cy="121596"/>
            </a:xfrm>
            <a:custGeom>
              <a:avLst/>
              <a:gdLst/>
              <a:ahLst/>
              <a:cxnLst/>
              <a:rect l="l" t="t" r="r" b="b"/>
              <a:pathLst>
                <a:path w="3613" h="2001" extrusionOk="0">
                  <a:moveTo>
                    <a:pt x="1851" y="246"/>
                  </a:moveTo>
                  <a:cubicBezTo>
                    <a:pt x="2109" y="246"/>
                    <a:pt x="2367" y="283"/>
                    <a:pt x="2626" y="343"/>
                  </a:cubicBezTo>
                  <a:cubicBezTo>
                    <a:pt x="3210" y="497"/>
                    <a:pt x="3334" y="1311"/>
                    <a:pt x="3354" y="1551"/>
                  </a:cubicBezTo>
                  <a:cubicBezTo>
                    <a:pt x="3363" y="1618"/>
                    <a:pt x="3354" y="1685"/>
                    <a:pt x="3306" y="1733"/>
                  </a:cubicBezTo>
                  <a:cubicBezTo>
                    <a:pt x="3296" y="1752"/>
                    <a:pt x="3277" y="1761"/>
                    <a:pt x="3267" y="1761"/>
                  </a:cubicBezTo>
                  <a:lnTo>
                    <a:pt x="355" y="1761"/>
                  </a:lnTo>
                  <a:cubicBezTo>
                    <a:pt x="326" y="1761"/>
                    <a:pt x="298" y="1752"/>
                    <a:pt x="288" y="1733"/>
                  </a:cubicBezTo>
                  <a:cubicBezTo>
                    <a:pt x="259" y="1694"/>
                    <a:pt x="240" y="1646"/>
                    <a:pt x="250" y="1589"/>
                  </a:cubicBezTo>
                  <a:cubicBezTo>
                    <a:pt x="250" y="1560"/>
                    <a:pt x="259" y="1522"/>
                    <a:pt x="259" y="1493"/>
                  </a:cubicBezTo>
                  <a:cubicBezTo>
                    <a:pt x="269" y="1263"/>
                    <a:pt x="307" y="650"/>
                    <a:pt x="719" y="401"/>
                  </a:cubicBezTo>
                  <a:cubicBezTo>
                    <a:pt x="853" y="315"/>
                    <a:pt x="1284" y="248"/>
                    <a:pt x="1763" y="248"/>
                  </a:cubicBezTo>
                  <a:cubicBezTo>
                    <a:pt x="1793" y="247"/>
                    <a:pt x="1822" y="246"/>
                    <a:pt x="1851" y="246"/>
                  </a:cubicBezTo>
                  <a:close/>
                  <a:moveTo>
                    <a:pt x="1757" y="0"/>
                  </a:moveTo>
                  <a:cubicBezTo>
                    <a:pt x="1261" y="0"/>
                    <a:pt x="786" y="74"/>
                    <a:pt x="595" y="190"/>
                  </a:cubicBezTo>
                  <a:cubicBezTo>
                    <a:pt x="68" y="506"/>
                    <a:pt x="29" y="1206"/>
                    <a:pt x="20" y="1474"/>
                  </a:cubicBezTo>
                  <a:cubicBezTo>
                    <a:pt x="20" y="1503"/>
                    <a:pt x="20" y="1522"/>
                    <a:pt x="20" y="1551"/>
                  </a:cubicBezTo>
                  <a:cubicBezTo>
                    <a:pt x="1" y="1666"/>
                    <a:pt x="29" y="1790"/>
                    <a:pt x="106" y="1886"/>
                  </a:cubicBezTo>
                  <a:cubicBezTo>
                    <a:pt x="163" y="1953"/>
                    <a:pt x="259" y="2001"/>
                    <a:pt x="355" y="2001"/>
                  </a:cubicBezTo>
                  <a:lnTo>
                    <a:pt x="3267" y="2001"/>
                  </a:lnTo>
                  <a:cubicBezTo>
                    <a:pt x="3354" y="2001"/>
                    <a:pt x="3430" y="1963"/>
                    <a:pt x="3488" y="1895"/>
                  </a:cubicBezTo>
                  <a:cubicBezTo>
                    <a:pt x="3574" y="1790"/>
                    <a:pt x="3612" y="1656"/>
                    <a:pt x="3593" y="1522"/>
                  </a:cubicBezTo>
                  <a:cubicBezTo>
                    <a:pt x="3564" y="1244"/>
                    <a:pt x="3421" y="296"/>
                    <a:pt x="2683" y="104"/>
                  </a:cubicBezTo>
                  <a:cubicBezTo>
                    <a:pt x="2414" y="32"/>
                    <a:pt x="2081"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5"/>
            <p:cNvSpPr/>
            <p:nvPr/>
          </p:nvSpPr>
          <p:spPr>
            <a:xfrm>
              <a:off x="1352377" y="3808528"/>
              <a:ext cx="91090" cy="62469"/>
            </a:xfrm>
            <a:custGeom>
              <a:avLst/>
              <a:gdLst/>
              <a:ahLst/>
              <a:cxnLst/>
              <a:rect l="l" t="t" r="r" b="b"/>
              <a:pathLst>
                <a:path w="1499" h="1028" extrusionOk="0">
                  <a:moveTo>
                    <a:pt x="56" y="1"/>
                  </a:moveTo>
                  <a:cubicBezTo>
                    <a:pt x="39" y="1"/>
                    <a:pt x="25" y="10"/>
                    <a:pt x="11" y="24"/>
                  </a:cubicBezTo>
                  <a:cubicBezTo>
                    <a:pt x="1" y="53"/>
                    <a:pt x="1" y="81"/>
                    <a:pt x="30" y="91"/>
                  </a:cubicBezTo>
                  <a:cubicBezTo>
                    <a:pt x="240" y="225"/>
                    <a:pt x="451" y="369"/>
                    <a:pt x="652" y="522"/>
                  </a:cubicBezTo>
                  <a:cubicBezTo>
                    <a:pt x="854" y="675"/>
                    <a:pt x="1055" y="838"/>
                    <a:pt x="1237" y="1001"/>
                  </a:cubicBezTo>
                  <a:lnTo>
                    <a:pt x="1246" y="1001"/>
                  </a:lnTo>
                  <a:cubicBezTo>
                    <a:pt x="1272" y="1019"/>
                    <a:pt x="1298" y="1027"/>
                    <a:pt x="1322" y="1027"/>
                  </a:cubicBezTo>
                  <a:cubicBezTo>
                    <a:pt x="1425" y="1027"/>
                    <a:pt x="1499" y="887"/>
                    <a:pt x="1390" y="809"/>
                  </a:cubicBezTo>
                  <a:cubicBezTo>
                    <a:pt x="1179" y="656"/>
                    <a:pt x="969" y="522"/>
                    <a:pt x="748" y="388"/>
                  </a:cubicBezTo>
                  <a:cubicBezTo>
                    <a:pt x="528" y="244"/>
                    <a:pt x="298" y="129"/>
                    <a:pt x="78" y="5"/>
                  </a:cubicBezTo>
                  <a:cubicBezTo>
                    <a:pt x="70" y="2"/>
                    <a:pt x="63" y="1"/>
                    <a:pt x="56"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5"/>
            <p:cNvSpPr/>
            <p:nvPr/>
          </p:nvSpPr>
          <p:spPr>
            <a:xfrm>
              <a:off x="1312816" y="2922107"/>
              <a:ext cx="239363" cy="187529"/>
            </a:xfrm>
            <a:custGeom>
              <a:avLst/>
              <a:gdLst/>
              <a:ahLst/>
              <a:cxnLst/>
              <a:rect l="l" t="t" r="r" b="b"/>
              <a:pathLst>
                <a:path w="3939" h="3086" extrusionOk="0">
                  <a:moveTo>
                    <a:pt x="1" y="1"/>
                  </a:moveTo>
                  <a:lnTo>
                    <a:pt x="1" y="3086"/>
                  </a:lnTo>
                  <a:lnTo>
                    <a:pt x="3938" y="3086"/>
                  </a:lnTo>
                  <a:lnTo>
                    <a:pt x="39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5"/>
            <p:cNvSpPr/>
            <p:nvPr/>
          </p:nvSpPr>
          <p:spPr>
            <a:xfrm>
              <a:off x="1305220" y="2915119"/>
              <a:ext cx="253887" cy="202113"/>
            </a:xfrm>
            <a:custGeom>
              <a:avLst/>
              <a:gdLst/>
              <a:ahLst/>
              <a:cxnLst/>
              <a:rect l="l" t="t" r="r" b="b"/>
              <a:pathLst>
                <a:path w="4178" h="3326" extrusionOk="0">
                  <a:moveTo>
                    <a:pt x="3938" y="240"/>
                  </a:moveTo>
                  <a:lnTo>
                    <a:pt x="3938" y="3086"/>
                  </a:lnTo>
                  <a:lnTo>
                    <a:pt x="240" y="3086"/>
                  </a:lnTo>
                  <a:lnTo>
                    <a:pt x="240" y="240"/>
                  </a:lnTo>
                  <a:close/>
                  <a:moveTo>
                    <a:pt x="1" y="1"/>
                  </a:moveTo>
                  <a:lnTo>
                    <a:pt x="1" y="3325"/>
                  </a:lnTo>
                  <a:lnTo>
                    <a:pt x="4178" y="3325"/>
                  </a:lnTo>
                  <a:lnTo>
                    <a:pt x="4178" y="1"/>
                  </a:ln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5"/>
            <p:cNvSpPr/>
            <p:nvPr/>
          </p:nvSpPr>
          <p:spPr>
            <a:xfrm>
              <a:off x="1432165" y="3012347"/>
              <a:ext cx="367400" cy="762146"/>
            </a:xfrm>
            <a:custGeom>
              <a:avLst/>
              <a:gdLst/>
              <a:ahLst/>
              <a:cxnLst/>
              <a:rect l="l" t="t" r="r" b="b"/>
              <a:pathLst>
                <a:path w="6046" h="12542" extrusionOk="0">
                  <a:moveTo>
                    <a:pt x="3028" y="1"/>
                  </a:moveTo>
                  <a:cubicBezTo>
                    <a:pt x="2089" y="547"/>
                    <a:pt x="1064" y="921"/>
                    <a:pt x="0" y="1122"/>
                  </a:cubicBezTo>
                  <a:lnTo>
                    <a:pt x="0" y="10913"/>
                  </a:lnTo>
                  <a:cubicBezTo>
                    <a:pt x="403" y="11564"/>
                    <a:pt x="949" y="12120"/>
                    <a:pt x="1581" y="12541"/>
                  </a:cubicBezTo>
                  <a:cubicBezTo>
                    <a:pt x="3698" y="12120"/>
                    <a:pt x="5107" y="11152"/>
                    <a:pt x="6046" y="9936"/>
                  </a:cubicBezTo>
                  <a:cubicBezTo>
                    <a:pt x="5777" y="7646"/>
                    <a:pt x="4599" y="1811"/>
                    <a:pt x="4503" y="1122"/>
                  </a:cubicBezTo>
                  <a:lnTo>
                    <a:pt x="30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5"/>
            <p:cNvSpPr/>
            <p:nvPr/>
          </p:nvSpPr>
          <p:spPr>
            <a:xfrm>
              <a:off x="1425177" y="3004630"/>
              <a:ext cx="381985" cy="776852"/>
            </a:xfrm>
            <a:custGeom>
              <a:avLst/>
              <a:gdLst/>
              <a:ahLst/>
              <a:cxnLst/>
              <a:rect l="l" t="t" r="r" b="b"/>
              <a:pathLst>
                <a:path w="6286" h="12784" extrusionOk="0">
                  <a:moveTo>
                    <a:pt x="3133" y="272"/>
                  </a:moveTo>
                  <a:lnTo>
                    <a:pt x="4503" y="1306"/>
                  </a:lnTo>
                  <a:cubicBezTo>
                    <a:pt x="4551" y="1565"/>
                    <a:pt x="4666" y="2197"/>
                    <a:pt x="4829" y="3050"/>
                  </a:cubicBezTo>
                  <a:cubicBezTo>
                    <a:pt x="5212" y="5062"/>
                    <a:pt x="5844" y="8415"/>
                    <a:pt x="6036" y="10024"/>
                  </a:cubicBezTo>
                  <a:cubicBezTo>
                    <a:pt x="5021" y="11318"/>
                    <a:pt x="3564" y="12161"/>
                    <a:pt x="1725" y="12544"/>
                  </a:cubicBezTo>
                  <a:cubicBezTo>
                    <a:pt x="1131" y="12132"/>
                    <a:pt x="623" y="11615"/>
                    <a:pt x="240" y="11001"/>
                  </a:cubicBezTo>
                  <a:lnTo>
                    <a:pt x="240" y="1345"/>
                  </a:lnTo>
                  <a:cubicBezTo>
                    <a:pt x="1256" y="1153"/>
                    <a:pt x="2233" y="789"/>
                    <a:pt x="3133" y="272"/>
                  </a:cubicBezTo>
                  <a:close/>
                  <a:moveTo>
                    <a:pt x="3143" y="1"/>
                  </a:moveTo>
                  <a:cubicBezTo>
                    <a:pt x="3119" y="1"/>
                    <a:pt x="3095" y="8"/>
                    <a:pt x="3076" y="22"/>
                  </a:cubicBezTo>
                  <a:cubicBezTo>
                    <a:pt x="2156" y="559"/>
                    <a:pt x="1141" y="933"/>
                    <a:pt x="96" y="1124"/>
                  </a:cubicBezTo>
                  <a:cubicBezTo>
                    <a:pt x="39" y="1134"/>
                    <a:pt x="1" y="1182"/>
                    <a:pt x="1" y="1239"/>
                  </a:cubicBezTo>
                  <a:lnTo>
                    <a:pt x="1" y="11030"/>
                  </a:lnTo>
                  <a:cubicBezTo>
                    <a:pt x="1" y="11049"/>
                    <a:pt x="1" y="11078"/>
                    <a:pt x="10" y="11088"/>
                  </a:cubicBezTo>
                  <a:cubicBezTo>
                    <a:pt x="422" y="11758"/>
                    <a:pt x="978" y="12333"/>
                    <a:pt x="1629" y="12764"/>
                  </a:cubicBezTo>
                  <a:cubicBezTo>
                    <a:pt x="1658" y="12783"/>
                    <a:pt x="1677" y="12783"/>
                    <a:pt x="1696" y="12783"/>
                  </a:cubicBezTo>
                  <a:cubicBezTo>
                    <a:pt x="1706" y="12783"/>
                    <a:pt x="1715" y="12783"/>
                    <a:pt x="1725" y="12774"/>
                  </a:cubicBezTo>
                  <a:cubicBezTo>
                    <a:pt x="3660" y="12391"/>
                    <a:pt x="5183" y="11500"/>
                    <a:pt x="6256" y="10130"/>
                  </a:cubicBezTo>
                  <a:cubicBezTo>
                    <a:pt x="6276" y="10101"/>
                    <a:pt x="6285" y="10072"/>
                    <a:pt x="6276" y="10034"/>
                  </a:cubicBezTo>
                  <a:cubicBezTo>
                    <a:pt x="6094" y="8434"/>
                    <a:pt x="5471" y="5167"/>
                    <a:pt x="5059" y="3002"/>
                  </a:cubicBezTo>
                  <a:cubicBezTo>
                    <a:pt x="4896" y="2121"/>
                    <a:pt x="4762" y="1421"/>
                    <a:pt x="4733" y="1220"/>
                  </a:cubicBezTo>
                  <a:cubicBezTo>
                    <a:pt x="4733" y="1191"/>
                    <a:pt x="4714" y="1162"/>
                    <a:pt x="4685" y="1143"/>
                  </a:cubicBezTo>
                  <a:lnTo>
                    <a:pt x="3210" y="22"/>
                  </a:lnTo>
                  <a:cubicBezTo>
                    <a:pt x="3191" y="8"/>
                    <a:pt x="3167" y="1"/>
                    <a:pt x="3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5"/>
            <p:cNvSpPr/>
            <p:nvPr/>
          </p:nvSpPr>
          <p:spPr>
            <a:xfrm>
              <a:off x="1432165" y="2971025"/>
              <a:ext cx="203207" cy="203267"/>
            </a:xfrm>
            <a:custGeom>
              <a:avLst/>
              <a:gdLst/>
              <a:ahLst/>
              <a:cxnLst/>
              <a:rect l="l" t="t" r="r" b="b"/>
              <a:pathLst>
                <a:path w="3344" h="3345" extrusionOk="0">
                  <a:moveTo>
                    <a:pt x="2376" y="1"/>
                  </a:moveTo>
                  <a:cubicBezTo>
                    <a:pt x="2376" y="1"/>
                    <a:pt x="1035" y="1323"/>
                    <a:pt x="0" y="1802"/>
                  </a:cubicBezTo>
                  <a:cubicBezTo>
                    <a:pt x="824" y="2712"/>
                    <a:pt x="2166" y="3344"/>
                    <a:pt x="2166" y="3344"/>
                  </a:cubicBezTo>
                  <a:cubicBezTo>
                    <a:pt x="2166" y="3344"/>
                    <a:pt x="2903" y="1850"/>
                    <a:pt x="3344" y="642"/>
                  </a:cubicBezTo>
                  <a:lnTo>
                    <a:pt x="2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5"/>
            <p:cNvSpPr/>
            <p:nvPr/>
          </p:nvSpPr>
          <p:spPr>
            <a:xfrm>
              <a:off x="1424569" y="2963733"/>
              <a:ext cx="218398" cy="217548"/>
            </a:xfrm>
            <a:custGeom>
              <a:avLst/>
              <a:gdLst/>
              <a:ahLst/>
              <a:cxnLst/>
              <a:rect l="l" t="t" r="r" b="b"/>
              <a:pathLst>
                <a:path w="3594" h="3580" extrusionOk="0">
                  <a:moveTo>
                    <a:pt x="2521" y="274"/>
                  </a:moveTo>
                  <a:lnTo>
                    <a:pt x="3316" y="810"/>
                  </a:lnTo>
                  <a:cubicBezTo>
                    <a:pt x="2961" y="1797"/>
                    <a:pt x="2415" y="2937"/>
                    <a:pt x="2243" y="3301"/>
                  </a:cubicBezTo>
                  <a:cubicBezTo>
                    <a:pt x="1927" y="3138"/>
                    <a:pt x="988" y="2631"/>
                    <a:pt x="327" y="1960"/>
                  </a:cubicBezTo>
                  <a:cubicBezTo>
                    <a:pt x="1208" y="1491"/>
                    <a:pt x="2243" y="542"/>
                    <a:pt x="2521" y="274"/>
                  </a:cubicBezTo>
                  <a:close/>
                  <a:moveTo>
                    <a:pt x="2502" y="0"/>
                  </a:moveTo>
                  <a:cubicBezTo>
                    <a:pt x="2474" y="0"/>
                    <a:pt x="2446" y="13"/>
                    <a:pt x="2425" y="34"/>
                  </a:cubicBezTo>
                  <a:cubicBezTo>
                    <a:pt x="2406" y="54"/>
                    <a:pt x="1074" y="1347"/>
                    <a:pt x="78" y="1807"/>
                  </a:cubicBezTo>
                  <a:cubicBezTo>
                    <a:pt x="39" y="1826"/>
                    <a:pt x="20" y="1855"/>
                    <a:pt x="11" y="1893"/>
                  </a:cubicBezTo>
                  <a:cubicBezTo>
                    <a:pt x="1" y="1931"/>
                    <a:pt x="11" y="1970"/>
                    <a:pt x="39" y="1998"/>
                  </a:cubicBezTo>
                  <a:cubicBezTo>
                    <a:pt x="863" y="2918"/>
                    <a:pt x="2185" y="3541"/>
                    <a:pt x="2243" y="3570"/>
                  </a:cubicBezTo>
                  <a:cubicBezTo>
                    <a:pt x="2262" y="3579"/>
                    <a:pt x="2281" y="3579"/>
                    <a:pt x="2291" y="3579"/>
                  </a:cubicBezTo>
                  <a:cubicBezTo>
                    <a:pt x="2339" y="3579"/>
                    <a:pt x="2377" y="3550"/>
                    <a:pt x="2396" y="3512"/>
                  </a:cubicBezTo>
                  <a:cubicBezTo>
                    <a:pt x="2406" y="3502"/>
                    <a:pt x="3143" y="2008"/>
                    <a:pt x="3574" y="810"/>
                  </a:cubicBezTo>
                  <a:cubicBezTo>
                    <a:pt x="3594" y="753"/>
                    <a:pt x="3574" y="695"/>
                    <a:pt x="3526" y="667"/>
                  </a:cubicBezTo>
                  <a:lnTo>
                    <a:pt x="2568" y="25"/>
                  </a:lnTo>
                  <a:cubicBezTo>
                    <a:pt x="2547" y="8"/>
                    <a:pt x="2525" y="0"/>
                    <a:pt x="2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5"/>
            <p:cNvSpPr/>
            <p:nvPr/>
          </p:nvSpPr>
          <p:spPr>
            <a:xfrm>
              <a:off x="1064821" y="3012347"/>
              <a:ext cx="367400" cy="762146"/>
            </a:xfrm>
            <a:custGeom>
              <a:avLst/>
              <a:gdLst/>
              <a:ahLst/>
              <a:cxnLst/>
              <a:rect l="l" t="t" r="r" b="b"/>
              <a:pathLst>
                <a:path w="6046" h="12542" extrusionOk="0">
                  <a:moveTo>
                    <a:pt x="3028" y="1"/>
                  </a:moveTo>
                  <a:lnTo>
                    <a:pt x="1552" y="1122"/>
                  </a:lnTo>
                  <a:cubicBezTo>
                    <a:pt x="1447" y="1811"/>
                    <a:pt x="269" y="7646"/>
                    <a:pt x="0" y="9936"/>
                  </a:cubicBezTo>
                  <a:cubicBezTo>
                    <a:pt x="949" y="11152"/>
                    <a:pt x="2357" y="12120"/>
                    <a:pt x="4465" y="12541"/>
                  </a:cubicBezTo>
                  <a:cubicBezTo>
                    <a:pt x="5107" y="12120"/>
                    <a:pt x="5643" y="11564"/>
                    <a:pt x="6045" y="10913"/>
                  </a:cubicBezTo>
                  <a:lnTo>
                    <a:pt x="6045" y="1122"/>
                  </a:lnTo>
                  <a:cubicBezTo>
                    <a:pt x="4982" y="921"/>
                    <a:pt x="3957" y="547"/>
                    <a:pt x="30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5"/>
            <p:cNvSpPr/>
            <p:nvPr/>
          </p:nvSpPr>
          <p:spPr>
            <a:xfrm>
              <a:off x="1057833" y="3005237"/>
              <a:ext cx="381985" cy="776669"/>
            </a:xfrm>
            <a:custGeom>
              <a:avLst/>
              <a:gdLst/>
              <a:ahLst/>
              <a:cxnLst/>
              <a:rect l="l" t="t" r="r" b="b"/>
              <a:pathLst>
                <a:path w="6286" h="12781" extrusionOk="0">
                  <a:moveTo>
                    <a:pt x="3152" y="262"/>
                  </a:moveTo>
                  <a:cubicBezTo>
                    <a:pt x="4053" y="779"/>
                    <a:pt x="5030" y="1143"/>
                    <a:pt x="6046" y="1344"/>
                  </a:cubicBezTo>
                  <a:lnTo>
                    <a:pt x="6046" y="11001"/>
                  </a:lnTo>
                  <a:cubicBezTo>
                    <a:pt x="5653" y="11605"/>
                    <a:pt x="5155" y="12132"/>
                    <a:pt x="4551" y="12534"/>
                  </a:cubicBezTo>
                  <a:cubicBezTo>
                    <a:pt x="2712" y="12160"/>
                    <a:pt x="1265" y="11317"/>
                    <a:pt x="240" y="10024"/>
                  </a:cubicBezTo>
                  <a:lnTo>
                    <a:pt x="240" y="10014"/>
                  </a:lnTo>
                  <a:cubicBezTo>
                    <a:pt x="441" y="8405"/>
                    <a:pt x="1045" y="5186"/>
                    <a:pt x="1457" y="3059"/>
                  </a:cubicBezTo>
                  <a:cubicBezTo>
                    <a:pt x="1619" y="2197"/>
                    <a:pt x="1734" y="1555"/>
                    <a:pt x="1773" y="1306"/>
                  </a:cubicBezTo>
                  <a:lnTo>
                    <a:pt x="3152" y="262"/>
                  </a:lnTo>
                  <a:close/>
                  <a:moveTo>
                    <a:pt x="3137" y="0"/>
                  </a:moveTo>
                  <a:cubicBezTo>
                    <a:pt x="3114" y="0"/>
                    <a:pt x="3090" y="8"/>
                    <a:pt x="3066" y="22"/>
                  </a:cubicBezTo>
                  <a:lnTo>
                    <a:pt x="1591" y="1143"/>
                  </a:lnTo>
                  <a:cubicBezTo>
                    <a:pt x="1572" y="1162"/>
                    <a:pt x="1552" y="1191"/>
                    <a:pt x="1552" y="1220"/>
                  </a:cubicBezTo>
                  <a:cubicBezTo>
                    <a:pt x="1514" y="1430"/>
                    <a:pt x="1390" y="2120"/>
                    <a:pt x="1217" y="3011"/>
                  </a:cubicBezTo>
                  <a:cubicBezTo>
                    <a:pt x="805" y="5167"/>
                    <a:pt x="192" y="8434"/>
                    <a:pt x="0" y="10043"/>
                  </a:cubicBezTo>
                  <a:cubicBezTo>
                    <a:pt x="0" y="10072"/>
                    <a:pt x="0" y="10100"/>
                    <a:pt x="29" y="10129"/>
                  </a:cubicBezTo>
                  <a:cubicBezTo>
                    <a:pt x="1093" y="11499"/>
                    <a:pt x="2616" y="12390"/>
                    <a:pt x="4561" y="12773"/>
                  </a:cubicBezTo>
                  <a:lnTo>
                    <a:pt x="4580" y="12773"/>
                  </a:lnTo>
                  <a:cubicBezTo>
                    <a:pt x="4589" y="12778"/>
                    <a:pt x="4601" y="12781"/>
                    <a:pt x="4613" y="12781"/>
                  </a:cubicBezTo>
                  <a:cubicBezTo>
                    <a:pt x="4625" y="12781"/>
                    <a:pt x="4637" y="12778"/>
                    <a:pt x="4647" y="12773"/>
                  </a:cubicBezTo>
                  <a:cubicBezTo>
                    <a:pt x="5308" y="12333"/>
                    <a:pt x="5854" y="11767"/>
                    <a:pt x="6266" y="11097"/>
                  </a:cubicBezTo>
                  <a:cubicBezTo>
                    <a:pt x="6275" y="11078"/>
                    <a:pt x="6285" y="11059"/>
                    <a:pt x="6285" y="11039"/>
                  </a:cubicBezTo>
                  <a:lnTo>
                    <a:pt x="6285" y="1248"/>
                  </a:lnTo>
                  <a:cubicBezTo>
                    <a:pt x="6285" y="1191"/>
                    <a:pt x="6247" y="1133"/>
                    <a:pt x="6180" y="1124"/>
                  </a:cubicBezTo>
                  <a:cubicBezTo>
                    <a:pt x="5135" y="932"/>
                    <a:pt x="4129" y="559"/>
                    <a:pt x="3200" y="22"/>
                  </a:cubicBezTo>
                  <a:cubicBezTo>
                    <a:pt x="3181" y="8"/>
                    <a:pt x="3159" y="0"/>
                    <a:pt x="3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5"/>
            <p:cNvSpPr/>
            <p:nvPr/>
          </p:nvSpPr>
          <p:spPr>
            <a:xfrm>
              <a:off x="1229564" y="2971025"/>
              <a:ext cx="202660" cy="203267"/>
            </a:xfrm>
            <a:custGeom>
              <a:avLst/>
              <a:gdLst/>
              <a:ahLst/>
              <a:cxnLst/>
              <a:rect l="l" t="t" r="r" b="b"/>
              <a:pathLst>
                <a:path w="3335" h="3345" extrusionOk="0">
                  <a:moveTo>
                    <a:pt x="959" y="1"/>
                  </a:moveTo>
                  <a:lnTo>
                    <a:pt x="1" y="642"/>
                  </a:lnTo>
                  <a:cubicBezTo>
                    <a:pt x="441" y="1850"/>
                    <a:pt x="1169" y="3344"/>
                    <a:pt x="1169" y="3344"/>
                  </a:cubicBezTo>
                  <a:cubicBezTo>
                    <a:pt x="1169" y="3344"/>
                    <a:pt x="2520" y="2712"/>
                    <a:pt x="3334" y="1802"/>
                  </a:cubicBezTo>
                  <a:cubicBezTo>
                    <a:pt x="2309" y="1323"/>
                    <a:pt x="959" y="1"/>
                    <a:pt x="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5"/>
            <p:cNvSpPr/>
            <p:nvPr/>
          </p:nvSpPr>
          <p:spPr>
            <a:xfrm>
              <a:off x="1221421" y="2963733"/>
              <a:ext cx="218398" cy="217548"/>
            </a:xfrm>
            <a:custGeom>
              <a:avLst/>
              <a:gdLst/>
              <a:ahLst/>
              <a:cxnLst/>
              <a:rect l="l" t="t" r="r" b="b"/>
              <a:pathLst>
                <a:path w="3594" h="3580" extrusionOk="0">
                  <a:moveTo>
                    <a:pt x="1083" y="283"/>
                  </a:moveTo>
                  <a:cubicBezTo>
                    <a:pt x="1361" y="542"/>
                    <a:pt x="2386" y="1491"/>
                    <a:pt x="3277" y="1960"/>
                  </a:cubicBezTo>
                  <a:cubicBezTo>
                    <a:pt x="2606" y="2631"/>
                    <a:pt x="1667" y="3138"/>
                    <a:pt x="1361" y="3301"/>
                  </a:cubicBezTo>
                  <a:cubicBezTo>
                    <a:pt x="1188" y="2947"/>
                    <a:pt x="642" y="1797"/>
                    <a:pt x="278" y="810"/>
                  </a:cubicBezTo>
                  <a:lnTo>
                    <a:pt x="1083" y="283"/>
                  </a:lnTo>
                  <a:close/>
                  <a:moveTo>
                    <a:pt x="1096" y="0"/>
                  </a:moveTo>
                  <a:cubicBezTo>
                    <a:pt x="1071" y="0"/>
                    <a:pt x="1047" y="8"/>
                    <a:pt x="1026" y="25"/>
                  </a:cubicBezTo>
                  <a:lnTo>
                    <a:pt x="67" y="667"/>
                  </a:lnTo>
                  <a:cubicBezTo>
                    <a:pt x="20" y="695"/>
                    <a:pt x="0" y="753"/>
                    <a:pt x="20" y="810"/>
                  </a:cubicBezTo>
                  <a:cubicBezTo>
                    <a:pt x="460" y="1998"/>
                    <a:pt x="1188" y="3502"/>
                    <a:pt x="1198" y="3512"/>
                  </a:cubicBezTo>
                  <a:cubicBezTo>
                    <a:pt x="1217" y="3550"/>
                    <a:pt x="1255" y="3579"/>
                    <a:pt x="1303" y="3579"/>
                  </a:cubicBezTo>
                  <a:cubicBezTo>
                    <a:pt x="1323" y="3579"/>
                    <a:pt x="1342" y="3579"/>
                    <a:pt x="1351" y="3570"/>
                  </a:cubicBezTo>
                  <a:cubicBezTo>
                    <a:pt x="1409" y="3541"/>
                    <a:pt x="2731" y="2918"/>
                    <a:pt x="3555" y="1998"/>
                  </a:cubicBezTo>
                  <a:cubicBezTo>
                    <a:pt x="3583" y="1970"/>
                    <a:pt x="3593" y="1931"/>
                    <a:pt x="3583" y="1893"/>
                  </a:cubicBezTo>
                  <a:cubicBezTo>
                    <a:pt x="3574" y="1855"/>
                    <a:pt x="3555" y="1826"/>
                    <a:pt x="3516" y="1807"/>
                  </a:cubicBezTo>
                  <a:cubicBezTo>
                    <a:pt x="2520" y="1347"/>
                    <a:pt x="1188" y="54"/>
                    <a:pt x="1179" y="34"/>
                  </a:cubicBezTo>
                  <a:cubicBezTo>
                    <a:pt x="1157" y="13"/>
                    <a:pt x="1127"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5"/>
            <p:cNvSpPr/>
            <p:nvPr/>
          </p:nvSpPr>
          <p:spPr>
            <a:xfrm>
              <a:off x="1025808" y="2952430"/>
              <a:ext cx="289375" cy="829659"/>
            </a:xfrm>
            <a:custGeom>
              <a:avLst/>
              <a:gdLst/>
              <a:ahLst/>
              <a:cxnLst/>
              <a:rect l="l" t="t" r="r" b="b"/>
              <a:pathLst>
                <a:path w="4762" h="13653" extrusionOk="0">
                  <a:moveTo>
                    <a:pt x="4609" y="0"/>
                  </a:moveTo>
                  <a:cubicBezTo>
                    <a:pt x="4609" y="0"/>
                    <a:pt x="2367" y="1408"/>
                    <a:pt x="1945" y="2031"/>
                  </a:cubicBezTo>
                  <a:cubicBezTo>
                    <a:pt x="1112" y="4666"/>
                    <a:pt x="29" y="12225"/>
                    <a:pt x="20" y="12483"/>
                  </a:cubicBezTo>
                  <a:cubicBezTo>
                    <a:pt x="0" y="12742"/>
                    <a:pt x="125" y="13020"/>
                    <a:pt x="269" y="13077"/>
                  </a:cubicBezTo>
                  <a:cubicBezTo>
                    <a:pt x="421" y="13144"/>
                    <a:pt x="3554" y="13652"/>
                    <a:pt x="3826" y="13652"/>
                  </a:cubicBezTo>
                  <a:cubicBezTo>
                    <a:pt x="3828" y="13652"/>
                    <a:pt x="3831" y="13652"/>
                    <a:pt x="3833" y="13652"/>
                  </a:cubicBezTo>
                  <a:cubicBezTo>
                    <a:pt x="4062" y="13633"/>
                    <a:pt x="4369" y="13422"/>
                    <a:pt x="4388" y="13173"/>
                  </a:cubicBezTo>
                  <a:cubicBezTo>
                    <a:pt x="4398" y="13048"/>
                    <a:pt x="4570" y="10011"/>
                    <a:pt x="4762" y="6917"/>
                  </a:cubicBezTo>
                  <a:cubicBezTo>
                    <a:pt x="4733" y="3918"/>
                    <a:pt x="4609" y="0"/>
                    <a:pt x="4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5"/>
            <p:cNvSpPr/>
            <p:nvPr/>
          </p:nvSpPr>
          <p:spPr>
            <a:xfrm>
              <a:off x="1018212" y="2944591"/>
              <a:ext cx="303959" cy="844425"/>
            </a:xfrm>
            <a:custGeom>
              <a:avLst/>
              <a:gdLst/>
              <a:ahLst/>
              <a:cxnLst/>
              <a:rect l="l" t="t" r="r" b="b"/>
              <a:pathLst>
                <a:path w="5002" h="13896" extrusionOk="0">
                  <a:moveTo>
                    <a:pt x="4628" y="340"/>
                  </a:moveTo>
                  <a:cubicBezTo>
                    <a:pt x="4647" y="1192"/>
                    <a:pt x="4743" y="4469"/>
                    <a:pt x="4762" y="7046"/>
                  </a:cubicBezTo>
                  <a:cubicBezTo>
                    <a:pt x="4580" y="10131"/>
                    <a:pt x="4408" y="13168"/>
                    <a:pt x="4398" y="13292"/>
                  </a:cubicBezTo>
                  <a:cubicBezTo>
                    <a:pt x="4389" y="13474"/>
                    <a:pt x="4130" y="13647"/>
                    <a:pt x="3958" y="13656"/>
                  </a:cubicBezTo>
                  <a:cubicBezTo>
                    <a:pt x="3954" y="13657"/>
                    <a:pt x="3950" y="13657"/>
                    <a:pt x="3944" y="13657"/>
                  </a:cubicBezTo>
                  <a:cubicBezTo>
                    <a:pt x="3661" y="13657"/>
                    <a:pt x="648" y="13167"/>
                    <a:pt x="442" y="13101"/>
                  </a:cubicBezTo>
                  <a:cubicBezTo>
                    <a:pt x="365" y="13062"/>
                    <a:pt x="260" y="12852"/>
                    <a:pt x="269" y="12622"/>
                  </a:cubicBezTo>
                  <a:cubicBezTo>
                    <a:pt x="269" y="12382"/>
                    <a:pt x="1352" y="4833"/>
                    <a:pt x="2185" y="2218"/>
                  </a:cubicBezTo>
                  <a:cubicBezTo>
                    <a:pt x="2530" y="1710"/>
                    <a:pt x="4092" y="675"/>
                    <a:pt x="4628" y="340"/>
                  </a:cubicBezTo>
                  <a:close/>
                  <a:moveTo>
                    <a:pt x="4742" y="1"/>
                  </a:moveTo>
                  <a:cubicBezTo>
                    <a:pt x="4720" y="1"/>
                    <a:pt x="4697" y="8"/>
                    <a:pt x="4676" y="24"/>
                  </a:cubicBezTo>
                  <a:cubicBezTo>
                    <a:pt x="4580" y="81"/>
                    <a:pt x="2396" y="1451"/>
                    <a:pt x="1974" y="2093"/>
                  </a:cubicBezTo>
                  <a:cubicBezTo>
                    <a:pt x="1965" y="2103"/>
                    <a:pt x="1965" y="2112"/>
                    <a:pt x="1955" y="2122"/>
                  </a:cubicBezTo>
                  <a:cubicBezTo>
                    <a:pt x="1103" y="4814"/>
                    <a:pt x="30" y="12363"/>
                    <a:pt x="20" y="12603"/>
                  </a:cubicBezTo>
                  <a:cubicBezTo>
                    <a:pt x="1" y="12880"/>
                    <a:pt x="135" y="13235"/>
                    <a:pt x="346" y="13321"/>
                  </a:cubicBezTo>
                  <a:cubicBezTo>
                    <a:pt x="547" y="13398"/>
                    <a:pt x="3670" y="13896"/>
                    <a:pt x="3958" y="13896"/>
                  </a:cubicBezTo>
                  <a:lnTo>
                    <a:pt x="3967" y="13896"/>
                  </a:lnTo>
                  <a:cubicBezTo>
                    <a:pt x="4226" y="13877"/>
                    <a:pt x="4609" y="13637"/>
                    <a:pt x="4628" y="13302"/>
                  </a:cubicBezTo>
                  <a:cubicBezTo>
                    <a:pt x="4647" y="13177"/>
                    <a:pt x="4820" y="10140"/>
                    <a:pt x="5002" y="7056"/>
                  </a:cubicBezTo>
                  <a:lnTo>
                    <a:pt x="5002" y="7046"/>
                  </a:lnTo>
                  <a:cubicBezTo>
                    <a:pt x="4973" y="4067"/>
                    <a:pt x="4858" y="158"/>
                    <a:pt x="4858" y="119"/>
                  </a:cubicBezTo>
                  <a:cubicBezTo>
                    <a:pt x="4851" y="50"/>
                    <a:pt x="4799" y="1"/>
                    <a:pt x="47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5"/>
            <p:cNvSpPr/>
            <p:nvPr/>
          </p:nvSpPr>
          <p:spPr>
            <a:xfrm>
              <a:off x="1210361" y="2941917"/>
              <a:ext cx="131622" cy="308030"/>
            </a:xfrm>
            <a:custGeom>
              <a:avLst/>
              <a:gdLst/>
              <a:ahLst/>
              <a:cxnLst/>
              <a:rect l="l" t="t" r="r" b="b"/>
              <a:pathLst>
                <a:path w="2166" h="5069" extrusionOk="0">
                  <a:moveTo>
                    <a:pt x="1428" y="1"/>
                  </a:moveTo>
                  <a:cubicBezTo>
                    <a:pt x="1322" y="1"/>
                    <a:pt x="776" y="480"/>
                    <a:pt x="776" y="480"/>
                  </a:cubicBezTo>
                  <a:cubicBezTo>
                    <a:pt x="776" y="480"/>
                    <a:pt x="173" y="1840"/>
                    <a:pt x="87" y="2012"/>
                  </a:cubicBezTo>
                  <a:cubicBezTo>
                    <a:pt x="0" y="2185"/>
                    <a:pt x="58" y="2482"/>
                    <a:pt x="173" y="2654"/>
                  </a:cubicBezTo>
                  <a:cubicBezTo>
                    <a:pt x="288" y="2817"/>
                    <a:pt x="1840" y="5069"/>
                    <a:pt x="1840" y="5069"/>
                  </a:cubicBezTo>
                  <a:lnTo>
                    <a:pt x="216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5"/>
            <p:cNvSpPr/>
            <p:nvPr/>
          </p:nvSpPr>
          <p:spPr>
            <a:xfrm>
              <a:off x="1202218" y="2934929"/>
              <a:ext cx="146754" cy="322007"/>
            </a:xfrm>
            <a:custGeom>
              <a:avLst/>
              <a:gdLst/>
              <a:ahLst/>
              <a:cxnLst/>
              <a:rect l="l" t="t" r="r" b="b"/>
              <a:pathLst>
                <a:path w="2415" h="5299" extrusionOk="0">
                  <a:moveTo>
                    <a:pt x="2165" y="240"/>
                  </a:moveTo>
                  <a:lnTo>
                    <a:pt x="1878" y="4829"/>
                  </a:lnTo>
                  <a:cubicBezTo>
                    <a:pt x="1456" y="4216"/>
                    <a:pt x="489" y="2827"/>
                    <a:pt x="403" y="2693"/>
                  </a:cubicBezTo>
                  <a:cubicBezTo>
                    <a:pt x="307" y="2549"/>
                    <a:pt x="269" y="2300"/>
                    <a:pt x="326" y="2175"/>
                  </a:cubicBezTo>
                  <a:cubicBezTo>
                    <a:pt x="412" y="2022"/>
                    <a:pt x="930" y="853"/>
                    <a:pt x="1006" y="671"/>
                  </a:cubicBezTo>
                  <a:cubicBezTo>
                    <a:pt x="1179" y="508"/>
                    <a:pt x="1370" y="365"/>
                    <a:pt x="1571" y="240"/>
                  </a:cubicBezTo>
                  <a:close/>
                  <a:moveTo>
                    <a:pt x="1552" y="1"/>
                  </a:moveTo>
                  <a:cubicBezTo>
                    <a:pt x="1514" y="1"/>
                    <a:pt x="1409" y="1"/>
                    <a:pt x="824" y="508"/>
                  </a:cubicBezTo>
                  <a:cubicBezTo>
                    <a:pt x="815" y="518"/>
                    <a:pt x="805" y="537"/>
                    <a:pt x="795" y="547"/>
                  </a:cubicBezTo>
                  <a:cubicBezTo>
                    <a:pt x="594" y="1016"/>
                    <a:pt x="182" y="1936"/>
                    <a:pt x="115" y="2070"/>
                  </a:cubicBezTo>
                  <a:cubicBezTo>
                    <a:pt x="0" y="2290"/>
                    <a:pt x="67" y="2635"/>
                    <a:pt x="201" y="2827"/>
                  </a:cubicBezTo>
                  <a:cubicBezTo>
                    <a:pt x="316" y="2999"/>
                    <a:pt x="1811" y="5155"/>
                    <a:pt x="1878" y="5251"/>
                  </a:cubicBezTo>
                  <a:cubicBezTo>
                    <a:pt x="1897" y="5279"/>
                    <a:pt x="1935" y="5299"/>
                    <a:pt x="1974" y="5299"/>
                  </a:cubicBezTo>
                  <a:lnTo>
                    <a:pt x="2003" y="5299"/>
                  </a:lnTo>
                  <a:cubicBezTo>
                    <a:pt x="2050" y="5279"/>
                    <a:pt x="2089" y="5241"/>
                    <a:pt x="2089" y="5184"/>
                  </a:cubicBezTo>
                  <a:lnTo>
                    <a:pt x="2415" y="125"/>
                  </a:lnTo>
                  <a:cubicBezTo>
                    <a:pt x="2415" y="96"/>
                    <a:pt x="2405" y="68"/>
                    <a:pt x="2376" y="39"/>
                  </a:cubicBezTo>
                  <a:cubicBezTo>
                    <a:pt x="2357" y="20"/>
                    <a:pt x="2328" y="1"/>
                    <a:pt x="2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5"/>
            <p:cNvSpPr/>
            <p:nvPr/>
          </p:nvSpPr>
          <p:spPr>
            <a:xfrm>
              <a:off x="1233088" y="3146280"/>
              <a:ext cx="95527" cy="226541"/>
            </a:xfrm>
            <a:custGeom>
              <a:avLst/>
              <a:gdLst/>
              <a:ahLst/>
              <a:cxnLst/>
              <a:rect l="l" t="t" r="r" b="b"/>
              <a:pathLst>
                <a:path w="1572" h="3728" extrusionOk="0">
                  <a:moveTo>
                    <a:pt x="1571" y="0"/>
                  </a:moveTo>
                  <a:lnTo>
                    <a:pt x="1571" y="0"/>
                  </a:lnTo>
                  <a:cubicBezTo>
                    <a:pt x="498" y="546"/>
                    <a:pt x="0" y="1284"/>
                    <a:pt x="10" y="1380"/>
                  </a:cubicBezTo>
                  <a:cubicBezTo>
                    <a:pt x="29" y="1485"/>
                    <a:pt x="594" y="2683"/>
                    <a:pt x="1351" y="3727"/>
                  </a:cubicBezTo>
                  <a:lnTo>
                    <a:pt x="15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5"/>
            <p:cNvSpPr/>
            <p:nvPr/>
          </p:nvSpPr>
          <p:spPr>
            <a:xfrm>
              <a:off x="1223730" y="3138927"/>
              <a:ext cx="112298" cy="241429"/>
            </a:xfrm>
            <a:custGeom>
              <a:avLst/>
              <a:gdLst/>
              <a:ahLst/>
              <a:cxnLst/>
              <a:rect l="l" t="t" r="r" b="b"/>
              <a:pathLst>
                <a:path w="1848" h="3973" extrusionOk="0">
                  <a:moveTo>
                    <a:pt x="1591" y="332"/>
                  </a:moveTo>
                  <a:lnTo>
                    <a:pt x="1399" y="3503"/>
                  </a:lnTo>
                  <a:cubicBezTo>
                    <a:pt x="978" y="2871"/>
                    <a:pt x="604" y="2200"/>
                    <a:pt x="288" y="1501"/>
                  </a:cubicBezTo>
                  <a:cubicBezTo>
                    <a:pt x="336" y="1367"/>
                    <a:pt x="748" y="801"/>
                    <a:pt x="1591" y="332"/>
                  </a:cubicBezTo>
                  <a:close/>
                  <a:moveTo>
                    <a:pt x="1727" y="0"/>
                  </a:moveTo>
                  <a:cubicBezTo>
                    <a:pt x="1707" y="0"/>
                    <a:pt x="1687" y="5"/>
                    <a:pt x="1668" y="16"/>
                  </a:cubicBezTo>
                  <a:cubicBezTo>
                    <a:pt x="662" y="524"/>
                    <a:pt x="1" y="1309"/>
                    <a:pt x="49" y="1520"/>
                  </a:cubicBezTo>
                  <a:cubicBezTo>
                    <a:pt x="77" y="1673"/>
                    <a:pt x="662" y="2890"/>
                    <a:pt x="1399" y="3915"/>
                  </a:cubicBezTo>
                  <a:cubicBezTo>
                    <a:pt x="1428" y="3953"/>
                    <a:pt x="1457" y="3973"/>
                    <a:pt x="1505" y="3973"/>
                  </a:cubicBezTo>
                  <a:cubicBezTo>
                    <a:pt x="1514" y="3973"/>
                    <a:pt x="1524" y="3973"/>
                    <a:pt x="1534" y="3963"/>
                  </a:cubicBezTo>
                  <a:cubicBezTo>
                    <a:pt x="1581" y="3953"/>
                    <a:pt x="1620" y="3906"/>
                    <a:pt x="1620" y="3858"/>
                  </a:cubicBezTo>
                  <a:lnTo>
                    <a:pt x="1840" y="131"/>
                  </a:lnTo>
                  <a:cubicBezTo>
                    <a:pt x="1848" y="57"/>
                    <a:pt x="1792" y="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5"/>
            <p:cNvSpPr/>
            <p:nvPr/>
          </p:nvSpPr>
          <p:spPr>
            <a:xfrm>
              <a:off x="1082687" y="3485608"/>
              <a:ext cx="187711" cy="55420"/>
            </a:xfrm>
            <a:custGeom>
              <a:avLst/>
              <a:gdLst/>
              <a:ahLst/>
              <a:cxnLst/>
              <a:rect l="l" t="t" r="r" b="b"/>
              <a:pathLst>
                <a:path w="3089" h="912" extrusionOk="0">
                  <a:moveTo>
                    <a:pt x="213" y="0"/>
                  </a:moveTo>
                  <a:cubicBezTo>
                    <a:pt x="157" y="0"/>
                    <a:pt x="116" y="36"/>
                    <a:pt x="99" y="88"/>
                  </a:cubicBezTo>
                  <a:lnTo>
                    <a:pt x="22" y="385"/>
                  </a:lnTo>
                  <a:cubicBezTo>
                    <a:pt x="0" y="480"/>
                    <a:pt x="73" y="539"/>
                    <a:pt x="145" y="539"/>
                  </a:cubicBezTo>
                  <a:cubicBezTo>
                    <a:pt x="196" y="539"/>
                    <a:pt x="246" y="510"/>
                    <a:pt x="262" y="442"/>
                  </a:cubicBezTo>
                  <a:lnTo>
                    <a:pt x="310" y="251"/>
                  </a:lnTo>
                  <a:lnTo>
                    <a:pt x="2849" y="519"/>
                  </a:lnTo>
                  <a:lnTo>
                    <a:pt x="2849" y="787"/>
                  </a:lnTo>
                  <a:cubicBezTo>
                    <a:pt x="2849" y="854"/>
                    <a:pt x="2906" y="912"/>
                    <a:pt x="2973" y="912"/>
                  </a:cubicBezTo>
                  <a:cubicBezTo>
                    <a:pt x="3040" y="912"/>
                    <a:pt x="3088" y="854"/>
                    <a:pt x="3088" y="787"/>
                  </a:cubicBezTo>
                  <a:lnTo>
                    <a:pt x="3088" y="414"/>
                  </a:lnTo>
                  <a:cubicBezTo>
                    <a:pt x="3088" y="356"/>
                    <a:pt x="3050" y="299"/>
                    <a:pt x="2983" y="299"/>
                  </a:cubicBezTo>
                  <a:lnTo>
                    <a:pt x="233" y="2"/>
                  </a:lnTo>
                  <a:cubicBezTo>
                    <a:pt x="226" y="1"/>
                    <a:pt x="220" y="0"/>
                    <a:pt x="213"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5"/>
            <p:cNvSpPr/>
            <p:nvPr/>
          </p:nvSpPr>
          <p:spPr>
            <a:xfrm>
              <a:off x="1549752" y="2952430"/>
              <a:ext cx="288828" cy="829659"/>
            </a:xfrm>
            <a:custGeom>
              <a:avLst/>
              <a:gdLst/>
              <a:ahLst/>
              <a:cxnLst/>
              <a:rect l="l" t="t" r="r" b="b"/>
              <a:pathLst>
                <a:path w="4753" h="13653" extrusionOk="0">
                  <a:moveTo>
                    <a:pt x="144" y="0"/>
                  </a:moveTo>
                  <a:cubicBezTo>
                    <a:pt x="144" y="0"/>
                    <a:pt x="29" y="3918"/>
                    <a:pt x="1" y="6917"/>
                  </a:cubicBezTo>
                  <a:cubicBezTo>
                    <a:pt x="183" y="10011"/>
                    <a:pt x="355" y="13048"/>
                    <a:pt x="374" y="13173"/>
                  </a:cubicBezTo>
                  <a:cubicBezTo>
                    <a:pt x="384" y="13422"/>
                    <a:pt x="700" y="13633"/>
                    <a:pt x="920" y="13652"/>
                  </a:cubicBezTo>
                  <a:cubicBezTo>
                    <a:pt x="923" y="13652"/>
                    <a:pt x="925" y="13652"/>
                    <a:pt x="927" y="13652"/>
                  </a:cubicBezTo>
                  <a:cubicBezTo>
                    <a:pt x="1209" y="13652"/>
                    <a:pt x="4342" y="13144"/>
                    <a:pt x="4484" y="13077"/>
                  </a:cubicBezTo>
                  <a:cubicBezTo>
                    <a:pt x="4638" y="13020"/>
                    <a:pt x="4752" y="12742"/>
                    <a:pt x="4743" y="12483"/>
                  </a:cubicBezTo>
                  <a:cubicBezTo>
                    <a:pt x="4724" y="12225"/>
                    <a:pt x="3651" y="4666"/>
                    <a:pt x="2808" y="2031"/>
                  </a:cubicBezTo>
                  <a:cubicBezTo>
                    <a:pt x="2396" y="1408"/>
                    <a:pt x="144"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5"/>
            <p:cNvSpPr/>
            <p:nvPr/>
          </p:nvSpPr>
          <p:spPr>
            <a:xfrm>
              <a:off x="1542217" y="2944530"/>
              <a:ext cx="303959" cy="844486"/>
            </a:xfrm>
            <a:custGeom>
              <a:avLst/>
              <a:gdLst/>
              <a:ahLst/>
              <a:cxnLst/>
              <a:rect l="l" t="t" r="r" b="b"/>
              <a:pathLst>
                <a:path w="5002" h="13897" extrusionOk="0">
                  <a:moveTo>
                    <a:pt x="383" y="341"/>
                  </a:moveTo>
                  <a:cubicBezTo>
                    <a:pt x="910" y="676"/>
                    <a:pt x="2472" y="1711"/>
                    <a:pt x="2826" y="2219"/>
                  </a:cubicBezTo>
                  <a:cubicBezTo>
                    <a:pt x="3650" y="4834"/>
                    <a:pt x="4723" y="12393"/>
                    <a:pt x="4742" y="12623"/>
                  </a:cubicBezTo>
                  <a:cubicBezTo>
                    <a:pt x="4752" y="12843"/>
                    <a:pt x="4637" y="13063"/>
                    <a:pt x="4560" y="13102"/>
                  </a:cubicBezTo>
                  <a:cubicBezTo>
                    <a:pt x="4350" y="13169"/>
                    <a:pt x="1293" y="13657"/>
                    <a:pt x="1054" y="13657"/>
                  </a:cubicBezTo>
                  <a:cubicBezTo>
                    <a:pt x="891" y="13648"/>
                    <a:pt x="623" y="13475"/>
                    <a:pt x="613" y="13293"/>
                  </a:cubicBezTo>
                  <a:cubicBezTo>
                    <a:pt x="604" y="13169"/>
                    <a:pt x="422" y="10132"/>
                    <a:pt x="240" y="7047"/>
                  </a:cubicBezTo>
                  <a:cubicBezTo>
                    <a:pt x="268" y="4470"/>
                    <a:pt x="355" y="1193"/>
                    <a:pt x="383" y="341"/>
                  </a:cubicBezTo>
                  <a:close/>
                  <a:moveTo>
                    <a:pt x="273" y="1"/>
                  </a:moveTo>
                  <a:cubicBezTo>
                    <a:pt x="252" y="1"/>
                    <a:pt x="230" y="5"/>
                    <a:pt x="211" y="15"/>
                  </a:cubicBezTo>
                  <a:cubicBezTo>
                    <a:pt x="173" y="34"/>
                    <a:pt x="153" y="73"/>
                    <a:pt x="153" y="120"/>
                  </a:cubicBezTo>
                  <a:cubicBezTo>
                    <a:pt x="153" y="159"/>
                    <a:pt x="29" y="4077"/>
                    <a:pt x="0" y="7047"/>
                  </a:cubicBezTo>
                  <a:lnTo>
                    <a:pt x="0" y="7057"/>
                  </a:lnTo>
                  <a:cubicBezTo>
                    <a:pt x="192" y="10141"/>
                    <a:pt x="364" y="13188"/>
                    <a:pt x="374" y="13303"/>
                  </a:cubicBezTo>
                  <a:cubicBezTo>
                    <a:pt x="393" y="13638"/>
                    <a:pt x="786" y="13878"/>
                    <a:pt x="1044" y="13897"/>
                  </a:cubicBezTo>
                  <a:lnTo>
                    <a:pt x="1054" y="13897"/>
                  </a:lnTo>
                  <a:cubicBezTo>
                    <a:pt x="1332" y="13897"/>
                    <a:pt x="4465" y="13399"/>
                    <a:pt x="4656" y="13322"/>
                  </a:cubicBezTo>
                  <a:cubicBezTo>
                    <a:pt x="4876" y="13236"/>
                    <a:pt x="5001" y="12881"/>
                    <a:pt x="4982" y="12604"/>
                  </a:cubicBezTo>
                  <a:cubicBezTo>
                    <a:pt x="4972" y="12364"/>
                    <a:pt x="3909" y="4815"/>
                    <a:pt x="3047" y="2123"/>
                  </a:cubicBezTo>
                  <a:cubicBezTo>
                    <a:pt x="3047" y="2113"/>
                    <a:pt x="3037" y="2104"/>
                    <a:pt x="3037" y="2094"/>
                  </a:cubicBezTo>
                  <a:cubicBezTo>
                    <a:pt x="2606" y="1452"/>
                    <a:pt x="422" y="73"/>
                    <a:pt x="335" y="15"/>
                  </a:cubicBezTo>
                  <a:cubicBezTo>
                    <a:pt x="316" y="5"/>
                    <a:pt x="295"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5"/>
            <p:cNvSpPr/>
            <p:nvPr/>
          </p:nvSpPr>
          <p:spPr>
            <a:xfrm>
              <a:off x="1522953" y="2941917"/>
              <a:ext cx="131683" cy="308030"/>
            </a:xfrm>
            <a:custGeom>
              <a:avLst/>
              <a:gdLst/>
              <a:ahLst/>
              <a:cxnLst/>
              <a:rect l="l" t="t" r="r" b="b"/>
              <a:pathLst>
                <a:path w="2167" h="5069" extrusionOk="0">
                  <a:moveTo>
                    <a:pt x="1" y="1"/>
                  </a:moveTo>
                  <a:lnTo>
                    <a:pt x="317" y="5069"/>
                  </a:lnTo>
                  <a:cubicBezTo>
                    <a:pt x="317" y="5069"/>
                    <a:pt x="1879" y="2817"/>
                    <a:pt x="1994" y="2654"/>
                  </a:cubicBezTo>
                  <a:cubicBezTo>
                    <a:pt x="2109" y="2482"/>
                    <a:pt x="2166" y="2185"/>
                    <a:pt x="2070" y="2012"/>
                  </a:cubicBezTo>
                  <a:cubicBezTo>
                    <a:pt x="1984" y="1840"/>
                    <a:pt x="1381" y="480"/>
                    <a:pt x="1381" y="480"/>
                  </a:cubicBezTo>
                  <a:cubicBezTo>
                    <a:pt x="1381" y="480"/>
                    <a:pt x="83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5"/>
            <p:cNvSpPr/>
            <p:nvPr/>
          </p:nvSpPr>
          <p:spPr>
            <a:xfrm>
              <a:off x="1515418" y="2934929"/>
              <a:ext cx="146754" cy="322007"/>
            </a:xfrm>
            <a:custGeom>
              <a:avLst/>
              <a:gdLst/>
              <a:ahLst/>
              <a:cxnLst/>
              <a:rect l="l" t="t" r="r" b="b"/>
              <a:pathLst>
                <a:path w="2415" h="5299" extrusionOk="0">
                  <a:moveTo>
                    <a:pt x="853" y="240"/>
                  </a:moveTo>
                  <a:cubicBezTo>
                    <a:pt x="1045" y="365"/>
                    <a:pt x="1236" y="508"/>
                    <a:pt x="1409" y="671"/>
                  </a:cubicBezTo>
                  <a:cubicBezTo>
                    <a:pt x="1495" y="863"/>
                    <a:pt x="2012" y="2022"/>
                    <a:pt x="2089" y="2185"/>
                  </a:cubicBezTo>
                  <a:cubicBezTo>
                    <a:pt x="2156" y="2300"/>
                    <a:pt x="2118" y="2549"/>
                    <a:pt x="2012" y="2702"/>
                  </a:cubicBezTo>
                  <a:cubicBezTo>
                    <a:pt x="1926" y="2827"/>
                    <a:pt x="968" y="4226"/>
                    <a:pt x="547" y="4829"/>
                  </a:cubicBezTo>
                  <a:lnTo>
                    <a:pt x="250" y="240"/>
                  </a:lnTo>
                  <a:close/>
                  <a:moveTo>
                    <a:pt x="125" y="1"/>
                  </a:moveTo>
                  <a:cubicBezTo>
                    <a:pt x="87" y="1"/>
                    <a:pt x="58" y="20"/>
                    <a:pt x="39" y="39"/>
                  </a:cubicBezTo>
                  <a:cubicBezTo>
                    <a:pt x="10" y="68"/>
                    <a:pt x="0" y="96"/>
                    <a:pt x="0" y="125"/>
                  </a:cubicBezTo>
                  <a:lnTo>
                    <a:pt x="326" y="5193"/>
                  </a:lnTo>
                  <a:cubicBezTo>
                    <a:pt x="326" y="5241"/>
                    <a:pt x="365" y="5289"/>
                    <a:pt x="412" y="5299"/>
                  </a:cubicBezTo>
                  <a:lnTo>
                    <a:pt x="441" y="5299"/>
                  </a:lnTo>
                  <a:cubicBezTo>
                    <a:pt x="479" y="5299"/>
                    <a:pt x="518" y="5279"/>
                    <a:pt x="537" y="5251"/>
                  </a:cubicBezTo>
                  <a:cubicBezTo>
                    <a:pt x="604" y="5155"/>
                    <a:pt x="2099" y="2999"/>
                    <a:pt x="2213" y="2827"/>
                  </a:cubicBezTo>
                  <a:cubicBezTo>
                    <a:pt x="2348" y="2635"/>
                    <a:pt x="2415" y="2290"/>
                    <a:pt x="2309" y="2070"/>
                  </a:cubicBezTo>
                  <a:cubicBezTo>
                    <a:pt x="2233" y="1936"/>
                    <a:pt x="1830" y="1016"/>
                    <a:pt x="1620" y="547"/>
                  </a:cubicBezTo>
                  <a:cubicBezTo>
                    <a:pt x="1610" y="537"/>
                    <a:pt x="1600" y="518"/>
                    <a:pt x="1591" y="508"/>
                  </a:cubicBezTo>
                  <a:cubicBezTo>
                    <a:pt x="1006" y="1"/>
                    <a:pt x="901"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1536383" y="3146280"/>
              <a:ext cx="95527" cy="226541"/>
            </a:xfrm>
            <a:custGeom>
              <a:avLst/>
              <a:gdLst/>
              <a:ahLst/>
              <a:cxnLst/>
              <a:rect l="l" t="t" r="r" b="b"/>
              <a:pathLst>
                <a:path w="1572" h="3728" extrusionOk="0">
                  <a:moveTo>
                    <a:pt x="0" y="0"/>
                  </a:moveTo>
                  <a:lnTo>
                    <a:pt x="221" y="3727"/>
                  </a:lnTo>
                  <a:cubicBezTo>
                    <a:pt x="978" y="2683"/>
                    <a:pt x="1533" y="1485"/>
                    <a:pt x="1552" y="1380"/>
                  </a:cubicBezTo>
                  <a:cubicBezTo>
                    <a:pt x="1572" y="1284"/>
                    <a:pt x="1064" y="54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1528787" y="3139595"/>
              <a:ext cx="111873" cy="240761"/>
            </a:xfrm>
            <a:custGeom>
              <a:avLst/>
              <a:gdLst/>
              <a:ahLst/>
              <a:cxnLst/>
              <a:rect l="l" t="t" r="r" b="b"/>
              <a:pathLst>
                <a:path w="1841" h="3962" extrusionOk="0">
                  <a:moveTo>
                    <a:pt x="259" y="321"/>
                  </a:moveTo>
                  <a:cubicBezTo>
                    <a:pt x="1103" y="790"/>
                    <a:pt x="1505" y="1356"/>
                    <a:pt x="1553" y="1480"/>
                  </a:cubicBezTo>
                  <a:cubicBezTo>
                    <a:pt x="1246" y="2180"/>
                    <a:pt x="873" y="2850"/>
                    <a:pt x="441" y="3483"/>
                  </a:cubicBezTo>
                  <a:lnTo>
                    <a:pt x="259" y="321"/>
                  </a:lnTo>
                  <a:close/>
                  <a:moveTo>
                    <a:pt x="116" y="0"/>
                  </a:moveTo>
                  <a:cubicBezTo>
                    <a:pt x="97" y="0"/>
                    <a:pt x="77" y="5"/>
                    <a:pt x="58" y="14"/>
                  </a:cubicBezTo>
                  <a:cubicBezTo>
                    <a:pt x="20" y="43"/>
                    <a:pt x="1" y="82"/>
                    <a:pt x="1" y="129"/>
                  </a:cubicBezTo>
                  <a:lnTo>
                    <a:pt x="221" y="3847"/>
                  </a:lnTo>
                  <a:cubicBezTo>
                    <a:pt x="231" y="3904"/>
                    <a:pt x="259" y="3942"/>
                    <a:pt x="307" y="3962"/>
                  </a:cubicBezTo>
                  <a:lnTo>
                    <a:pt x="346" y="3962"/>
                  </a:lnTo>
                  <a:cubicBezTo>
                    <a:pt x="384" y="3962"/>
                    <a:pt x="413" y="3942"/>
                    <a:pt x="441" y="3914"/>
                  </a:cubicBezTo>
                  <a:cubicBezTo>
                    <a:pt x="1189" y="2879"/>
                    <a:pt x="1764" y="1662"/>
                    <a:pt x="1792" y="1519"/>
                  </a:cubicBezTo>
                  <a:cubicBezTo>
                    <a:pt x="1840" y="1308"/>
                    <a:pt x="1189" y="522"/>
                    <a:pt x="173" y="14"/>
                  </a:cubicBezTo>
                  <a:cubicBezTo>
                    <a:pt x="154" y="5"/>
                    <a:pt x="13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1593991" y="3485122"/>
              <a:ext cx="187772" cy="55906"/>
            </a:xfrm>
            <a:custGeom>
              <a:avLst/>
              <a:gdLst/>
              <a:ahLst/>
              <a:cxnLst/>
              <a:rect l="l" t="t" r="r" b="b"/>
              <a:pathLst>
                <a:path w="3090" h="920" extrusionOk="0">
                  <a:moveTo>
                    <a:pt x="2865" y="0"/>
                  </a:moveTo>
                  <a:lnTo>
                    <a:pt x="106" y="307"/>
                  </a:lnTo>
                  <a:cubicBezTo>
                    <a:pt x="49" y="307"/>
                    <a:pt x="1" y="364"/>
                    <a:pt x="1" y="422"/>
                  </a:cubicBezTo>
                  <a:lnTo>
                    <a:pt x="1" y="795"/>
                  </a:lnTo>
                  <a:cubicBezTo>
                    <a:pt x="1" y="862"/>
                    <a:pt x="58" y="920"/>
                    <a:pt x="125" y="920"/>
                  </a:cubicBezTo>
                  <a:cubicBezTo>
                    <a:pt x="192" y="920"/>
                    <a:pt x="240" y="862"/>
                    <a:pt x="240" y="795"/>
                  </a:cubicBezTo>
                  <a:lnTo>
                    <a:pt x="240" y="527"/>
                  </a:lnTo>
                  <a:lnTo>
                    <a:pt x="2789" y="249"/>
                  </a:lnTo>
                  <a:lnTo>
                    <a:pt x="2837" y="450"/>
                  </a:lnTo>
                  <a:cubicBezTo>
                    <a:pt x="2852" y="513"/>
                    <a:pt x="2900" y="540"/>
                    <a:pt x="2948" y="540"/>
                  </a:cubicBezTo>
                  <a:cubicBezTo>
                    <a:pt x="3018" y="540"/>
                    <a:pt x="3089" y="483"/>
                    <a:pt x="3066" y="393"/>
                  </a:cubicBezTo>
                  <a:lnTo>
                    <a:pt x="2990" y="96"/>
                  </a:lnTo>
                  <a:cubicBezTo>
                    <a:pt x="2980" y="38"/>
                    <a:pt x="2923" y="0"/>
                    <a:pt x="2865"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5"/>
            <p:cNvSpPr/>
            <p:nvPr/>
          </p:nvSpPr>
          <p:spPr>
            <a:xfrm>
              <a:off x="1312391" y="1525296"/>
              <a:ext cx="772963" cy="658234"/>
            </a:xfrm>
            <a:custGeom>
              <a:avLst/>
              <a:gdLst/>
              <a:ahLst/>
              <a:cxnLst/>
              <a:rect l="l" t="t" r="r" b="b"/>
              <a:pathLst>
                <a:path w="12720" h="10832" extrusionOk="0">
                  <a:moveTo>
                    <a:pt x="6209" y="1"/>
                  </a:moveTo>
                  <a:cubicBezTo>
                    <a:pt x="5849" y="1"/>
                    <a:pt x="3019" y="1597"/>
                    <a:pt x="1952" y="3558"/>
                  </a:cubicBezTo>
                  <a:cubicBezTo>
                    <a:pt x="1952" y="3558"/>
                    <a:pt x="1473" y="2753"/>
                    <a:pt x="1339" y="2725"/>
                  </a:cubicBezTo>
                  <a:cubicBezTo>
                    <a:pt x="1338" y="2724"/>
                    <a:pt x="1337" y="2724"/>
                    <a:pt x="1336" y="2724"/>
                  </a:cubicBezTo>
                  <a:cubicBezTo>
                    <a:pt x="1181" y="2724"/>
                    <a:pt x="0" y="5001"/>
                    <a:pt x="391" y="7543"/>
                  </a:cubicBezTo>
                  <a:cubicBezTo>
                    <a:pt x="1275" y="10365"/>
                    <a:pt x="4418" y="10832"/>
                    <a:pt x="6870" y="10832"/>
                  </a:cubicBezTo>
                  <a:cubicBezTo>
                    <a:pt x="7207" y="10832"/>
                    <a:pt x="7531" y="10823"/>
                    <a:pt x="7835" y="10810"/>
                  </a:cubicBezTo>
                  <a:cubicBezTo>
                    <a:pt x="10354" y="10714"/>
                    <a:pt x="12069" y="9316"/>
                    <a:pt x="12127" y="9249"/>
                  </a:cubicBezTo>
                  <a:cubicBezTo>
                    <a:pt x="12174" y="9172"/>
                    <a:pt x="11695" y="8731"/>
                    <a:pt x="11437" y="8588"/>
                  </a:cubicBezTo>
                  <a:cubicBezTo>
                    <a:pt x="11877" y="8262"/>
                    <a:pt x="12682" y="6844"/>
                    <a:pt x="12701" y="6748"/>
                  </a:cubicBezTo>
                  <a:cubicBezTo>
                    <a:pt x="12720" y="6666"/>
                    <a:pt x="11437" y="6363"/>
                    <a:pt x="10824" y="6363"/>
                  </a:cubicBezTo>
                  <a:cubicBezTo>
                    <a:pt x="10797" y="6363"/>
                    <a:pt x="10771" y="6364"/>
                    <a:pt x="10747" y="6365"/>
                  </a:cubicBezTo>
                  <a:cubicBezTo>
                    <a:pt x="11571" y="4957"/>
                    <a:pt x="12491" y="2562"/>
                    <a:pt x="12452" y="2313"/>
                  </a:cubicBezTo>
                  <a:cubicBezTo>
                    <a:pt x="12437" y="2211"/>
                    <a:pt x="11761" y="2163"/>
                    <a:pt x="10817" y="2163"/>
                  </a:cubicBezTo>
                  <a:cubicBezTo>
                    <a:pt x="9457" y="2163"/>
                    <a:pt x="7540" y="2262"/>
                    <a:pt x="6244" y="2437"/>
                  </a:cubicBezTo>
                  <a:cubicBezTo>
                    <a:pt x="6321" y="1699"/>
                    <a:pt x="6359" y="195"/>
                    <a:pt x="6244" y="13"/>
                  </a:cubicBezTo>
                  <a:cubicBezTo>
                    <a:pt x="6239" y="5"/>
                    <a:pt x="6227" y="1"/>
                    <a:pt x="6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5"/>
            <p:cNvSpPr/>
            <p:nvPr/>
          </p:nvSpPr>
          <p:spPr>
            <a:xfrm>
              <a:off x="1306983" y="1517822"/>
              <a:ext cx="785420" cy="673122"/>
            </a:xfrm>
            <a:custGeom>
              <a:avLst/>
              <a:gdLst/>
              <a:ahLst/>
              <a:cxnLst/>
              <a:rect l="l" t="t" r="r" b="b"/>
              <a:pathLst>
                <a:path w="12925" h="11077" extrusionOk="0">
                  <a:moveTo>
                    <a:pt x="6247" y="251"/>
                  </a:moveTo>
                  <a:lnTo>
                    <a:pt x="6247" y="251"/>
                  </a:lnTo>
                  <a:cubicBezTo>
                    <a:pt x="6314" y="558"/>
                    <a:pt x="6305" y="1803"/>
                    <a:pt x="6218" y="2560"/>
                  </a:cubicBezTo>
                  <a:cubicBezTo>
                    <a:pt x="6209" y="2631"/>
                    <a:pt x="6266" y="2686"/>
                    <a:pt x="6336" y="2686"/>
                  </a:cubicBezTo>
                  <a:cubicBezTo>
                    <a:pt x="6341" y="2686"/>
                    <a:pt x="6347" y="2685"/>
                    <a:pt x="6352" y="2685"/>
                  </a:cubicBezTo>
                  <a:cubicBezTo>
                    <a:pt x="7739" y="2496"/>
                    <a:pt x="9632" y="2408"/>
                    <a:pt x="10944" y="2408"/>
                  </a:cubicBezTo>
                  <a:cubicBezTo>
                    <a:pt x="11699" y="2408"/>
                    <a:pt x="12262" y="2437"/>
                    <a:pt x="12426" y="2493"/>
                  </a:cubicBezTo>
                  <a:cubicBezTo>
                    <a:pt x="12369" y="2886"/>
                    <a:pt x="11526" y="5089"/>
                    <a:pt x="10740" y="6431"/>
                  </a:cubicBezTo>
                  <a:cubicBezTo>
                    <a:pt x="10711" y="6469"/>
                    <a:pt x="10711" y="6507"/>
                    <a:pt x="10740" y="6546"/>
                  </a:cubicBezTo>
                  <a:cubicBezTo>
                    <a:pt x="10757" y="6579"/>
                    <a:pt x="10788" y="6605"/>
                    <a:pt x="10827" y="6605"/>
                  </a:cubicBezTo>
                  <a:cubicBezTo>
                    <a:pt x="10833" y="6605"/>
                    <a:pt x="10839" y="6604"/>
                    <a:pt x="10846" y="6603"/>
                  </a:cubicBezTo>
                  <a:cubicBezTo>
                    <a:pt x="10865" y="6602"/>
                    <a:pt x="10884" y="6602"/>
                    <a:pt x="10905" y="6602"/>
                  </a:cubicBezTo>
                  <a:cubicBezTo>
                    <a:pt x="11405" y="6602"/>
                    <a:pt x="12371" y="6818"/>
                    <a:pt x="12647" y="6919"/>
                  </a:cubicBezTo>
                  <a:cubicBezTo>
                    <a:pt x="12474" y="7235"/>
                    <a:pt x="11823" y="8337"/>
                    <a:pt x="11459" y="8615"/>
                  </a:cubicBezTo>
                  <a:cubicBezTo>
                    <a:pt x="11420" y="8644"/>
                    <a:pt x="11401" y="8682"/>
                    <a:pt x="11411" y="8720"/>
                  </a:cubicBezTo>
                  <a:cubicBezTo>
                    <a:pt x="11411" y="8759"/>
                    <a:pt x="11430" y="8797"/>
                    <a:pt x="11468" y="8816"/>
                  </a:cubicBezTo>
                  <a:cubicBezTo>
                    <a:pt x="11698" y="8960"/>
                    <a:pt x="11899" y="9132"/>
                    <a:pt x="12072" y="9333"/>
                  </a:cubicBezTo>
                  <a:cubicBezTo>
                    <a:pt x="10865" y="10234"/>
                    <a:pt x="9418" y="10751"/>
                    <a:pt x="7924" y="10818"/>
                  </a:cubicBezTo>
                  <a:cubicBezTo>
                    <a:pt x="7617" y="10830"/>
                    <a:pt x="7298" y="10838"/>
                    <a:pt x="6972" y="10838"/>
                  </a:cubicBezTo>
                  <a:cubicBezTo>
                    <a:pt x="4437" y="10838"/>
                    <a:pt x="1452" y="10362"/>
                    <a:pt x="595" y="7638"/>
                  </a:cubicBezTo>
                  <a:cubicBezTo>
                    <a:pt x="250" y="5377"/>
                    <a:pt x="1179" y="3346"/>
                    <a:pt x="1438" y="3001"/>
                  </a:cubicBezTo>
                  <a:cubicBezTo>
                    <a:pt x="1629" y="3231"/>
                    <a:pt x="1792" y="3489"/>
                    <a:pt x="1946" y="3748"/>
                  </a:cubicBezTo>
                  <a:cubicBezTo>
                    <a:pt x="1965" y="3786"/>
                    <a:pt x="2003" y="3806"/>
                    <a:pt x="2051" y="3806"/>
                  </a:cubicBezTo>
                  <a:cubicBezTo>
                    <a:pt x="2089" y="3806"/>
                    <a:pt x="2137" y="3777"/>
                    <a:pt x="2156" y="3738"/>
                  </a:cubicBezTo>
                  <a:cubicBezTo>
                    <a:pt x="3162" y="1880"/>
                    <a:pt x="5749" y="366"/>
                    <a:pt x="6247" y="251"/>
                  </a:cubicBezTo>
                  <a:close/>
                  <a:moveTo>
                    <a:pt x="6317" y="0"/>
                  </a:moveTo>
                  <a:cubicBezTo>
                    <a:pt x="6310" y="0"/>
                    <a:pt x="6302" y="1"/>
                    <a:pt x="6295" y="2"/>
                  </a:cubicBezTo>
                  <a:cubicBezTo>
                    <a:pt x="5835" y="12"/>
                    <a:pt x="3172" y="1564"/>
                    <a:pt x="2041" y="3441"/>
                  </a:cubicBezTo>
                  <a:cubicBezTo>
                    <a:pt x="1763" y="2991"/>
                    <a:pt x="1562" y="2742"/>
                    <a:pt x="1457" y="2723"/>
                  </a:cubicBezTo>
                  <a:cubicBezTo>
                    <a:pt x="1447" y="2721"/>
                    <a:pt x="1437" y="2721"/>
                    <a:pt x="1427" y="2721"/>
                  </a:cubicBezTo>
                  <a:cubicBezTo>
                    <a:pt x="1381" y="2721"/>
                    <a:pt x="1337" y="2739"/>
                    <a:pt x="1313" y="2771"/>
                  </a:cubicBezTo>
                  <a:cubicBezTo>
                    <a:pt x="1016" y="3049"/>
                    <a:pt x="1" y="5300"/>
                    <a:pt x="365" y="7686"/>
                  </a:cubicBezTo>
                  <a:cubicBezTo>
                    <a:pt x="365" y="7686"/>
                    <a:pt x="365" y="7695"/>
                    <a:pt x="365" y="7705"/>
                  </a:cubicBezTo>
                  <a:cubicBezTo>
                    <a:pt x="1313" y="10723"/>
                    <a:pt x="4848" y="11077"/>
                    <a:pt x="6918" y="11077"/>
                  </a:cubicBezTo>
                  <a:cubicBezTo>
                    <a:pt x="7320" y="11077"/>
                    <a:pt x="7675" y="11067"/>
                    <a:pt x="7933" y="11058"/>
                  </a:cubicBezTo>
                  <a:cubicBezTo>
                    <a:pt x="10462" y="10952"/>
                    <a:pt x="12225" y="9563"/>
                    <a:pt x="12311" y="9439"/>
                  </a:cubicBezTo>
                  <a:cubicBezTo>
                    <a:pt x="12340" y="9400"/>
                    <a:pt x="12350" y="9362"/>
                    <a:pt x="12331" y="9324"/>
                  </a:cubicBezTo>
                  <a:cubicBezTo>
                    <a:pt x="12302" y="9171"/>
                    <a:pt x="11976" y="8874"/>
                    <a:pt x="11727" y="8692"/>
                  </a:cubicBezTo>
                  <a:cubicBezTo>
                    <a:pt x="12196" y="8222"/>
                    <a:pt x="12886" y="7015"/>
                    <a:pt x="12915" y="6900"/>
                  </a:cubicBezTo>
                  <a:cubicBezTo>
                    <a:pt x="12924" y="6852"/>
                    <a:pt x="12915" y="6814"/>
                    <a:pt x="12886" y="6775"/>
                  </a:cubicBezTo>
                  <a:cubicBezTo>
                    <a:pt x="12762" y="6632"/>
                    <a:pt x="11660" y="6392"/>
                    <a:pt x="11047" y="6363"/>
                  </a:cubicBezTo>
                  <a:cubicBezTo>
                    <a:pt x="11842" y="4946"/>
                    <a:pt x="12714" y="2704"/>
                    <a:pt x="12666" y="2407"/>
                  </a:cubicBezTo>
                  <a:cubicBezTo>
                    <a:pt x="12649" y="2305"/>
                    <a:pt x="12625" y="2159"/>
                    <a:pt x="10992" y="2159"/>
                  </a:cubicBezTo>
                  <a:cubicBezTo>
                    <a:pt x="10775" y="2159"/>
                    <a:pt x="10529" y="2162"/>
                    <a:pt x="10252" y="2167"/>
                  </a:cubicBezTo>
                  <a:cubicBezTo>
                    <a:pt x="8910" y="2196"/>
                    <a:pt x="7483" y="2292"/>
                    <a:pt x="6467" y="2426"/>
                  </a:cubicBezTo>
                  <a:cubicBezTo>
                    <a:pt x="6534" y="1727"/>
                    <a:pt x="6573" y="299"/>
                    <a:pt x="6439" y="69"/>
                  </a:cubicBezTo>
                  <a:cubicBezTo>
                    <a:pt x="6414" y="28"/>
                    <a:pt x="6367" y="0"/>
                    <a:pt x="6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5"/>
            <p:cNvSpPr/>
            <p:nvPr/>
          </p:nvSpPr>
          <p:spPr>
            <a:xfrm>
              <a:off x="844961" y="2554400"/>
              <a:ext cx="159940" cy="233651"/>
            </a:xfrm>
            <a:custGeom>
              <a:avLst/>
              <a:gdLst/>
              <a:ahLst/>
              <a:cxnLst/>
              <a:rect l="l" t="t" r="r" b="b"/>
              <a:pathLst>
                <a:path w="2632" h="3845" extrusionOk="0">
                  <a:moveTo>
                    <a:pt x="1398" y="1"/>
                  </a:moveTo>
                  <a:cubicBezTo>
                    <a:pt x="1121" y="1"/>
                    <a:pt x="851" y="147"/>
                    <a:pt x="668" y="467"/>
                  </a:cubicBezTo>
                  <a:cubicBezTo>
                    <a:pt x="0" y="1646"/>
                    <a:pt x="824" y="3845"/>
                    <a:pt x="2399" y="3845"/>
                  </a:cubicBezTo>
                  <a:cubicBezTo>
                    <a:pt x="2475" y="3845"/>
                    <a:pt x="2552" y="3840"/>
                    <a:pt x="2632" y="3829"/>
                  </a:cubicBezTo>
                  <a:lnTo>
                    <a:pt x="2191" y="447"/>
                  </a:lnTo>
                  <a:cubicBezTo>
                    <a:pt x="1981" y="159"/>
                    <a:pt x="1686" y="1"/>
                    <a:pt x="13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5"/>
            <p:cNvSpPr/>
            <p:nvPr/>
          </p:nvSpPr>
          <p:spPr>
            <a:xfrm>
              <a:off x="854623" y="2547230"/>
              <a:ext cx="157874" cy="248053"/>
            </a:xfrm>
            <a:custGeom>
              <a:avLst/>
              <a:gdLst/>
              <a:ahLst/>
              <a:cxnLst/>
              <a:rect l="l" t="t" r="r" b="b"/>
              <a:pathLst>
                <a:path w="2598" h="4082" extrusionOk="0">
                  <a:moveTo>
                    <a:pt x="1237" y="240"/>
                  </a:moveTo>
                  <a:cubicBezTo>
                    <a:pt x="1505" y="249"/>
                    <a:pt x="1754" y="383"/>
                    <a:pt x="1917" y="604"/>
                  </a:cubicBezTo>
                  <a:lnTo>
                    <a:pt x="2338" y="3832"/>
                  </a:lnTo>
                  <a:cubicBezTo>
                    <a:pt x="2305" y="3834"/>
                    <a:pt x="2272" y="3835"/>
                    <a:pt x="2239" y="3835"/>
                  </a:cubicBezTo>
                  <a:cubicBezTo>
                    <a:pt x="1512" y="3835"/>
                    <a:pt x="1064" y="3339"/>
                    <a:pt x="844" y="3028"/>
                  </a:cubicBezTo>
                  <a:cubicBezTo>
                    <a:pt x="346" y="2290"/>
                    <a:pt x="250" y="1284"/>
                    <a:pt x="614" y="642"/>
                  </a:cubicBezTo>
                  <a:cubicBezTo>
                    <a:pt x="729" y="412"/>
                    <a:pt x="949" y="259"/>
                    <a:pt x="1198" y="240"/>
                  </a:cubicBezTo>
                  <a:close/>
                  <a:moveTo>
                    <a:pt x="1189" y="0"/>
                  </a:moveTo>
                  <a:cubicBezTo>
                    <a:pt x="854" y="29"/>
                    <a:pt x="557" y="230"/>
                    <a:pt x="403" y="527"/>
                  </a:cubicBezTo>
                  <a:cubicBezTo>
                    <a:pt x="1" y="1246"/>
                    <a:pt x="106" y="2347"/>
                    <a:pt x="643" y="3162"/>
                  </a:cubicBezTo>
                  <a:cubicBezTo>
                    <a:pt x="1045" y="3756"/>
                    <a:pt x="1620" y="4081"/>
                    <a:pt x="2243" y="4081"/>
                  </a:cubicBezTo>
                  <a:cubicBezTo>
                    <a:pt x="2319" y="4081"/>
                    <a:pt x="2406" y="4072"/>
                    <a:pt x="2482" y="4062"/>
                  </a:cubicBezTo>
                  <a:lnTo>
                    <a:pt x="2597" y="4053"/>
                  </a:lnTo>
                  <a:lnTo>
                    <a:pt x="2147" y="517"/>
                  </a:lnTo>
                  <a:lnTo>
                    <a:pt x="2128" y="489"/>
                  </a:lnTo>
                  <a:cubicBezTo>
                    <a:pt x="1917" y="182"/>
                    <a:pt x="1562" y="0"/>
                    <a:pt x="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5"/>
            <p:cNvSpPr/>
            <p:nvPr/>
          </p:nvSpPr>
          <p:spPr>
            <a:xfrm>
              <a:off x="1860035" y="2554400"/>
              <a:ext cx="159940" cy="233651"/>
            </a:xfrm>
            <a:custGeom>
              <a:avLst/>
              <a:gdLst/>
              <a:ahLst/>
              <a:cxnLst/>
              <a:rect l="l" t="t" r="r" b="b"/>
              <a:pathLst>
                <a:path w="2632" h="3845" extrusionOk="0">
                  <a:moveTo>
                    <a:pt x="1233" y="1"/>
                  </a:moveTo>
                  <a:cubicBezTo>
                    <a:pt x="946" y="1"/>
                    <a:pt x="652" y="159"/>
                    <a:pt x="442" y="447"/>
                  </a:cubicBezTo>
                  <a:lnTo>
                    <a:pt x="1" y="3829"/>
                  </a:lnTo>
                  <a:cubicBezTo>
                    <a:pt x="80" y="3840"/>
                    <a:pt x="157" y="3845"/>
                    <a:pt x="232" y="3845"/>
                  </a:cubicBezTo>
                  <a:cubicBezTo>
                    <a:pt x="1800" y="3845"/>
                    <a:pt x="2632" y="1646"/>
                    <a:pt x="1955" y="467"/>
                  </a:cubicBezTo>
                  <a:cubicBezTo>
                    <a:pt x="1777" y="147"/>
                    <a:pt x="1509" y="1"/>
                    <a:pt x="12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5"/>
            <p:cNvSpPr/>
            <p:nvPr/>
          </p:nvSpPr>
          <p:spPr>
            <a:xfrm>
              <a:off x="1851892" y="2547169"/>
              <a:ext cx="158421" cy="248114"/>
            </a:xfrm>
            <a:custGeom>
              <a:avLst/>
              <a:gdLst/>
              <a:ahLst/>
              <a:cxnLst/>
              <a:rect l="l" t="t" r="r" b="b"/>
              <a:pathLst>
                <a:path w="2607" h="4083" extrusionOk="0">
                  <a:moveTo>
                    <a:pt x="1400" y="241"/>
                  </a:moveTo>
                  <a:cubicBezTo>
                    <a:pt x="1649" y="269"/>
                    <a:pt x="1879" y="413"/>
                    <a:pt x="1984" y="643"/>
                  </a:cubicBezTo>
                  <a:cubicBezTo>
                    <a:pt x="2358" y="1285"/>
                    <a:pt x="2252" y="2291"/>
                    <a:pt x="1754" y="3029"/>
                  </a:cubicBezTo>
                  <a:cubicBezTo>
                    <a:pt x="1543" y="3349"/>
                    <a:pt x="1087" y="3846"/>
                    <a:pt x="367" y="3846"/>
                  </a:cubicBezTo>
                  <a:cubicBezTo>
                    <a:pt x="335" y="3846"/>
                    <a:pt x="302" y="3845"/>
                    <a:pt x="269" y="3843"/>
                  </a:cubicBezTo>
                  <a:lnTo>
                    <a:pt x="681" y="614"/>
                  </a:lnTo>
                  <a:cubicBezTo>
                    <a:pt x="844" y="375"/>
                    <a:pt x="1112" y="241"/>
                    <a:pt x="1400" y="241"/>
                  </a:cubicBezTo>
                  <a:close/>
                  <a:moveTo>
                    <a:pt x="1392" y="1"/>
                  </a:moveTo>
                  <a:cubicBezTo>
                    <a:pt x="1028" y="1"/>
                    <a:pt x="686" y="191"/>
                    <a:pt x="480" y="490"/>
                  </a:cubicBezTo>
                  <a:lnTo>
                    <a:pt x="461" y="518"/>
                  </a:lnTo>
                  <a:lnTo>
                    <a:pt x="1" y="4044"/>
                  </a:lnTo>
                  <a:lnTo>
                    <a:pt x="125" y="4063"/>
                  </a:lnTo>
                  <a:cubicBezTo>
                    <a:pt x="202" y="4073"/>
                    <a:pt x="279" y="4082"/>
                    <a:pt x="365" y="4082"/>
                  </a:cubicBezTo>
                  <a:cubicBezTo>
                    <a:pt x="988" y="4082"/>
                    <a:pt x="1553" y="3757"/>
                    <a:pt x="1955" y="3153"/>
                  </a:cubicBezTo>
                  <a:cubicBezTo>
                    <a:pt x="2501" y="2348"/>
                    <a:pt x="2607" y="1237"/>
                    <a:pt x="2195" y="518"/>
                  </a:cubicBezTo>
                  <a:cubicBezTo>
                    <a:pt x="2041" y="221"/>
                    <a:pt x="1744" y="30"/>
                    <a:pt x="1419" y="1"/>
                  </a:cubicBezTo>
                  <a:cubicBezTo>
                    <a:pt x="1410" y="1"/>
                    <a:pt x="1401"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5"/>
            <p:cNvSpPr/>
            <p:nvPr/>
          </p:nvSpPr>
          <p:spPr>
            <a:xfrm>
              <a:off x="921590" y="1984215"/>
              <a:ext cx="1021745" cy="986864"/>
            </a:xfrm>
            <a:custGeom>
              <a:avLst/>
              <a:gdLst/>
              <a:ahLst/>
              <a:cxnLst/>
              <a:rect l="l" t="t" r="r" b="b"/>
              <a:pathLst>
                <a:path w="16814" h="16240" extrusionOk="0">
                  <a:moveTo>
                    <a:pt x="8402" y="1"/>
                  </a:moveTo>
                  <a:cubicBezTo>
                    <a:pt x="6879" y="1"/>
                    <a:pt x="4312" y="221"/>
                    <a:pt x="2156" y="1735"/>
                  </a:cubicBezTo>
                  <a:cubicBezTo>
                    <a:pt x="1" y="3249"/>
                    <a:pt x="240" y="7579"/>
                    <a:pt x="317" y="8700"/>
                  </a:cubicBezTo>
                  <a:cubicBezTo>
                    <a:pt x="393" y="9821"/>
                    <a:pt x="518" y="12475"/>
                    <a:pt x="1275" y="13931"/>
                  </a:cubicBezTo>
                  <a:cubicBezTo>
                    <a:pt x="2223" y="15741"/>
                    <a:pt x="6419" y="16240"/>
                    <a:pt x="8402" y="16240"/>
                  </a:cubicBezTo>
                  <a:cubicBezTo>
                    <a:pt x="10386" y="16240"/>
                    <a:pt x="14591" y="15741"/>
                    <a:pt x="15540" y="13931"/>
                  </a:cubicBezTo>
                  <a:cubicBezTo>
                    <a:pt x="16297" y="12475"/>
                    <a:pt x="16412" y="9821"/>
                    <a:pt x="16498" y="8700"/>
                  </a:cubicBezTo>
                  <a:cubicBezTo>
                    <a:pt x="16574" y="7579"/>
                    <a:pt x="16814" y="3249"/>
                    <a:pt x="14658" y="1735"/>
                  </a:cubicBezTo>
                  <a:cubicBezTo>
                    <a:pt x="12503" y="221"/>
                    <a:pt x="9935" y="1"/>
                    <a:pt x="84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5"/>
            <p:cNvSpPr/>
            <p:nvPr/>
          </p:nvSpPr>
          <p:spPr>
            <a:xfrm>
              <a:off x="924507" y="1977288"/>
              <a:ext cx="1015972" cy="1001388"/>
            </a:xfrm>
            <a:custGeom>
              <a:avLst/>
              <a:gdLst/>
              <a:ahLst/>
              <a:cxnLst/>
              <a:rect l="l" t="t" r="r" b="b"/>
              <a:pathLst>
                <a:path w="16719" h="16479" extrusionOk="0">
                  <a:moveTo>
                    <a:pt x="8354" y="230"/>
                  </a:moveTo>
                  <a:cubicBezTo>
                    <a:pt x="10845" y="230"/>
                    <a:pt x="12924" y="805"/>
                    <a:pt x="14543" y="1945"/>
                  </a:cubicBezTo>
                  <a:cubicBezTo>
                    <a:pt x="16498" y="3324"/>
                    <a:pt x="16450" y="7204"/>
                    <a:pt x="16325" y="8804"/>
                  </a:cubicBezTo>
                  <a:cubicBezTo>
                    <a:pt x="16325" y="8891"/>
                    <a:pt x="16316" y="8996"/>
                    <a:pt x="16306" y="9101"/>
                  </a:cubicBezTo>
                  <a:cubicBezTo>
                    <a:pt x="16220" y="10347"/>
                    <a:pt x="16067" y="12665"/>
                    <a:pt x="15386" y="13987"/>
                  </a:cubicBezTo>
                  <a:cubicBezTo>
                    <a:pt x="14524" y="15635"/>
                    <a:pt x="10711" y="16239"/>
                    <a:pt x="8354" y="16239"/>
                  </a:cubicBezTo>
                  <a:cubicBezTo>
                    <a:pt x="5998" y="16239"/>
                    <a:pt x="2194" y="15635"/>
                    <a:pt x="1332" y="13987"/>
                  </a:cubicBezTo>
                  <a:cubicBezTo>
                    <a:pt x="642" y="12665"/>
                    <a:pt x="489" y="10347"/>
                    <a:pt x="403" y="9101"/>
                  </a:cubicBezTo>
                  <a:cubicBezTo>
                    <a:pt x="403" y="8996"/>
                    <a:pt x="393" y="8891"/>
                    <a:pt x="384" y="8804"/>
                  </a:cubicBezTo>
                  <a:cubicBezTo>
                    <a:pt x="269" y="7204"/>
                    <a:pt x="211" y="3324"/>
                    <a:pt x="2175" y="1945"/>
                  </a:cubicBezTo>
                  <a:cubicBezTo>
                    <a:pt x="3785" y="805"/>
                    <a:pt x="5873" y="230"/>
                    <a:pt x="8354" y="230"/>
                  </a:cubicBezTo>
                  <a:close/>
                  <a:moveTo>
                    <a:pt x="8354" y="0"/>
                  </a:moveTo>
                  <a:cubicBezTo>
                    <a:pt x="5816" y="0"/>
                    <a:pt x="3689" y="584"/>
                    <a:pt x="2032" y="1753"/>
                  </a:cubicBezTo>
                  <a:cubicBezTo>
                    <a:pt x="48" y="3142"/>
                    <a:pt x="1" y="6783"/>
                    <a:pt x="144" y="8823"/>
                  </a:cubicBezTo>
                  <a:cubicBezTo>
                    <a:pt x="154" y="8910"/>
                    <a:pt x="163" y="9015"/>
                    <a:pt x="173" y="9120"/>
                  </a:cubicBezTo>
                  <a:cubicBezTo>
                    <a:pt x="250" y="10385"/>
                    <a:pt x="412" y="12732"/>
                    <a:pt x="1121" y="14102"/>
                  </a:cubicBezTo>
                  <a:cubicBezTo>
                    <a:pt x="2127" y="16047"/>
                    <a:pt x="6688" y="16478"/>
                    <a:pt x="8354" y="16478"/>
                  </a:cubicBezTo>
                  <a:cubicBezTo>
                    <a:pt x="10021" y="16478"/>
                    <a:pt x="14582" y="16047"/>
                    <a:pt x="15597" y="14102"/>
                  </a:cubicBezTo>
                  <a:cubicBezTo>
                    <a:pt x="16306" y="12732"/>
                    <a:pt x="16459" y="10385"/>
                    <a:pt x="16546" y="9120"/>
                  </a:cubicBezTo>
                  <a:cubicBezTo>
                    <a:pt x="16555" y="9015"/>
                    <a:pt x="16565" y="8910"/>
                    <a:pt x="16565" y="8823"/>
                  </a:cubicBezTo>
                  <a:cubicBezTo>
                    <a:pt x="16718" y="6783"/>
                    <a:pt x="16661" y="3152"/>
                    <a:pt x="14677" y="1753"/>
                  </a:cubicBezTo>
                  <a:cubicBezTo>
                    <a:pt x="13020" y="584"/>
                    <a:pt x="10893" y="0"/>
                    <a:pt x="8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5"/>
            <p:cNvSpPr/>
            <p:nvPr/>
          </p:nvSpPr>
          <p:spPr>
            <a:xfrm>
              <a:off x="1603897" y="2647315"/>
              <a:ext cx="236446" cy="178231"/>
            </a:xfrm>
            <a:custGeom>
              <a:avLst/>
              <a:gdLst/>
              <a:ahLst/>
              <a:cxnLst/>
              <a:rect l="l" t="t" r="r" b="b"/>
              <a:pathLst>
                <a:path w="3891" h="2933" extrusionOk="0">
                  <a:moveTo>
                    <a:pt x="1945" y="1"/>
                  </a:moveTo>
                  <a:cubicBezTo>
                    <a:pt x="872" y="1"/>
                    <a:pt x="1" y="662"/>
                    <a:pt x="1" y="1467"/>
                  </a:cubicBezTo>
                  <a:cubicBezTo>
                    <a:pt x="1" y="2281"/>
                    <a:pt x="872" y="2933"/>
                    <a:pt x="1945" y="2933"/>
                  </a:cubicBezTo>
                  <a:cubicBezTo>
                    <a:pt x="3018" y="2933"/>
                    <a:pt x="3890" y="2281"/>
                    <a:pt x="3890" y="1467"/>
                  </a:cubicBezTo>
                  <a:cubicBezTo>
                    <a:pt x="3890" y="662"/>
                    <a:pt x="3018"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5"/>
            <p:cNvSpPr/>
            <p:nvPr/>
          </p:nvSpPr>
          <p:spPr>
            <a:xfrm>
              <a:off x="1024653" y="2647315"/>
              <a:ext cx="236386" cy="178231"/>
            </a:xfrm>
            <a:custGeom>
              <a:avLst/>
              <a:gdLst/>
              <a:ahLst/>
              <a:cxnLst/>
              <a:rect l="l" t="t" r="r" b="b"/>
              <a:pathLst>
                <a:path w="3890" h="2933" extrusionOk="0">
                  <a:moveTo>
                    <a:pt x="1945" y="1"/>
                  </a:moveTo>
                  <a:cubicBezTo>
                    <a:pt x="872" y="1"/>
                    <a:pt x="0" y="662"/>
                    <a:pt x="0" y="1467"/>
                  </a:cubicBezTo>
                  <a:cubicBezTo>
                    <a:pt x="0" y="2281"/>
                    <a:pt x="863" y="2933"/>
                    <a:pt x="1945" y="2933"/>
                  </a:cubicBezTo>
                  <a:cubicBezTo>
                    <a:pt x="3018" y="2933"/>
                    <a:pt x="3890" y="2281"/>
                    <a:pt x="3890" y="1467"/>
                  </a:cubicBezTo>
                  <a:cubicBezTo>
                    <a:pt x="3890" y="662"/>
                    <a:pt x="3018"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5"/>
            <p:cNvSpPr/>
            <p:nvPr/>
          </p:nvSpPr>
          <p:spPr>
            <a:xfrm>
              <a:off x="1070655" y="2494240"/>
              <a:ext cx="227696" cy="191600"/>
            </a:xfrm>
            <a:custGeom>
              <a:avLst/>
              <a:gdLst/>
              <a:ahLst/>
              <a:cxnLst/>
              <a:rect l="l" t="t" r="r" b="b"/>
              <a:pathLst>
                <a:path w="3747" h="3153" extrusionOk="0">
                  <a:moveTo>
                    <a:pt x="1861" y="0"/>
                  </a:moveTo>
                  <a:cubicBezTo>
                    <a:pt x="1650" y="0"/>
                    <a:pt x="1433" y="34"/>
                    <a:pt x="1217" y="106"/>
                  </a:cubicBezTo>
                  <a:cubicBezTo>
                    <a:pt x="364" y="384"/>
                    <a:pt x="125" y="958"/>
                    <a:pt x="0" y="1629"/>
                  </a:cubicBezTo>
                  <a:cubicBezTo>
                    <a:pt x="230" y="2261"/>
                    <a:pt x="786" y="3152"/>
                    <a:pt x="2022" y="3152"/>
                  </a:cubicBezTo>
                  <a:cubicBezTo>
                    <a:pt x="2616" y="3152"/>
                    <a:pt x="3181" y="2932"/>
                    <a:pt x="3621" y="2530"/>
                  </a:cubicBezTo>
                  <a:cubicBezTo>
                    <a:pt x="3698" y="2137"/>
                    <a:pt x="3746" y="1399"/>
                    <a:pt x="3353" y="767"/>
                  </a:cubicBezTo>
                  <a:cubicBezTo>
                    <a:pt x="3059" y="300"/>
                    <a:pt x="2490" y="0"/>
                    <a:pt x="18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5"/>
            <p:cNvSpPr/>
            <p:nvPr/>
          </p:nvSpPr>
          <p:spPr>
            <a:xfrm>
              <a:off x="1111369" y="2518000"/>
              <a:ext cx="180358" cy="153256"/>
            </a:xfrm>
            <a:custGeom>
              <a:avLst/>
              <a:gdLst/>
              <a:ahLst/>
              <a:cxnLst/>
              <a:rect l="l" t="t" r="r" b="b"/>
              <a:pathLst>
                <a:path w="2968" h="2522" extrusionOk="0">
                  <a:moveTo>
                    <a:pt x="1305" y="1"/>
                  </a:moveTo>
                  <a:cubicBezTo>
                    <a:pt x="1286" y="1"/>
                    <a:pt x="1266" y="1"/>
                    <a:pt x="1246" y="2"/>
                  </a:cubicBezTo>
                  <a:cubicBezTo>
                    <a:pt x="537" y="50"/>
                    <a:pt x="1" y="663"/>
                    <a:pt x="49" y="1372"/>
                  </a:cubicBezTo>
                  <a:cubicBezTo>
                    <a:pt x="104" y="2082"/>
                    <a:pt x="696" y="2521"/>
                    <a:pt x="1308" y="2521"/>
                  </a:cubicBezTo>
                  <a:cubicBezTo>
                    <a:pt x="1646" y="2521"/>
                    <a:pt x="1990" y="2387"/>
                    <a:pt x="2252" y="2091"/>
                  </a:cubicBezTo>
                  <a:cubicBezTo>
                    <a:pt x="2967" y="1272"/>
                    <a:pt x="2370"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5"/>
            <p:cNvSpPr/>
            <p:nvPr/>
          </p:nvSpPr>
          <p:spPr>
            <a:xfrm>
              <a:off x="1106143" y="2512774"/>
              <a:ext cx="175314" cy="170149"/>
            </a:xfrm>
            <a:custGeom>
              <a:avLst/>
              <a:gdLst/>
              <a:ahLst/>
              <a:cxnLst/>
              <a:rect l="l" t="t" r="r" b="b"/>
              <a:pathLst>
                <a:path w="2885" h="2800" extrusionOk="0">
                  <a:moveTo>
                    <a:pt x="1390" y="174"/>
                  </a:moveTo>
                  <a:cubicBezTo>
                    <a:pt x="1677" y="174"/>
                    <a:pt x="1964" y="289"/>
                    <a:pt x="2175" y="500"/>
                  </a:cubicBezTo>
                  <a:cubicBezTo>
                    <a:pt x="2654" y="970"/>
                    <a:pt x="2683" y="1726"/>
                    <a:pt x="2252" y="2234"/>
                  </a:cubicBezTo>
                  <a:cubicBezTo>
                    <a:pt x="2024" y="2492"/>
                    <a:pt x="1706" y="2624"/>
                    <a:pt x="1389" y="2624"/>
                  </a:cubicBezTo>
                  <a:cubicBezTo>
                    <a:pt x="1105" y="2624"/>
                    <a:pt x="821" y="2518"/>
                    <a:pt x="604" y="2301"/>
                  </a:cubicBezTo>
                  <a:cubicBezTo>
                    <a:pt x="365" y="2081"/>
                    <a:pt x="230" y="1774"/>
                    <a:pt x="221" y="1449"/>
                  </a:cubicBezTo>
                  <a:cubicBezTo>
                    <a:pt x="173" y="787"/>
                    <a:pt x="681" y="222"/>
                    <a:pt x="1342" y="174"/>
                  </a:cubicBezTo>
                  <a:close/>
                  <a:moveTo>
                    <a:pt x="1399" y="0"/>
                  </a:moveTo>
                  <a:cubicBezTo>
                    <a:pt x="1377" y="0"/>
                    <a:pt x="1354" y="1"/>
                    <a:pt x="1332" y="2"/>
                  </a:cubicBezTo>
                  <a:cubicBezTo>
                    <a:pt x="575" y="50"/>
                    <a:pt x="1" y="701"/>
                    <a:pt x="39" y="1458"/>
                  </a:cubicBezTo>
                  <a:cubicBezTo>
                    <a:pt x="58" y="1822"/>
                    <a:pt x="211" y="2177"/>
                    <a:pt x="480" y="2435"/>
                  </a:cubicBezTo>
                  <a:cubicBezTo>
                    <a:pt x="719" y="2675"/>
                    <a:pt x="1054" y="2799"/>
                    <a:pt x="1390" y="2799"/>
                  </a:cubicBezTo>
                  <a:lnTo>
                    <a:pt x="1447" y="2799"/>
                  </a:lnTo>
                  <a:cubicBezTo>
                    <a:pt x="1811" y="2790"/>
                    <a:pt x="2147" y="2627"/>
                    <a:pt x="2386" y="2349"/>
                  </a:cubicBezTo>
                  <a:cubicBezTo>
                    <a:pt x="2884" y="1774"/>
                    <a:pt x="2846" y="902"/>
                    <a:pt x="2300" y="376"/>
                  </a:cubicBezTo>
                  <a:cubicBezTo>
                    <a:pt x="2057" y="133"/>
                    <a:pt x="1731" y="0"/>
                    <a:pt x="1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5"/>
            <p:cNvSpPr/>
            <p:nvPr/>
          </p:nvSpPr>
          <p:spPr>
            <a:xfrm>
              <a:off x="1155609" y="2563455"/>
              <a:ext cx="79484" cy="66905"/>
            </a:xfrm>
            <a:custGeom>
              <a:avLst/>
              <a:gdLst/>
              <a:ahLst/>
              <a:cxnLst/>
              <a:rect l="l" t="t" r="r" b="b"/>
              <a:pathLst>
                <a:path w="1308" h="1101" extrusionOk="0">
                  <a:moveTo>
                    <a:pt x="571" y="1"/>
                  </a:moveTo>
                  <a:cubicBezTo>
                    <a:pt x="563" y="1"/>
                    <a:pt x="555" y="1"/>
                    <a:pt x="547" y="1"/>
                  </a:cubicBezTo>
                  <a:cubicBezTo>
                    <a:pt x="240" y="21"/>
                    <a:pt x="1" y="289"/>
                    <a:pt x="20" y="595"/>
                  </a:cubicBezTo>
                  <a:cubicBezTo>
                    <a:pt x="51" y="909"/>
                    <a:pt x="311" y="1101"/>
                    <a:pt x="577" y="1101"/>
                  </a:cubicBezTo>
                  <a:cubicBezTo>
                    <a:pt x="725" y="1101"/>
                    <a:pt x="875" y="1042"/>
                    <a:pt x="988" y="912"/>
                  </a:cubicBezTo>
                  <a:cubicBezTo>
                    <a:pt x="1308" y="554"/>
                    <a:pt x="1045" y="1"/>
                    <a:pt x="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5"/>
            <p:cNvSpPr/>
            <p:nvPr/>
          </p:nvSpPr>
          <p:spPr>
            <a:xfrm>
              <a:off x="1084085" y="2590193"/>
              <a:ext cx="87323" cy="39863"/>
            </a:xfrm>
            <a:custGeom>
              <a:avLst/>
              <a:gdLst/>
              <a:ahLst/>
              <a:cxnLst/>
              <a:rect l="l" t="t" r="r" b="b"/>
              <a:pathLst>
                <a:path w="1437" h="656" extrusionOk="0">
                  <a:moveTo>
                    <a:pt x="828" y="0"/>
                  </a:moveTo>
                  <a:cubicBezTo>
                    <a:pt x="621" y="0"/>
                    <a:pt x="408" y="22"/>
                    <a:pt x="277" y="69"/>
                  </a:cubicBezTo>
                  <a:cubicBezTo>
                    <a:pt x="0" y="171"/>
                    <a:pt x="70" y="656"/>
                    <a:pt x="402" y="656"/>
                  </a:cubicBezTo>
                  <a:cubicBezTo>
                    <a:pt x="415" y="656"/>
                    <a:pt x="427" y="655"/>
                    <a:pt x="440" y="654"/>
                  </a:cubicBezTo>
                  <a:cubicBezTo>
                    <a:pt x="814" y="615"/>
                    <a:pt x="1437" y="242"/>
                    <a:pt x="1417" y="117"/>
                  </a:cubicBezTo>
                  <a:cubicBezTo>
                    <a:pt x="1406" y="44"/>
                    <a:pt x="1123" y="0"/>
                    <a:pt x="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5"/>
            <p:cNvSpPr/>
            <p:nvPr/>
          </p:nvSpPr>
          <p:spPr>
            <a:xfrm>
              <a:off x="1216742" y="2602650"/>
              <a:ext cx="30931" cy="23213"/>
            </a:xfrm>
            <a:custGeom>
              <a:avLst/>
              <a:gdLst/>
              <a:ahLst/>
              <a:cxnLst/>
              <a:rect l="l" t="t" r="r" b="b"/>
              <a:pathLst>
                <a:path w="509" h="382" extrusionOk="0">
                  <a:moveTo>
                    <a:pt x="107" y="1"/>
                  </a:moveTo>
                  <a:cubicBezTo>
                    <a:pt x="60" y="1"/>
                    <a:pt x="26" y="10"/>
                    <a:pt x="20" y="27"/>
                  </a:cubicBezTo>
                  <a:cubicBezTo>
                    <a:pt x="1" y="75"/>
                    <a:pt x="259" y="381"/>
                    <a:pt x="336" y="381"/>
                  </a:cubicBezTo>
                  <a:cubicBezTo>
                    <a:pt x="413" y="381"/>
                    <a:pt x="509" y="219"/>
                    <a:pt x="441" y="132"/>
                  </a:cubicBezTo>
                  <a:cubicBezTo>
                    <a:pt x="388" y="46"/>
                    <a:pt x="214" y="1"/>
                    <a:pt x="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5"/>
            <p:cNvSpPr/>
            <p:nvPr/>
          </p:nvSpPr>
          <p:spPr>
            <a:xfrm>
              <a:off x="1043248" y="2482512"/>
              <a:ext cx="260328" cy="148577"/>
            </a:xfrm>
            <a:custGeom>
              <a:avLst/>
              <a:gdLst/>
              <a:ahLst/>
              <a:cxnLst/>
              <a:rect l="l" t="t" r="r" b="b"/>
              <a:pathLst>
                <a:path w="4284" h="2445" extrusionOk="0">
                  <a:moveTo>
                    <a:pt x="2291" y="0"/>
                  </a:moveTo>
                  <a:cubicBezTo>
                    <a:pt x="747" y="0"/>
                    <a:pt x="189" y="1266"/>
                    <a:pt x="1" y="1765"/>
                  </a:cubicBezTo>
                  <a:cubicBezTo>
                    <a:pt x="154" y="2062"/>
                    <a:pt x="413" y="2301"/>
                    <a:pt x="719" y="2445"/>
                  </a:cubicBezTo>
                  <a:cubicBezTo>
                    <a:pt x="662" y="2253"/>
                    <a:pt x="614" y="2052"/>
                    <a:pt x="576" y="1860"/>
                  </a:cubicBezTo>
                  <a:cubicBezTo>
                    <a:pt x="848" y="828"/>
                    <a:pt x="1387" y="365"/>
                    <a:pt x="2346" y="365"/>
                  </a:cubicBezTo>
                  <a:cubicBezTo>
                    <a:pt x="2366" y="365"/>
                    <a:pt x="2386" y="365"/>
                    <a:pt x="2406" y="366"/>
                  </a:cubicBezTo>
                  <a:cubicBezTo>
                    <a:pt x="3411" y="375"/>
                    <a:pt x="4120" y="1362"/>
                    <a:pt x="4216" y="2186"/>
                  </a:cubicBezTo>
                  <a:cubicBezTo>
                    <a:pt x="4283" y="1372"/>
                    <a:pt x="3814" y="50"/>
                    <a:pt x="2377" y="2"/>
                  </a:cubicBezTo>
                  <a:cubicBezTo>
                    <a:pt x="2348" y="1"/>
                    <a:pt x="2319" y="0"/>
                    <a:pt x="2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5"/>
            <p:cNvSpPr/>
            <p:nvPr/>
          </p:nvSpPr>
          <p:spPr>
            <a:xfrm>
              <a:off x="1146919" y="2407707"/>
              <a:ext cx="156659" cy="69700"/>
            </a:xfrm>
            <a:custGeom>
              <a:avLst/>
              <a:gdLst/>
              <a:ahLst/>
              <a:cxnLst/>
              <a:rect l="l" t="t" r="r" b="b"/>
              <a:pathLst>
                <a:path w="2578" h="1147" extrusionOk="0">
                  <a:moveTo>
                    <a:pt x="1258" y="1"/>
                  </a:moveTo>
                  <a:cubicBezTo>
                    <a:pt x="606" y="1"/>
                    <a:pt x="0" y="198"/>
                    <a:pt x="0" y="198"/>
                  </a:cubicBezTo>
                  <a:cubicBezTo>
                    <a:pt x="0" y="198"/>
                    <a:pt x="929" y="524"/>
                    <a:pt x="1341" y="687"/>
                  </a:cubicBezTo>
                  <a:cubicBezTo>
                    <a:pt x="1916" y="907"/>
                    <a:pt x="2577" y="1147"/>
                    <a:pt x="2577" y="1147"/>
                  </a:cubicBezTo>
                  <a:cubicBezTo>
                    <a:pt x="2577" y="1147"/>
                    <a:pt x="2472" y="323"/>
                    <a:pt x="2165" y="179"/>
                  </a:cubicBezTo>
                  <a:cubicBezTo>
                    <a:pt x="1893" y="46"/>
                    <a:pt x="1570" y="1"/>
                    <a:pt x="1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5"/>
            <p:cNvSpPr/>
            <p:nvPr/>
          </p:nvSpPr>
          <p:spPr>
            <a:xfrm>
              <a:off x="1566646" y="2494483"/>
              <a:ext cx="227088" cy="191357"/>
            </a:xfrm>
            <a:custGeom>
              <a:avLst/>
              <a:gdLst/>
              <a:ahLst/>
              <a:cxnLst/>
              <a:rect l="l" t="t" r="r" b="b"/>
              <a:pathLst>
                <a:path w="3737" h="3149" extrusionOk="0">
                  <a:moveTo>
                    <a:pt x="1882" y="0"/>
                  </a:moveTo>
                  <a:cubicBezTo>
                    <a:pt x="1250" y="0"/>
                    <a:pt x="679" y="297"/>
                    <a:pt x="384" y="772"/>
                  </a:cubicBezTo>
                  <a:cubicBezTo>
                    <a:pt x="1" y="1395"/>
                    <a:pt x="48" y="2133"/>
                    <a:pt x="115" y="2526"/>
                  </a:cubicBezTo>
                  <a:cubicBezTo>
                    <a:pt x="556" y="2928"/>
                    <a:pt x="1131" y="3148"/>
                    <a:pt x="1725" y="3148"/>
                  </a:cubicBezTo>
                  <a:cubicBezTo>
                    <a:pt x="2951" y="3148"/>
                    <a:pt x="3516" y="2257"/>
                    <a:pt x="3737" y="1625"/>
                  </a:cubicBezTo>
                  <a:cubicBezTo>
                    <a:pt x="3612" y="954"/>
                    <a:pt x="3382" y="380"/>
                    <a:pt x="2520" y="102"/>
                  </a:cubicBezTo>
                  <a:cubicBezTo>
                    <a:pt x="2306" y="33"/>
                    <a:pt x="2091" y="0"/>
                    <a:pt x="1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5"/>
            <p:cNvSpPr/>
            <p:nvPr/>
          </p:nvSpPr>
          <p:spPr>
            <a:xfrm>
              <a:off x="1572662" y="2518000"/>
              <a:ext cx="180905" cy="153681"/>
            </a:xfrm>
            <a:custGeom>
              <a:avLst/>
              <a:gdLst/>
              <a:ahLst/>
              <a:cxnLst/>
              <a:rect l="l" t="t" r="r" b="b"/>
              <a:pathLst>
                <a:path w="2977" h="2529" extrusionOk="0">
                  <a:moveTo>
                    <a:pt x="1663" y="1"/>
                  </a:moveTo>
                  <a:cubicBezTo>
                    <a:pt x="589" y="1"/>
                    <a:pt x="1" y="1282"/>
                    <a:pt x="725" y="2100"/>
                  </a:cubicBezTo>
                  <a:cubicBezTo>
                    <a:pt x="986" y="2395"/>
                    <a:pt x="1326" y="2528"/>
                    <a:pt x="1661" y="2528"/>
                  </a:cubicBezTo>
                  <a:cubicBezTo>
                    <a:pt x="2273" y="2528"/>
                    <a:pt x="2867" y="2084"/>
                    <a:pt x="2929" y="1372"/>
                  </a:cubicBezTo>
                  <a:cubicBezTo>
                    <a:pt x="2977" y="663"/>
                    <a:pt x="2431" y="50"/>
                    <a:pt x="1722" y="2"/>
                  </a:cubicBezTo>
                  <a:cubicBezTo>
                    <a:pt x="1702" y="1"/>
                    <a:pt x="1682" y="1"/>
                    <a:pt x="1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5"/>
            <p:cNvSpPr/>
            <p:nvPr/>
          </p:nvSpPr>
          <p:spPr>
            <a:xfrm>
              <a:off x="1582932" y="2512774"/>
              <a:ext cx="175314" cy="170149"/>
            </a:xfrm>
            <a:custGeom>
              <a:avLst/>
              <a:gdLst/>
              <a:ahLst/>
              <a:cxnLst/>
              <a:rect l="l" t="t" r="r" b="b"/>
              <a:pathLst>
                <a:path w="2885" h="2800" extrusionOk="0">
                  <a:moveTo>
                    <a:pt x="1505" y="174"/>
                  </a:moveTo>
                  <a:lnTo>
                    <a:pt x="1553" y="184"/>
                  </a:lnTo>
                  <a:cubicBezTo>
                    <a:pt x="2214" y="222"/>
                    <a:pt x="2712" y="787"/>
                    <a:pt x="2674" y="1449"/>
                  </a:cubicBezTo>
                  <a:cubicBezTo>
                    <a:pt x="2654" y="1774"/>
                    <a:pt x="2520" y="2081"/>
                    <a:pt x="2290" y="2301"/>
                  </a:cubicBezTo>
                  <a:cubicBezTo>
                    <a:pt x="2069" y="2518"/>
                    <a:pt x="1783" y="2624"/>
                    <a:pt x="1499" y="2624"/>
                  </a:cubicBezTo>
                  <a:cubicBezTo>
                    <a:pt x="1181" y="2624"/>
                    <a:pt x="865" y="2492"/>
                    <a:pt x="643" y="2234"/>
                  </a:cubicBezTo>
                  <a:cubicBezTo>
                    <a:pt x="202" y="1726"/>
                    <a:pt x="231" y="970"/>
                    <a:pt x="710" y="500"/>
                  </a:cubicBezTo>
                  <a:cubicBezTo>
                    <a:pt x="920" y="299"/>
                    <a:pt x="1208" y="174"/>
                    <a:pt x="1505" y="174"/>
                  </a:cubicBezTo>
                  <a:close/>
                  <a:moveTo>
                    <a:pt x="1494" y="0"/>
                  </a:moveTo>
                  <a:cubicBezTo>
                    <a:pt x="1154" y="0"/>
                    <a:pt x="828" y="133"/>
                    <a:pt x="585" y="376"/>
                  </a:cubicBezTo>
                  <a:cubicBezTo>
                    <a:pt x="39" y="902"/>
                    <a:pt x="1" y="1774"/>
                    <a:pt x="499" y="2349"/>
                  </a:cubicBezTo>
                  <a:cubicBezTo>
                    <a:pt x="738" y="2627"/>
                    <a:pt x="1083" y="2790"/>
                    <a:pt x="1438" y="2799"/>
                  </a:cubicBezTo>
                  <a:lnTo>
                    <a:pt x="1495" y="2799"/>
                  </a:lnTo>
                  <a:cubicBezTo>
                    <a:pt x="1840" y="2799"/>
                    <a:pt x="2166" y="2665"/>
                    <a:pt x="2405" y="2435"/>
                  </a:cubicBezTo>
                  <a:cubicBezTo>
                    <a:pt x="2674" y="2177"/>
                    <a:pt x="2827" y="1822"/>
                    <a:pt x="2846" y="1458"/>
                  </a:cubicBezTo>
                  <a:cubicBezTo>
                    <a:pt x="2884" y="701"/>
                    <a:pt x="2319" y="50"/>
                    <a:pt x="1562" y="2"/>
                  </a:cubicBezTo>
                  <a:cubicBezTo>
                    <a:pt x="1539" y="1"/>
                    <a:pt x="1517"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5"/>
            <p:cNvSpPr/>
            <p:nvPr/>
          </p:nvSpPr>
          <p:spPr>
            <a:xfrm>
              <a:off x="1629845" y="2563455"/>
              <a:ext cx="78937" cy="66905"/>
            </a:xfrm>
            <a:custGeom>
              <a:avLst/>
              <a:gdLst/>
              <a:ahLst/>
              <a:cxnLst/>
              <a:rect l="l" t="t" r="r" b="b"/>
              <a:pathLst>
                <a:path w="1299" h="1101" extrusionOk="0">
                  <a:moveTo>
                    <a:pt x="728" y="1"/>
                  </a:moveTo>
                  <a:cubicBezTo>
                    <a:pt x="255" y="1"/>
                    <a:pt x="0" y="554"/>
                    <a:pt x="311" y="912"/>
                  </a:cubicBezTo>
                  <a:cubicBezTo>
                    <a:pt x="428" y="1042"/>
                    <a:pt x="580" y="1101"/>
                    <a:pt x="728" y="1101"/>
                  </a:cubicBezTo>
                  <a:cubicBezTo>
                    <a:pt x="996" y="1101"/>
                    <a:pt x="1254" y="909"/>
                    <a:pt x="1279" y="595"/>
                  </a:cubicBezTo>
                  <a:cubicBezTo>
                    <a:pt x="1298" y="289"/>
                    <a:pt x="1059" y="21"/>
                    <a:pt x="752" y="1"/>
                  </a:cubicBezTo>
                  <a:cubicBezTo>
                    <a:pt x="744" y="1"/>
                    <a:pt x="736"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5"/>
            <p:cNvSpPr/>
            <p:nvPr/>
          </p:nvSpPr>
          <p:spPr>
            <a:xfrm>
              <a:off x="1692983" y="2590193"/>
              <a:ext cx="87323" cy="39863"/>
            </a:xfrm>
            <a:custGeom>
              <a:avLst/>
              <a:gdLst/>
              <a:ahLst/>
              <a:cxnLst/>
              <a:rect l="l" t="t" r="r" b="b"/>
              <a:pathLst>
                <a:path w="1437" h="656" extrusionOk="0">
                  <a:moveTo>
                    <a:pt x="609" y="0"/>
                  </a:moveTo>
                  <a:cubicBezTo>
                    <a:pt x="314" y="0"/>
                    <a:pt x="31" y="44"/>
                    <a:pt x="20" y="117"/>
                  </a:cubicBezTo>
                  <a:cubicBezTo>
                    <a:pt x="0" y="242"/>
                    <a:pt x="623" y="615"/>
                    <a:pt x="997" y="654"/>
                  </a:cubicBezTo>
                  <a:cubicBezTo>
                    <a:pt x="1010" y="655"/>
                    <a:pt x="1023" y="656"/>
                    <a:pt x="1036" y="656"/>
                  </a:cubicBezTo>
                  <a:cubicBezTo>
                    <a:pt x="1375" y="656"/>
                    <a:pt x="1437" y="171"/>
                    <a:pt x="1160" y="69"/>
                  </a:cubicBezTo>
                  <a:cubicBezTo>
                    <a:pt x="1029" y="22"/>
                    <a:pt x="816"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5"/>
            <p:cNvSpPr/>
            <p:nvPr/>
          </p:nvSpPr>
          <p:spPr>
            <a:xfrm>
              <a:off x="1617266" y="2602650"/>
              <a:ext cx="30931" cy="23213"/>
            </a:xfrm>
            <a:custGeom>
              <a:avLst/>
              <a:gdLst/>
              <a:ahLst/>
              <a:cxnLst/>
              <a:rect l="l" t="t" r="r" b="b"/>
              <a:pathLst>
                <a:path w="509" h="382" extrusionOk="0">
                  <a:moveTo>
                    <a:pt x="400" y="1"/>
                  </a:moveTo>
                  <a:cubicBezTo>
                    <a:pt x="290" y="1"/>
                    <a:pt x="112" y="46"/>
                    <a:pt x="58" y="132"/>
                  </a:cubicBezTo>
                  <a:cubicBezTo>
                    <a:pt x="1" y="219"/>
                    <a:pt x="97" y="381"/>
                    <a:pt x="173" y="381"/>
                  </a:cubicBezTo>
                  <a:cubicBezTo>
                    <a:pt x="250" y="381"/>
                    <a:pt x="509" y="75"/>
                    <a:pt x="490" y="27"/>
                  </a:cubicBezTo>
                  <a:cubicBezTo>
                    <a:pt x="484" y="10"/>
                    <a:pt x="449" y="1"/>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5"/>
            <p:cNvSpPr/>
            <p:nvPr/>
          </p:nvSpPr>
          <p:spPr>
            <a:xfrm>
              <a:off x="1560812" y="2482512"/>
              <a:ext cx="260875" cy="148577"/>
            </a:xfrm>
            <a:custGeom>
              <a:avLst/>
              <a:gdLst/>
              <a:ahLst/>
              <a:cxnLst/>
              <a:rect l="l" t="t" r="r" b="b"/>
              <a:pathLst>
                <a:path w="4293" h="2445" extrusionOk="0">
                  <a:moveTo>
                    <a:pt x="2002" y="0"/>
                  </a:moveTo>
                  <a:cubicBezTo>
                    <a:pt x="1974" y="0"/>
                    <a:pt x="1946" y="1"/>
                    <a:pt x="1917" y="2"/>
                  </a:cubicBezTo>
                  <a:cubicBezTo>
                    <a:pt x="480" y="50"/>
                    <a:pt x="1" y="1372"/>
                    <a:pt x="68" y="2186"/>
                  </a:cubicBezTo>
                  <a:cubicBezTo>
                    <a:pt x="164" y="1362"/>
                    <a:pt x="882" y="375"/>
                    <a:pt x="1878" y="366"/>
                  </a:cubicBezTo>
                  <a:cubicBezTo>
                    <a:pt x="1899" y="365"/>
                    <a:pt x="1918" y="365"/>
                    <a:pt x="1938" y="365"/>
                  </a:cubicBezTo>
                  <a:cubicBezTo>
                    <a:pt x="2906" y="365"/>
                    <a:pt x="3445" y="828"/>
                    <a:pt x="3708" y="1860"/>
                  </a:cubicBezTo>
                  <a:cubicBezTo>
                    <a:pt x="3680" y="2052"/>
                    <a:pt x="3632" y="2253"/>
                    <a:pt x="3574" y="2445"/>
                  </a:cubicBezTo>
                  <a:cubicBezTo>
                    <a:pt x="3881" y="2301"/>
                    <a:pt x="4130" y="2062"/>
                    <a:pt x="4293" y="1765"/>
                  </a:cubicBezTo>
                  <a:cubicBezTo>
                    <a:pt x="4105" y="1266"/>
                    <a:pt x="3538" y="0"/>
                    <a:pt x="20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5"/>
            <p:cNvSpPr/>
            <p:nvPr/>
          </p:nvSpPr>
          <p:spPr>
            <a:xfrm>
              <a:off x="1561420" y="2407707"/>
              <a:ext cx="156659" cy="69700"/>
            </a:xfrm>
            <a:custGeom>
              <a:avLst/>
              <a:gdLst/>
              <a:ahLst/>
              <a:cxnLst/>
              <a:rect l="l" t="t" r="r" b="b"/>
              <a:pathLst>
                <a:path w="2578" h="1147" extrusionOk="0">
                  <a:moveTo>
                    <a:pt x="1319" y="1"/>
                  </a:moveTo>
                  <a:cubicBezTo>
                    <a:pt x="1007" y="1"/>
                    <a:pt x="685" y="46"/>
                    <a:pt x="412" y="179"/>
                  </a:cubicBezTo>
                  <a:cubicBezTo>
                    <a:pt x="96" y="323"/>
                    <a:pt x="0" y="1147"/>
                    <a:pt x="0" y="1147"/>
                  </a:cubicBezTo>
                  <a:cubicBezTo>
                    <a:pt x="0" y="1147"/>
                    <a:pt x="661" y="907"/>
                    <a:pt x="1227" y="687"/>
                  </a:cubicBezTo>
                  <a:cubicBezTo>
                    <a:pt x="1648" y="524"/>
                    <a:pt x="2577" y="198"/>
                    <a:pt x="2577" y="198"/>
                  </a:cubicBezTo>
                  <a:cubicBezTo>
                    <a:pt x="2577" y="198"/>
                    <a:pt x="1972" y="1"/>
                    <a:pt x="1319"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5"/>
            <p:cNvSpPr/>
            <p:nvPr/>
          </p:nvSpPr>
          <p:spPr>
            <a:xfrm>
              <a:off x="1633612" y="2710209"/>
              <a:ext cx="35914" cy="29047"/>
            </a:xfrm>
            <a:custGeom>
              <a:avLst/>
              <a:gdLst/>
              <a:ahLst/>
              <a:cxnLst/>
              <a:rect l="l" t="t" r="r" b="b"/>
              <a:pathLst>
                <a:path w="591" h="478" extrusionOk="0">
                  <a:moveTo>
                    <a:pt x="417" y="0"/>
                  </a:moveTo>
                  <a:cubicBezTo>
                    <a:pt x="397" y="0"/>
                    <a:pt x="376" y="6"/>
                    <a:pt x="355" y="20"/>
                  </a:cubicBezTo>
                  <a:lnTo>
                    <a:pt x="345" y="20"/>
                  </a:lnTo>
                  <a:cubicBezTo>
                    <a:pt x="268" y="68"/>
                    <a:pt x="192" y="135"/>
                    <a:pt x="144" y="202"/>
                  </a:cubicBezTo>
                  <a:cubicBezTo>
                    <a:pt x="96" y="269"/>
                    <a:pt x="48" y="336"/>
                    <a:pt x="10" y="413"/>
                  </a:cubicBezTo>
                  <a:cubicBezTo>
                    <a:pt x="0" y="432"/>
                    <a:pt x="0" y="451"/>
                    <a:pt x="10" y="470"/>
                  </a:cubicBezTo>
                  <a:cubicBezTo>
                    <a:pt x="19" y="475"/>
                    <a:pt x="31" y="477"/>
                    <a:pt x="42" y="477"/>
                  </a:cubicBezTo>
                  <a:cubicBezTo>
                    <a:pt x="53" y="477"/>
                    <a:pt x="63" y="475"/>
                    <a:pt x="67" y="470"/>
                  </a:cubicBezTo>
                  <a:cubicBezTo>
                    <a:pt x="125" y="413"/>
                    <a:pt x="182" y="365"/>
                    <a:pt x="249" y="326"/>
                  </a:cubicBezTo>
                  <a:cubicBezTo>
                    <a:pt x="297" y="288"/>
                    <a:pt x="364" y="259"/>
                    <a:pt x="431" y="240"/>
                  </a:cubicBezTo>
                  <a:cubicBezTo>
                    <a:pt x="441" y="240"/>
                    <a:pt x="460" y="240"/>
                    <a:pt x="470" y="231"/>
                  </a:cubicBezTo>
                  <a:cubicBezTo>
                    <a:pt x="590" y="166"/>
                    <a:pt x="522"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5"/>
            <p:cNvSpPr/>
            <p:nvPr/>
          </p:nvSpPr>
          <p:spPr>
            <a:xfrm>
              <a:off x="1669101" y="2710209"/>
              <a:ext cx="36400" cy="29047"/>
            </a:xfrm>
            <a:custGeom>
              <a:avLst/>
              <a:gdLst/>
              <a:ahLst/>
              <a:cxnLst/>
              <a:rect l="l" t="t" r="r" b="b"/>
              <a:pathLst>
                <a:path w="599" h="478" extrusionOk="0">
                  <a:moveTo>
                    <a:pt x="421" y="0"/>
                  </a:moveTo>
                  <a:cubicBezTo>
                    <a:pt x="400" y="0"/>
                    <a:pt x="378" y="6"/>
                    <a:pt x="355" y="20"/>
                  </a:cubicBezTo>
                  <a:lnTo>
                    <a:pt x="346" y="20"/>
                  </a:lnTo>
                  <a:cubicBezTo>
                    <a:pt x="269" y="68"/>
                    <a:pt x="202" y="135"/>
                    <a:pt x="144" y="202"/>
                  </a:cubicBezTo>
                  <a:cubicBezTo>
                    <a:pt x="96" y="269"/>
                    <a:pt x="49" y="336"/>
                    <a:pt x="10" y="413"/>
                  </a:cubicBezTo>
                  <a:cubicBezTo>
                    <a:pt x="1" y="432"/>
                    <a:pt x="1" y="451"/>
                    <a:pt x="20" y="470"/>
                  </a:cubicBezTo>
                  <a:cubicBezTo>
                    <a:pt x="25" y="475"/>
                    <a:pt x="34" y="477"/>
                    <a:pt x="45" y="477"/>
                  </a:cubicBezTo>
                  <a:cubicBezTo>
                    <a:pt x="56" y="477"/>
                    <a:pt x="68" y="475"/>
                    <a:pt x="77" y="470"/>
                  </a:cubicBezTo>
                  <a:cubicBezTo>
                    <a:pt x="125" y="413"/>
                    <a:pt x="192" y="365"/>
                    <a:pt x="250" y="326"/>
                  </a:cubicBezTo>
                  <a:cubicBezTo>
                    <a:pt x="307" y="288"/>
                    <a:pt x="365" y="259"/>
                    <a:pt x="432" y="240"/>
                  </a:cubicBezTo>
                  <a:cubicBezTo>
                    <a:pt x="451" y="240"/>
                    <a:pt x="460" y="240"/>
                    <a:pt x="470" y="231"/>
                  </a:cubicBezTo>
                  <a:cubicBezTo>
                    <a:pt x="599" y="166"/>
                    <a:pt x="531" y="0"/>
                    <a:pt x="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5"/>
            <p:cNvSpPr/>
            <p:nvPr/>
          </p:nvSpPr>
          <p:spPr>
            <a:xfrm>
              <a:off x="1704650" y="2710209"/>
              <a:ext cx="36460" cy="29047"/>
            </a:xfrm>
            <a:custGeom>
              <a:avLst/>
              <a:gdLst/>
              <a:ahLst/>
              <a:cxnLst/>
              <a:rect l="l" t="t" r="r" b="b"/>
              <a:pathLst>
                <a:path w="600" h="478" extrusionOk="0">
                  <a:moveTo>
                    <a:pt x="421" y="0"/>
                  </a:moveTo>
                  <a:cubicBezTo>
                    <a:pt x="400" y="0"/>
                    <a:pt x="377" y="6"/>
                    <a:pt x="355" y="20"/>
                  </a:cubicBezTo>
                  <a:lnTo>
                    <a:pt x="345" y="20"/>
                  </a:lnTo>
                  <a:cubicBezTo>
                    <a:pt x="268" y="68"/>
                    <a:pt x="201" y="135"/>
                    <a:pt x="153" y="202"/>
                  </a:cubicBezTo>
                  <a:cubicBezTo>
                    <a:pt x="96" y="269"/>
                    <a:pt x="58" y="346"/>
                    <a:pt x="19" y="413"/>
                  </a:cubicBezTo>
                  <a:cubicBezTo>
                    <a:pt x="0" y="432"/>
                    <a:pt x="10" y="451"/>
                    <a:pt x="19" y="470"/>
                  </a:cubicBezTo>
                  <a:cubicBezTo>
                    <a:pt x="29" y="475"/>
                    <a:pt x="38" y="477"/>
                    <a:pt x="48" y="477"/>
                  </a:cubicBezTo>
                  <a:cubicBezTo>
                    <a:pt x="58" y="477"/>
                    <a:pt x="67" y="475"/>
                    <a:pt x="77" y="470"/>
                  </a:cubicBezTo>
                  <a:cubicBezTo>
                    <a:pt x="134" y="413"/>
                    <a:pt x="192" y="365"/>
                    <a:pt x="259" y="326"/>
                  </a:cubicBezTo>
                  <a:cubicBezTo>
                    <a:pt x="307" y="288"/>
                    <a:pt x="364" y="259"/>
                    <a:pt x="431" y="240"/>
                  </a:cubicBezTo>
                  <a:cubicBezTo>
                    <a:pt x="450" y="240"/>
                    <a:pt x="460" y="240"/>
                    <a:pt x="479" y="231"/>
                  </a:cubicBezTo>
                  <a:cubicBezTo>
                    <a:pt x="600" y="166"/>
                    <a:pt x="531" y="0"/>
                    <a:pt x="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5"/>
            <p:cNvSpPr/>
            <p:nvPr/>
          </p:nvSpPr>
          <p:spPr>
            <a:xfrm>
              <a:off x="1198147" y="2710149"/>
              <a:ext cx="33240" cy="28500"/>
            </a:xfrm>
            <a:custGeom>
              <a:avLst/>
              <a:gdLst/>
              <a:ahLst/>
              <a:cxnLst/>
              <a:rect l="l" t="t" r="r" b="b"/>
              <a:pathLst>
                <a:path w="547" h="469" extrusionOk="0">
                  <a:moveTo>
                    <a:pt x="133" y="0"/>
                  </a:moveTo>
                  <a:cubicBezTo>
                    <a:pt x="73" y="0"/>
                    <a:pt x="18" y="37"/>
                    <a:pt x="10" y="97"/>
                  </a:cubicBezTo>
                  <a:cubicBezTo>
                    <a:pt x="0" y="164"/>
                    <a:pt x="48" y="232"/>
                    <a:pt x="115" y="241"/>
                  </a:cubicBezTo>
                  <a:cubicBezTo>
                    <a:pt x="173" y="251"/>
                    <a:pt x="240" y="279"/>
                    <a:pt x="288" y="318"/>
                  </a:cubicBezTo>
                  <a:cubicBezTo>
                    <a:pt x="355" y="366"/>
                    <a:pt x="412" y="414"/>
                    <a:pt x="470" y="461"/>
                  </a:cubicBezTo>
                  <a:cubicBezTo>
                    <a:pt x="474" y="466"/>
                    <a:pt x="482" y="469"/>
                    <a:pt x="490" y="469"/>
                  </a:cubicBezTo>
                  <a:cubicBezTo>
                    <a:pt x="498" y="469"/>
                    <a:pt x="508" y="466"/>
                    <a:pt x="518" y="461"/>
                  </a:cubicBezTo>
                  <a:cubicBezTo>
                    <a:pt x="537" y="452"/>
                    <a:pt x="546" y="423"/>
                    <a:pt x="537" y="404"/>
                  </a:cubicBezTo>
                  <a:cubicBezTo>
                    <a:pt x="489" y="337"/>
                    <a:pt x="450" y="260"/>
                    <a:pt x="403" y="203"/>
                  </a:cubicBezTo>
                  <a:cubicBezTo>
                    <a:pt x="345" y="126"/>
                    <a:pt x="278" y="59"/>
                    <a:pt x="201" y="11"/>
                  </a:cubicBezTo>
                  <a:lnTo>
                    <a:pt x="192" y="11"/>
                  </a:lnTo>
                  <a:cubicBezTo>
                    <a:pt x="182" y="11"/>
                    <a:pt x="163" y="2"/>
                    <a:pt x="154" y="2"/>
                  </a:cubicBezTo>
                  <a:cubicBezTo>
                    <a:pt x="147" y="1"/>
                    <a:pt x="140"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5"/>
            <p:cNvSpPr/>
            <p:nvPr/>
          </p:nvSpPr>
          <p:spPr>
            <a:xfrm>
              <a:off x="1162597" y="2710149"/>
              <a:ext cx="33361" cy="28439"/>
            </a:xfrm>
            <a:custGeom>
              <a:avLst/>
              <a:gdLst/>
              <a:ahLst/>
              <a:cxnLst/>
              <a:rect l="l" t="t" r="r" b="b"/>
              <a:pathLst>
                <a:path w="549" h="468" extrusionOk="0">
                  <a:moveTo>
                    <a:pt x="124" y="0"/>
                  </a:moveTo>
                  <a:cubicBezTo>
                    <a:pt x="66" y="0"/>
                    <a:pt x="19" y="37"/>
                    <a:pt x="10" y="97"/>
                  </a:cubicBezTo>
                  <a:cubicBezTo>
                    <a:pt x="1" y="164"/>
                    <a:pt x="39" y="232"/>
                    <a:pt x="106" y="241"/>
                  </a:cubicBezTo>
                  <a:cubicBezTo>
                    <a:pt x="173" y="251"/>
                    <a:pt x="231" y="279"/>
                    <a:pt x="288" y="318"/>
                  </a:cubicBezTo>
                  <a:cubicBezTo>
                    <a:pt x="355" y="366"/>
                    <a:pt x="413" y="404"/>
                    <a:pt x="461" y="461"/>
                  </a:cubicBezTo>
                  <a:lnTo>
                    <a:pt x="470" y="452"/>
                  </a:lnTo>
                  <a:cubicBezTo>
                    <a:pt x="478" y="463"/>
                    <a:pt x="489" y="468"/>
                    <a:pt x="499" y="468"/>
                  </a:cubicBezTo>
                  <a:cubicBezTo>
                    <a:pt x="525" y="468"/>
                    <a:pt x="548" y="438"/>
                    <a:pt x="528" y="404"/>
                  </a:cubicBezTo>
                  <a:cubicBezTo>
                    <a:pt x="489" y="337"/>
                    <a:pt x="442" y="260"/>
                    <a:pt x="394" y="203"/>
                  </a:cubicBezTo>
                  <a:cubicBezTo>
                    <a:pt x="346" y="126"/>
                    <a:pt x="279" y="59"/>
                    <a:pt x="202" y="11"/>
                  </a:cubicBezTo>
                  <a:lnTo>
                    <a:pt x="192" y="11"/>
                  </a:lnTo>
                  <a:cubicBezTo>
                    <a:pt x="173" y="11"/>
                    <a:pt x="164" y="2"/>
                    <a:pt x="145" y="2"/>
                  </a:cubicBezTo>
                  <a:cubicBezTo>
                    <a:pt x="138" y="1"/>
                    <a:pt x="131"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5"/>
            <p:cNvSpPr/>
            <p:nvPr/>
          </p:nvSpPr>
          <p:spPr>
            <a:xfrm>
              <a:off x="1124192" y="2710088"/>
              <a:ext cx="35549" cy="29168"/>
            </a:xfrm>
            <a:custGeom>
              <a:avLst/>
              <a:gdLst/>
              <a:ahLst/>
              <a:cxnLst/>
              <a:rect l="l" t="t" r="r" b="b"/>
              <a:pathLst>
                <a:path w="585" h="480" extrusionOk="0">
                  <a:moveTo>
                    <a:pt x="166" y="0"/>
                  </a:moveTo>
                  <a:cubicBezTo>
                    <a:pt x="26" y="0"/>
                    <a:pt x="0" y="215"/>
                    <a:pt x="154" y="242"/>
                  </a:cubicBezTo>
                  <a:cubicBezTo>
                    <a:pt x="221" y="252"/>
                    <a:pt x="278" y="280"/>
                    <a:pt x="336" y="319"/>
                  </a:cubicBezTo>
                  <a:cubicBezTo>
                    <a:pt x="393" y="367"/>
                    <a:pt x="451" y="415"/>
                    <a:pt x="508" y="462"/>
                  </a:cubicBezTo>
                  <a:lnTo>
                    <a:pt x="508" y="472"/>
                  </a:lnTo>
                  <a:cubicBezTo>
                    <a:pt x="518" y="477"/>
                    <a:pt x="527" y="479"/>
                    <a:pt x="536" y="479"/>
                  </a:cubicBezTo>
                  <a:cubicBezTo>
                    <a:pt x="544" y="479"/>
                    <a:pt x="551" y="477"/>
                    <a:pt x="556" y="472"/>
                  </a:cubicBezTo>
                  <a:cubicBezTo>
                    <a:pt x="575" y="462"/>
                    <a:pt x="585" y="434"/>
                    <a:pt x="575" y="415"/>
                  </a:cubicBezTo>
                  <a:cubicBezTo>
                    <a:pt x="537" y="338"/>
                    <a:pt x="489" y="271"/>
                    <a:pt x="441" y="194"/>
                  </a:cubicBezTo>
                  <a:cubicBezTo>
                    <a:pt x="384" y="127"/>
                    <a:pt x="317" y="60"/>
                    <a:pt x="240" y="12"/>
                  </a:cubicBezTo>
                  <a:lnTo>
                    <a:pt x="230" y="12"/>
                  </a:lnTo>
                  <a:cubicBezTo>
                    <a:pt x="221" y="3"/>
                    <a:pt x="202" y="3"/>
                    <a:pt x="192" y="3"/>
                  </a:cubicBezTo>
                  <a:cubicBezTo>
                    <a:pt x="183" y="1"/>
                    <a:pt x="174"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5"/>
            <p:cNvSpPr/>
            <p:nvPr/>
          </p:nvSpPr>
          <p:spPr>
            <a:xfrm>
              <a:off x="1378021" y="2686571"/>
              <a:ext cx="28135" cy="34820"/>
            </a:xfrm>
            <a:custGeom>
              <a:avLst/>
              <a:gdLst/>
              <a:ahLst/>
              <a:cxnLst/>
              <a:rect l="l" t="t" r="r" b="b"/>
              <a:pathLst>
                <a:path w="463" h="573" extrusionOk="0">
                  <a:moveTo>
                    <a:pt x="148" y="1"/>
                  </a:moveTo>
                  <a:cubicBezTo>
                    <a:pt x="134" y="1"/>
                    <a:pt x="120" y="3"/>
                    <a:pt x="106" y="6"/>
                  </a:cubicBezTo>
                  <a:cubicBezTo>
                    <a:pt x="39" y="35"/>
                    <a:pt x="1" y="112"/>
                    <a:pt x="29" y="179"/>
                  </a:cubicBezTo>
                  <a:lnTo>
                    <a:pt x="48" y="217"/>
                  </a:lnTo>
                  <a:cubicBezTo>
                    <a:pt x="58" y="265"/>
                    <a:pt x="77" y="303"/>
                    <a:pt x="106" y="342"/>
                  </a:cubicBezTo>
                  <a:cubicBezTo>
                    <a:pt x="135" y="370"/>
                    <a:pt x="154" y="399"/>
                    <a:pt x="183" y="428"/>
                  </a:cubicBezTo>
                  <a:cubicBezTo>
                    <a:pt x="240" y="476"/>
                    <a:pt x="298" y="524"/>
                    <a:pt x="355" y="562"/>
                  </a:cubicBezTo>
                  <a:cubicBezTo>
                    <a:pt x="366" y="569"/>
                    <a:pt x="377" y="572"/>
                    <a:pt x="387" y="572"/>
                  </a:cubicBezTo>
                  <a:cubicBezTo>
                    <a:pt x="431" y="572"/>
                    <a:pt x="463" y="515"/>
                    <a:pt x="432" y="476"/>
                  </a:cubicBezTo>
                  <a:cubicBezTo>
                    <a:pt x="384" y="428"/>
                    <a:pt x="355" y="380"/>
                    <a:pt x="326" y="323"/>
                  </a:cubicBezTo>
                  <a:cubicBezTo>
                    <a:pt x="307" y="294"/>
                    <a:pt x="298" y="265"/>
                    <a:pt x="288" y="236"/>
                  </a:cubicBezTo>
                  <a:cubicBezTo>
                    <a:pt x="278" y="217"/>
                    <a:pt x="278" y="198"/>
                    <a:pt x="278" y="169"/>
                  </a:cubicBezTo>
                  <a:cubicBezTo>
                    <a:pt x="288" y="141"/>
                    <a:pt x="288" y="112"/>
                    <a:pt x="269" y="83"/>
                  </a:cubicBezTo>
                  <a:cubicBezTo>
                    <a:pt x="254" y="30"/>
                    <a:pt x="20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5"/>
            <p:cNvSpPr/>
            <p:nvPr/>
          </p:nvSpPr>
          <p:spPr>
            <a:xfrm>
              <a:off x="1309353" y="2777662"/>
              <a:ext cx="239302" cy="131379"/>
            </a:xfrm>
            <a:custGeom>
              <a:avLst/>
              <a:gdLst/>
              <a:ahLst/>
              <a:cxnLst/>
              <a:rect l="l" t="t" r="r" b="b"/>
              <a:pathLst>
                <a:path w="3938" h="2162" extrusionOk="0">
                  <a:moveTo>
                    <a:pt x="2919" y="1"/>
                  </a:moveTo>
                  <a:cubicBezTo>
                    <a:pt x="2904" y="1"/>
                    <a:pt x="2889" y="1"/>
                    <a:pt x="2874" y="2"/>
                  </a:cubicBezTo>
                  <a:cubicBezTo>
                    <a:pt x="2655" y="19"/>
                    <a:pt x="1230" y="189"/>
                    <a:pt x="400" y="189"/>
                  </a:cubicBezTo>
                  <a:cubicBezTo>
                    <a:pt x="322" y="189"/>
                    <a:pt x="248" y="187"/>
                    <a:pt x="182" y="184"/>
                  </a:cubicBezTo>
                  <a:lnTo>
                    <a:pt x="182" y="184"/>
                  </a:lnTo>
                  <a:cubicBezTo>
                    <a:pt x="0" y="855"/>
                    <a:pt x="268" y="1736"/>
                    <a:pt x="738" y="1918"/>
                  </a:cubicBezTo>
                  <a:cubicBezTo>
                    <a:pt x="1101" y="2092"/>
                    <a:pt x="1597" y="2162"/>
                    <a:pt x="2066" y="2162"/>
                  </a:cubicBezTo>
                  <a:cubicBezTo>
                    <a:pt x="2476" y="2162"/>
                    <a:pt x="2864" y="2108"/>
                    <a:pt x="3123" y="2023"/>
                  </a:cubicBezTo>
                  <a:cubicBezTo>
                    <a:pt x="3708" y="1832"/>
                    <a:pt x="3938" y="1104"/>
                    <a:pt x="3775" y="606"/>
                  </a:cubicBezTo>
                  <a:cubicBezTo>
                    <a:pt x="3646" y="237"/>
                    <a:pt x="3303" y="1"/>
                    <a:pt x="2919" y="1"/>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5"/>
            <p:cNvSpPr/>
            <p:nvPr/>
          </p:nvSpPr>
          <p:spPr>
            <a:xfrm>
              <a:off x="1330257" y="2777722"/>
              <a:ext cx="184612" cy="37615"/>
            </a:xfrm>
            <a:custGeom>
              <a:avLst/>
              <a:gdLst/>
              <a:ahLst/>
              <a:cxnLst/>
              <a:rect l="l" t="t" r="r" b="b"/>
              <a:pathLst>
                <a:path w="3038" h="619" extrusionOk="0">
                  <a:moveTo>
                    <a:pt x="2530" y="1"/>
                  </a:moveTo>
                  <a:cubicBezTo>
                    <a:pt x="2315" y="20"/>
                    <a:pt x="900" y="193"/>
                    <a:pt x="65" y="193"/>
                  </a:cubicBezTo>
                  <a:cubicBezTo>
                    <a:pt x="44" y="193"/>
                    <a:pt x="22" y="193"/>
                    <a:pt x="1" y="193"/>
                  </a:cubicBezTo>
                  <a:lnTo>
                    <a:pt x="1" y="193"/>
                  </a:lnTo>
                  <a:cubicBezTo>
                    <a:pt x="225" y="460"/>
                    <a:pt x="844" y="619"/>
                    <a:pt x="1480" y="619"/>
                  </a:cubicBezTo>
                  <a:cubicBezTo>
                    <a:pt x="2098" y="619"/>
                    <a:pt x="2731" y="470"/>
                    <a:pt x="3038" y="125"/>
                  </a:cubicBezTo>
                  <a:cubicBezTo>
                    <a:pt x="2885" y="39"/>
                    <a:pt x="2712" y="1"/>
                    <a:pt x="25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5"/>
            <p:cNvSpPr/>
            <p:nvPr/>
          </p:nvSpPr>
          <p:spPr>
            <a:xfrm>
              <a:off x="1329710" y="2822326"/>
              <a:ext cx="207886" cy="86958"/>
            </a:xfrm>
            <a:custGeom>
              <a:avLst/>
              <a:gdLst/>
              <a:ahLst/>
              <a:cxnLst/>
              <a:rect l="l" t="t" r="r" b="b"/>
              <a:pathLst>
                <a:path w="3421" h="1431" extrusionOk="0">
                  <a:moveTo>
                    <a:pt x="1832" y="0"/>
                  </a:moveTo>
                  <a:cubicBezTo>
                    <a:pt x="1069" y="0"/>
                    <a:pt x="337" y="330"/>
                    <a:pt x="0" y="771"/>
                  </a:cubicBezTo>
                  <a:cubicBezTo>
                    <a:pt x="77" y="953"/>
                    <a:pt x="221" y="1097"/>
                    <a:pt x="403" y="1183"/>
                  </a:cubicBezTo>
                  <a:cubicBezTo>
                    <a:pt x="762" y="1360"/>
                    <a:pt x="1255" y="1430"/>
                    <a:pt x="1720" y="1430"/>
                  </a:cubicBezTo>
                  <a:cubicBezTo>
                    <a:pt x="2136" y="1430"/>
                    <a:pt x="2531" y="1374"/>
                    <a:pt x="2788" y="1288"/>
                  </a:cubicBezTo>
                  <a:cubicBezTo>
                    <a:pt x="3085" y="1183"/>
                    <a:pt x="3325" y="934"/>
                    <a:pt x="3421" y="627"/>
                  </a:cubicBezTo>
                  <a:cubicBezTo>
                    <a:pt x="2973" y="180"/>
                    <a:pt x="2394"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5"/>
            <p:cNvSpPr/>
            <p:nvPr/>
          </p:nvSpPr>
          <p:spPr>
            <a:xfrm>
              <a:off x="1326793" y="2781490"/>
              <a:ext cx="193605" cy="37676"/>
            </a:xfrm>
            <a:custGeom>
              <a:avLst/>
              <a:gdLst/>
              <a:ahLst/>
              <a:cxnLst/>
              <a:rect l="l" t="t" r="r" b="b"/>
              <a:pathLst>
                <a:path w="3186" h="620" extrusionOk="0">
                  <a:moveTo>
                    <a:pt x="3100" y="1"/>
                  </a:moveTo>
                  <a:cubicBezTo>
                    <a:pt x="3085" y="1"/>
                    <a:pt x="3069" y="8"/>
                    <a:pt x="3057" y="25"/>
                  </a:cubicBezTo>
                  <a:cubicBezTo>
                    <a:pt x="2786" y="324"/>
                    <a:pt x="2207" y="495"/>
                    <a:pt x="1531" y="495"/>
                  </a:cubicBezTo>
                  <a:cubicBezTo>
                    <a:pt x="1513" y="495"/>
                    <a:pt x="1494" y="495"/>
                    <a:pt x="1476" y="495"/>
                  </a:cubicBezTo>
                  <a:cubicBezTo>
                    <a:pt x="853" y="485"/>
                    <a:pt x="307" y="322"/>
                    <a:pt x="115" y="92"/>
                  </a:cubicBezTo>
                  <a:cubicBezTo>
                    <a:pt x="100" y="76"/>
                    <a:pt x="84" y="69"/>
                    <a:pt x="68" y="69"/>
                  </a:cubicBezTo>
                  <a:cubicBezTo>
                    <a:pt x="55" y="69"/>
                    <a:pt x="42" y="74"/>
                    <a:pt x="29" y="83"/>
                  </a:cubicBezTo>
                  <a:cubicBezTo>
                    <a:pt x="0" y="102"/>
                    <a:pt x="0" y="140"/>
                    <a:pt x="20" y="169"/>
                  </a:cubicBezTo>
                  <a:cubicBezTo>
                    <a:pt x="240" y="428"/>
                    <a:pt x="805" y="600"/>
                    <a:pt x="1466" y="619"/>
                  </a:cubicBezTo>
                  <a:lnTo>
                    <a:pt x="1552" y="619"/>
                  </a:lnTo>
                  <a:cubicBezTo>
                    <a:pt x="2261" y="619"/>
                    <a:pt x="2855" y="428"/>
                    <a:pt x="3143" y="102"/>
                  </a:cubicBezTo>
                  <a:cubicBezTo>
                    <a:pt x="3185" y="59"/>
                    <a:pt x="3144" y="1"/>
                    <a:pt x="3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5"/>
            <p:cNvSpPr/>
            <p:nvPr/>
          </p:nvSpPr>
          <p:spPr>
            <a:xfrm>
              <a:off x="1324484" y="2818437"/>
              <a:ext cx="218095" cy="54265"/>
            </a:xfrm>
            <a:custGeom>
              <a:avLst/>
              <a:gdLst/>
              <a:ahLst/>
              <a:cxnLst/>
              <a:rect l="l" t="t" r="r" b="b"/>
              <a:pathLst>
                <a:path w="3589" h="893" extrusionOk="0">
                  <a:moveTo>
                    <a:pt x="1947" y="0"/>
                  </a:moveTo>
                  <a:cubicBezTo>
                    <a:pt x="1873" y="0"/>
                    <a:pt x="1799" y="4"/>
                    <a:pt x="1725" y="11"/>
                  </a:cubicBezTo>
                  <a:cubicBezTo>
                    <a:pt x="1025" y="59"/>
                    <a:pt x="364" y="366"/>
                    <a:pt x="38" y="797"/>
                  </a:cubicBezTo>
                  <a:cubicBezTo>
                    <a:pt x="0" y="835"/>
                    <a:pt x="29" y="893"/>
                    <a:pt x="77" y="893"/>
                  </a:cubicBezTo>
                  <a:cubicBezTo>
                    <a:pt x="96" y="893"/>
                    <a:pt x="115" y="893"/>
                    <a:pt x="125" y="873"/>
                  </a:cubicBezTo>
                  <a:cubicBezTo>
                    <a:pt x="431" y="471"/>
                    <a:pt x="1064" y="184"/>
                    <a:pt x="1725" y="136"/>
                  </a:cubicBezTo>
                  <a:cubicBezTo>
                    <a:pt x="1794" y="130"/>
                    <a:pt x="1863" y="126"/>
                    <a:pt x="1932" y="126"/>
                  </a:cubicBezTo>
                  <a:cubicBezTo>
                    <a:pt x="2501" y="126"/>
                    <a:pt x="3048" y="338"/>
                    <a:pt x="3459" y="739"/>
                  </a:cubicBezTo>
                  <a:cubicBezTo>
                    <a:pt x="3472" y="753"/>
                    <a:pt x="3487" y="758"/>
                    <a:pt x="3501" y="758"/>
                  </a:cubicBezTo>
                  <a:cubicBezTo>
                    <a:pt x="3548" y="758"/>
                    <a:pt x="3589" y="697"/>
                    <a:pt x="3545" y="653"/>
                  </a:cubicBezTo>
                  <a:cubicBezTo>
                    <a:pt x="3110" y="236"/>
                    <a:pt x="2540"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5"/>
            <p:cNvSpPr/>
            <p:nvPr/>
          </p:nvSpPr>
          <p:spPr>
            <a:xfrm>
              <a:off x="1305220" y="2774198"/>
              <a:ext cx="248114" cy="138732"/>
            </a:xfrm>
            <a:custGeom>
              <a:avLst/>
              <a:gdLst/>
              <a:ahLst/>
              <a:cxnLst/>
              <a:rect l="l" t="t" r="r" b="b"/>
              <a:pathLst>
                <a:path w="4083" h="2283" extrusionOk="0">
                  <a:moveTo>
                    <a:pt x="2997" y="125"/>
                  </a:moveTo>
                  <a:cubicBezTo>
                    <a:pt x="3353" y="125"/>
                    <a:pt x="3675" y="342"/>
                    <a:pt x="3795" y="682"/>
                  </a:cubicBezTo>
                  <a:cubicBezTo>
                    <a:pt x="3948" y="1151"/>
                    <a:pt x="3699" y="1850"/>
                    <a:pt x="3172" y="2023"/>
                  </a:cubicBezTo>
                  <a:cubicBezTo>
                    <a:pt x="2926" y="2108"/>
                    <a:pt x="2545" y="2161"/>
                    <a:pt x="2140" y="2161"/>
                  </a:cubicBezTo>
                  <a:cubicBezTo>
                    <a:pt x="1677" y="2161"/>
                    <a:pt x="1183" y="2091"/>
                    <a:pt x="825" y="1918"/>
                  </a:cubicBezTo>
                  <a:cubicBezTo>
                    <a:pt x="413" y="1755"/>
                    <a:pt x="145" y="940"/>
                    <a:pt x="288" y="308"/>
                  </a:cubicBezTo>
                  <a:lnTo>
                    <a:pt x="288" y="308"/>
                  </a:lnTo>
                  <a:cubicBezTo>
                    <a:pt x="336" y="309"/>
                    <a:pt x="386" y="310"/>
                    <a:pt x="438" y="310"/>
                  </a:cubicBezTo>
                  <a:cubicBezTo>
                    <a:pt x="1131" y="310"/>
                    <a:pt x="2243" y="199"/>
                    <a:pt x="2751" y="145"/>
                  </a:cubicBezTo>
                  <a:cubicBezTo>
                    <a:pt x="2846" y="136"/>
                    <a:pt x="2913" y="126"/>
                    <a:pt x="2952" y="126"/>
                  </a:cubicBezTo>
                  <a:cubicBezTo>
                    <a:pt x="2967" y="125"/>
                    <a:pt x="2982" y="125"/>
                    <a:pt x="2997" y="125"/>
                  </a:cubicBezTo>
                  <a:close/>
                  <a:moveTo>
                    <a:pt x="2986" y="0"/>
                  </a:moveTo>
                  <a:cubicBezTo>
                    <a:pt x="2971" y="0"/>
                    <a:pt x="2957" y="1"/>
                    <a:pt x="2942" y="1"/>
                  </a:cubicBezTo>
                  <a:lnTo>
                    <a:pt x="2731" y="21"/>
                  </a:lnTo>
                  <a:cubicBezTo>
                    <a:pt x="2237" y="73"/>
                    <a:pt x="1131" y="187"/>
                    <a:pt x="449" y="187"/>
                  </a:cubicBezTo>
                  <a:cubicBezTo>
                    <a:pt x="378" y="187"/>
                    <a:pt x="311" y="186"/>
                    <a:pt x="250" y="183"/>
                  </a:cubicBezTo>
                  <a:lnTo>
                    <a:pt x="202" y="183"/>
                  </a:lnTo>
                  <a:lnTo>
                    <a:pt x="193" y="231"/>
                  </a:lnTo>
                  <a:cubicBezTo>
                    <a:pt x="1" y="931"/>
                    <a:pt x="298" y="1841"/>
                    <a:pt x="777" y="2023"/>
                  </a:cubicBezTo>
                  <a:cubicBezTo>
                    <a:pt x="1177" y="2196"/>
                    <a:pt x="1621" y="2282"/>
                    <a:pt x="2059" y="2282"/>
                  </a:cubicBezTo>
                  <a:cubicBezTo>
                    <a:pt x="2082" y="2282"/>
                    <a:pt x="2105" y="2282"/>
                    <a:pt x="2128" y="2282"/>
                  </a:cubicBezTo>
                  <a:cubicBezTo>
                    <a:pt x="2158" y="2282"/>
                    <a:pt x="2188" y="2283"/>
                    <a:pt x="2219" y="2283"/>
                  </a:cubicBezTo>
                  <a:cubicBezTo>
                    <a:pt x="2552" y="2283"/>
                    <a:pt x="2885" y="2234"/>
                    <a:pt x="3210" y="2138"/>
                  </a:cubicBezTo>
                  <a:cubicBezTo>
                    <a:pt x="3814" y="1937"/>
                    <a:pt x="4082" y="1170"/>
                    <a:pt x="3900" y="643"/>
                  </a:cubicBezTo>
                  <a:cubicBezTo>
                    <a:pt x="3771" y="255"/>
                    <a:pt x="3391" y="0"/>
                    <a:pt x="2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5"/>
            <p:cNvSpPr/>
            <p:nvPr/>
          </p:nvSpPr>
          <p:spPr>
            <a:xfrm>
              <a:off x="815063" y="2007550"/>
              <a:ext cx="1234249" cy="678287"/>
            </a:xfrm>
            <a:custGeom>
              <a:avLst/>
              <a:gdLst/>
              <a:ahLst/>
              <a:cxnLst/>
              <a:rect l="l" t="t" r="r" b="b"/>
              <a:pathLst>
                <a:path w="20311" h="11162" extrusionOk="0">
                  <a:moveTo>
                    <a:pt x="2395" y="0"/>
                  </a:moveTo>
                  <a:cubicBezTo>
                    <a:pt x="1543" y="929"/>
                    <a:pt x="87" y="3210"/>
                    <a:pt x="39" y="3593"/>
                  </a:cubicBezTo>
                  <a:cubicBezTo>
                    <a:pt x="0" y="3976"/>
                    <a:pt x="326" y="7818"/>
                    <a:pt x="2348" y="11161"/>
                  </a:cubicBezTo>
                  <a:cubicBezTo>
                    <a:pt x="2673" y="10481"/>
                    <a:pt x="2913" y="8737"/>
                    <a:pt x="2913" y="8737"/>
                  </a:cubicBezTo>
                  <a:cubicBezTo>
                    <a:pt x="3890" y="7875"/>
                    <a:pt x="4858" y="6457"/>
                    <a:pt x="5461" y="4436"/>
                  </a:cubicBezTo>
                  <a:lnTo>
                    <a:pt x="14859" y="4436"/>
                  </a:lnTo>
                  <a:cubicBezTo>
                    <a:pt x="15453" y="6457"/>
                    <a:pt x="16421" y="7875"/>
                    <a:pt x="17398" y="8737"/>
                  </a:cubicBezTo>
                  <a:cubicBezTo>
                    <a:pt x="17398" y="8737"/>
                    <a:pt x="17638" y="10481"/>
                    <a:pt x="17973" y="11161"/>
                  </a:cubicBezTo>
                  <a:cubicBezTo>
                    <a:pt x="19994" y="7818"/>
                    <a:pt x="20311" y="3986"/>
                    <a:pt x="20272" y="3593"/>
                  </a:cubicBezTo>
                  <a:cubicBezTo>
                    <a:pt x="20234" y="3200"/>
                    <a:pt x="18385" y="920"/>
                    <a:pt x="175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5"/>
            <p:cNvSpPr/>
            <p:nvPr/>
          </p:nvSpPr>
          <p:spPr>
            <a:xfrm>
              <a:off x="932650" y="2007550"/>
              <a:ext cx="1116664" cy="677679"/>
            </a:xfrm>
            <a:custGeom>
              <a:avLst/>
              <a:gdLst/>
              <a:ahLst/>
              <a:cxnLst/>
              <a:rect l="l" t="t" r="r" b="b"/>
              <a:pathLst>
                <a:path w="18376" h="11152" extrusionOk="0">
                  <a:moveTo>
                    <a:pt x="460" y="0"/>
                  </a:moveTo>
                  <a:cubicBezTo>
                    <a:pt x="317" y="153"/>
                    <a:pt x="163" y="345"/>
                    <a:pt x="1" y="556"/>
                  </a:cubicBezTo>
                  <a:cubicBezTo>
                    <a:pt x="1" y="556"/>
                    <a:pt x="20" y="4656"/>
                    <a:pt x="1668" y="8019"/>
                  </a:cubicBezTo>
                  <a:cubicBezTo>
                    <a:pt x="2396" y="7157"/>
                    <a:pt x="3066" y="5969"/>
                    <a:pt x="3526" y="4426"/>
                  </a:cubicBezTo>
                  <a:lnTo>
                    <a:pt x="12924" y="4426"/>
                  </a:lnTo>
                  <a:cubicBezTo>
                    <a:pt x="13528" y="6448"/>
                    <a:pt x="14486" y="7866"/>
                    <a:pt x="15463" y="8728"/>
                  </a:cubicBezTo>
                  <a:cubicBezTo>
                    <a:pt x="15463" y="8728"/>
                    <a:pt x="15703" y="10481"/>
                    <a:pt x="16038" y="11152"/>
                  </a:cubicBezTo>
                  <a:cubicBezTo>
                    <a:pt x="18059" y="7818"/>
                    <a:pt x="18376" y="3976"/>
                    <a:pt x="18337" y="3593"/>
                  </a:cubicBezTo>
                  <a:cubicBezTo>
                    <a:pt x="18299" y="3210"/>
                    <a:pt x="16450" y="929"/>
                    <a:pt x="1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5"/>
            <p:cNvSpPr/>
            <p:nvPr/>
          </p:nvSpPr>
          <p:spPr>
            <a:xfrm>
              <a:off x="808075" y="2000562"/>
              <a:ext cx="1248225" cy="692263"/>
            </a:xfrm>
            <a:custGeom>
              <a:avLst/>
              <a:gdLst/>
              <a:ahLst/>
              <a:cxnLst/>
              <a:rect l="l" t="t" r="r" b="b"/>
              <a:pathLst>
                <a:path w="20541" h="11392" extrusionOk="0">
                  <a:moveTo>
                    <a:pt x="17599" y="240"/>
                  </a:moveTo>
                  <a:cubicBezTo>
                    <a:pt x="18605" y="1322"/>
                    <a:pt x="20244" y="3401"/>
                    <a:pt x="20282" y="3717"/>
                  </a:cubicBezTo>
                  <a:cubicBezTo>
                    <a:pt x="20311" y="4034"/>
                    <a:pt x="20052" y="7684"/>
                    <a:pt x="18107" y="11008"/>
                  </a:cubicBezTo>
                  <a:cubicBezTo>
                    <a:pt x="17839" y="10261"/>
                    <a:pt x="17638" y="8843"/>
                    <a:pt x="17638" y="8833"/>
                  </a:cubicBezTo>
                  <a:cubicBezTo>
                    <a:pt x="17638" y="8805"/>
                    <a:pt x="17619" y="8776"/>
                    <a:pt x="17599" y="8757"/>
                  </a:cubicBezTo>
                  <a:cubicBezTo>
                    <a:pt x="16507" y="7789"/>
                    <a:pt x="15616" y="6285"/>
                    <a:pt x="15099" y="4513"/>
                  </a:cubicBezTo>
                  <a:cubicBezTo>
                    <a:pt x="15080" y="4465"/>
                    <a:pt x="15032" y="4426"/>
                    <a:pt x="14974" y="4426"/>
                  </a:cubicBezTo>
                  <a:lnTo>
                    <a:pt x="5576" y="4426"/>
                  </a:lnTo>
                  <a:cubicBezTo>
                    <a:pt x="5519" y="4426"/>
                    <a:pt x="5471" y="4465"/>
                    <a:pt x="5452" y="4513"/>
                  </a:cubicBezTo>
                  <a:cubicBezTo>
                    <a:pt x="4934" y="6285"/>
                    <a:pt x="4043" y="7789"/>
                    <a:pt x="2951" y="8757"/>
                  </a:cubicBezTo>
                  <a:cubicBezTo>
                    <a:pt x="2932" y="8776"/>
                    <a:pt x="2913" y="8805"/>
                    <a:pt x="2913" y="8833"/>
                  </a:cubicBezTo>
                  <a:cubicBezTo>
                    <a:pt x="2913" y="8852"/>
                    <a:pt x="2712" y="10261"/>
                    <a:pt x="2443" y="11008"/>
                  </a:cubicBezTo>
                  <a:cubicBezTo>
                    <a:pt x="537" y="7732"/>
                    <a:pt x="240" y="4024"/>
                    <a:pt x="278" y="3717"/>
                  </a:cubicBezTo>
                  <a:cubicBezTo>
                    <a:pt x="307" y="3392"/>
                    <a:pt x="1687" y="1198"/>
                    <a:pt x="2568" y="240"/>
                  </a:cubicBezTo>
                  <a:close/>
                  <a:moveTo>
                    <a:pt x="2510" y="0"/>
                  </a:moveTo>
                  <a:cubicBezTo>
                    <a:pt x="2482" y="0"/>
                    <a:pt x="2443" y="10"/>
                    <a:pt x="2424" y="39"/>
                  </a:cubicBezTo>
                  <a:cubicBezTo>
                    <a:pt x="1600" y="920"/>
                    <a:pt x="87" y="3238"/>
                    <a:pt x="39" y="3698"/>
                  </a:cubicBezTo>
                  <a:cubicBezTo>
                    <a:pt x="0" y="4034"/>
                    <a:pt x="278" y="7904"/>
                    <a:pt x="2357" y="11334"/>
                  </a:cubicBezTo>
                  <a:cubicBezTo>
                    <a:pt x="2376" y="11372"/>
                    <a:pt x="2415" y="11391"/>
                    <a:pt x="2463" y="11391"/>
                  </a:cubicBezTo>
                  <a:cubicBezTo>
                    <a:pt x="2501" y="11391"/>
                    <a:pt x="2549" y="11362"/>
                    <a:pt x="2568" y="11324"/>
                  </a:cubicBezTo>
                  <a:cubicBezTo>
                    <a:pt x="2875" y="10692"/>
                    <a:pt x="3104" y="9188"/>
                    <a:pt x="3143" y="8910"/>
                  </a:cubicBezTo>
                  <a:cubicBezTo>
                    <a:pt x="3928" y="8201"/>
                    <a:pt x="4982" y="6908"/>
                    <a:pt x="5653" y="4666"/>
                  </a:cubicBezTo>
                  <a:lnTo>
                    <a:pt x="14888" y="4666"/>
                  </a:lnTo>
                  <a:cubicBezTo>
                    <a:pt x="15559" y="6908"/>
                    <a:pt x="16622" y="8201"/>
                    <a:pt x="17398" y="8910"/>
                  </a:cubicBezTo>
                  <a:cubicBezTo>
                    <a:pt x="17446" y="9188"/>
                    <a:pt x="17666" y="10692"/>
                    <a:pt x="17983" y="11324"/>
                  </a:cubicBezTo>
                  <a:cubicBezTo>
                    <a:pt x="18002" y="11362"/>
                    <a:pt x="18040" y="11391"/>
                    <a:pt x="18078" y="11391"/>
                  </a:cubicBezTo>
                  <a:cubicBezTo>
                    <a:pt x="18126" y="11391"/>
                    <a:pt x="18165" y="11372"/>
                    <a:pt x="18193" y="11334"/>
                  </a:cubicBezTo>
                  <a:cubicBezTo>
                    <a:pt x="20272" y="7904"/>
                    <a:pt x="20541" y="4024"/>
                    <a:pt x="20512" y="3698"/>
                  </a:cubicBezTo>
                  <a:cubicBezTo>
                    <a:pt x="20464" y="3229"/>
                    <a:pt x="18423" y="776"/>
                    <a:pt x="17733" y="39"/>
                  </a:cubicBezTo>
                  <a:cubicBezTo>
                    <a:pt x="17705" y="10"/>
                    <a:pt x="17676" y="0"/>
                    <a:pt x="17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5"/>
            <p:cNvSpPr/>
            <p:nvPr/>
          </p:nvSpPr>
          <p:spPr>
            <a:xfrm>
              <a:off x="912839" y="1832660"/>
              <a:ext cx="1185392" cy="721979"/>
            </a:xfrm>
            <a:custGeom>
              <a:avLst/>
              <a:gdLst/>
              <a:ahLst/>
              <a:cxnLst/>
              <a:rect l="l" t="t" r="r" b="b"/>
              <a:pathLst>
                <a:path w="19507" h="11881" extrusionOk="0">
                  <a:moveTo>
                    <a:pt x="7514" y="1"/>
                  </a:moveTo>
                  <a:cubicBezTo>
                    <a:pt x="7271" y="1"/>
                    <a:pt x="7036" y="8"/>
                    <a:pt x="6812" y="23"/>
                  </a:cubicBezTo>
                  <a:cubicBezTo>
                    <a:pt x="4849" y="167"/>
                    <a:pt x="2147" y="1010"/>
                    <a:pt x="2147" y="1010"/>
                  </a:cubicBezTo>
                  <a:cubicBezTo>
                    <a:pt x="1958" y="980"/>
                    <a:pt x="1781" y="968"/>
                    <a:pt x="1616" y="968"/>
                  </a:cubicBezTo>
                  <a:cubicBezTo>
                    <a:pt x="767" y="968"/>
                    <a:pt x="247" y="1302"/>
                    <a:pt x="231" y="1374"/>
                  </a:cubicBezTo>
                  <a:cubicBezTo>
                    <a:pt x="212" y="1470"/>
                    <a:pt x="1" y="4593"/>
                    <a:pt x="2923" y="7755"/>
                  </a:cubicBezTo>
                  <a:cubicBezTo>
                    <a:pt x="5724" y="10767"/>
                    <a:pt x="9331" y="11775"/>
                    <a:pt x="9754" y="11775"/>
                  </a:cubicBezTo>
                  <a:cubicBezTo>
                    <a:pt x="9774" y="11775"/>
                    <a:pt x="9786" y="11773"/>
                    <a:pt x="9792" y="11769"/>
                  </a:cubicBezTo>
                  <a:cubicBezTo>
                    <a:pt x="9907" y="11663"/>
                    <a:pt x="8872" y="9709"/>
                    <a:pt x="8872" y="9709"/>
                  </a:cubicBezTo>
                  <a:lnTo>
                    <a:pt x="8872" y="9709"/>
                  </a:lnTo>
                  <a:cubicBezTo>
                    <a:pt x="10455" y="10717"/>
                    <a:pt x="15677" y="11880"/>
                    <a:pt x="16646" y="11880"/>
                  </a:cubicBezTo>
                  <a:cubicBezTo>
                    <a:pt x="16727" y="11880"/>
                    <a:pt x="16778" y="11872"/>
                    <a:pt x="16795" y="11855"/>
                  </a:cubicBezTo>
                  <a:cubicBezTo>
                    <a:pt x="17015" y="11625"/>
                    <a:pt x="15741" y="9815"/>
                    <a:pt x="15741" y="9814"/>
                  </a:cubicBezTo>
                  <a:lnTo>
                    <a:pt x="15741" y="9814"/>
                  </a:lnTo>
                  <a:cubicBezTo>
                    <a:pt x="16775" y="10772"/>
                    <a:pt x="18125" y="11487"/>
                    <a:pt x="18467" y="11487"/>
                  </a:cubicBezTo>
                  <a:cubicBezTo>
                    <a:pt x="18515" y="11487"/>
                    <a:pt x="18544" y="11472"/>
                    <a:pt x="18548" y="11443"/>
                  </a:cubicBezTo>
                  <a:cubicBezTo>
                    <a:pt x="18596" y="11203"/>
                    <a:pt x="18012" y="8214"/>
                    <a:pt x="17456" y="6892"/>
                  </a:cubicBezTo>
                  <a:cubicBezTo>
                    <a:pt x="18175" y="6892"/>
                    <a:pt x="19506" y="6394"/>
                    <a:pt x="19468" y="6203"/>
                  </a:cubicBezTo>
                  <a:cubicBezTo>
                    <a:pt x="19430" y="6001"/>
                    <a:pt x="15243" y="1566"/>
                    <a:pt x="13423" y="962"/>
                  </a:cubicBezTo>
                  <a:cubicBezTo>
                    <a:pt x="11811" y="436"/>
                    <a:pt x="9397" y="1"/>
                    <a:pt x="75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5"/>
            <p:cNvSpPr/>
            <p:nvPr/>
          </p:nvSpPr>
          <p:spPr>
            <a:xfrm>
              <a:off x="971055" y="2091227"/>
              <a:ext cx="579357" cy="264521"/>
            </a:xfrm>
            <a:custGeom>
              <a:avLst/>
              <a:gdLst/>
              <a:ahLst/>
              <a:cxnLst/>
              <a:rect l="l" t="t" r="r" b="b"/>
              <a:pathLst>
                <a:path w="9534" h="4353" extrusionOk="0">
                  <a:moveTo>
                    <a:pt x="9174" y="0"/>
                  </a:moveTo>
                  <a:cubicBezTo>
                    <a:pt x="8129" y="0"/>
                    <a:pt x="3687" y="429"/>
                    <a:pt x="1" y="539"/>
                  </a:cubicBezTo>
                  <a:cubicBezTo>
                    <a:pt x="480" y="1622"/>
                    <a:pt x="1151" y="2628"/>
                    <a:pt x="1965" y="3500"/>
                  </a:cubicBezTo>
                  <a:cubicBezTo>
                    <a:pt x="2252" y="3806"/>
                    <a:pt x="2549" y="4084"/>
                    <a:pt x="2846" y="4352"/>
                  </a:cubicBezTo>
                  <a:cubicBezTo>
                    <a:pt x="6899" y="2724"/>
                    <a:pt x="9533" y="156"/>
                    <a:pt x="9399" y="22"/>
                  </a:cubicBezTo>
                  <a:cubicBezTo>
                    <a:pt x="9383" y="7"/>
                    <a:pt x="9305" y="0"/>
                    <a:pt x="9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5"/>
            <p:cNvSpPr/>
            <p:nvPr/>
          </p:nvSpPr>
          <p:spPr>
            <a:xfrm>
              <a:off x="1713340" y="1984215"/>
              <a:ext cx="252732" cy="123419"/>
            </a:xfrm>
            <a:custGeom>
              <a:avLst/>
              <a:gdLst/>
              <a:ahLst/>
              <a:cxnLst/>
              <a:rect l="l" t="t" r="r" b="b"/>
              <a:pathLst>
                <a:path w="4159" h="2031" extrusionOk="0">
                  <a:moveTo>
                    <a:pt x="2559" y="1"/>
                  </a:moveTo>
                  <a:cubicBezTo>
                    <a:pt x="1428" y="825"/>
                    <a:pt x="1" y="1898"/>
                    <a:pt x="77" y="1994"/>
                  </a:cubicBezTo>
                  <a:cubicBezTo>
                    <a:pt x="99" y="2017"/>
                    <a:pt x="217" y="2030"/>
                    <a:pt x="410" y="2030"/>
                  </a:cubicBezTo>
                  <a:cubicBezTo>
                    <a:pt x="1084" y="2030"/>
                    <a:pt x="2668" y="1870"/>
                    <a:pt x="4159" y="1438"/>
                  </a:cubicBezTo>
                  <a:cubicBezTo>
                    <a:pt x="3651" y="959"/>
                    <a:pt x="3095" y="45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5"/>
            <p:cNvSpPr/>
            <p:nvPr/>
          </p:nvSpPr>
          <p:spPr>
            <a:xfrm>
              <a:off x="902995" y="1825429"/>
              <a:ext cx="1201070" cy="735955"/>
            </a:xfrm>
            <a:custGeom>
              <a:avLst/>
              <a:gdLst/>
              <a:ahLst/>
              <a:cxnLst/>
              <a:rect l="l" t="t" r="r" b="b"/>
              <a:pathLst>
                <a:path w="19765" h="12111" extrusionOk="0">
                  <a:moveTo>
                    <a:pt x="7702" y="243"/>
                  </a:moveTo>
                  <a:cubicBezTo>
                    <a:pt x="9621" y="243"/>
                    <a:pt x="12045" y="705"/>
                    <a:pt x="13547" y="1206"/>
                  </a:cubicBezTo>
                  <a:cubicBezTo>
                    <a:pt x="15213" y="1752"/>
                    <a:pt x="19141" y="5814"/>
                    <a:pt x="19496" y="6322"/>
                  </a:cubicBezTo>
                  <a:cubicBezTo>
                    <a:pt x="19323" y="6504"/>
                    <a:pt x="18260" y="6896"/>
                    <a:pt x="17618" y="6896"/>
                  </a:cubicBezTo>
                  <a:cubicBezTo>
                    <a:pt x="17580" y="6896"/>
                    <a:pt x="17541" y="6916"/>
                    <a:pt x="17513" y="6954"/>
                  </a:cubicBezTo>
                  <a:cubicBezTo>
                    <a:pt x="17494" y="6983"/>
                    <a:pt x="17494" y="7031"/>
                    <a:pt x="17503" y="7069"/>
                  </a:cubicBezTo>
                  <a:cubicBezTo>
                    <a:pt x="18040" y="8324"/>
                    <a:pt x="18557" y="11026"/>
                    <a:pt x="18595" y="11495"/>
                  </a:cubicBezTo>
                  <a:cubicBezTo>
                    <a:pt x="18279" y="11457"/>
                    <a:pt x="16995" y="10786"/>
                    <a:pt x="15980" y="9857"/>
                  </a:cubicBezTo>
                  <a:cubicBezTo>
                    <a:pt x="15956" y="9833"/>
                    <a:pt x="15927" y="9821"/>
                    <a:pt x="15898" y="9821"/>
                  </a:cubicBezTo>
                  <a:cubicBezTo>
                    <a:pt x="15870" y="9821"/>
                    <a:pt x="15841" y="9833"/>
                    <a:pt x="15817" y="9857"/>
                  </a:cubicBezTo>
                  <a:cubicBezTo>
                    <a:pt x="15779" y="9895"/>
                    <a:pt x="15769" y="9962"/>
                    <a:pt x="15798" y="10010"/>
                  </a:cubicBezTo>
                  <a:cubicBezTo>
                    <a:pt x="16325" y="10757"/>
                    <a:pt x="16861" y="11667"/>
                    <a:pt x="16861" y="11888"/>
                  </a:cubicBezTo>
                  <a:cubicBezTo>
                    <a:pt x="16845" y="11890"/>
                    <a:pt x="16825" y="11891"/>
                    <a:pt x="16801" y="11891"/>
                  </a:cubicBezTo>
                  <a:cubicBezTo>
                    <a:pt x="15975" y="11891"/>
                    <a:pt x="10731" y="10766"/>
                    <a:pt x="9101" y="9732"/>
                  </a:cubicBezTo>
                  <a:cubicBezTo>
                    <a:pt x="9082" y="9723"/>
                    <a:pt x="9053" y="9713"/>
                    <a:pt x="9034" y="9713"/>
                  </a:cubicBezTo>
                  <a:cubicBezTo>
                    <a:pt x="9031" y="9713"/>
                    <a:pt x="9027" y="9712"/>
                    <a:pt x="9023" y="9712"/>
                  </a:cubicBezTo>
                  <a:cubicBezTo>
                    <a:pt x="8942" y="9712"/>
                    <a:pt x="8883" y="9812"/>
                    <a:pt x="8929" y="9885"/>
                  </a:cubicBezTo>
                  <a:cubicBezTo>
                    <a:pt x="9322" y="10633"/>
                    <a:pt x="9734" y="11476"/>
                    <a:pt x="9820" y="11763"/>
                  </a:cubicBezTo>
                  <a:cubicBezTo>
                    <a:pt x="9149" y="11677"/>
                    <a:pt x="5758" y="10575"/>
                    <a:pt x="3181" y="7787"/>
                  </a:cubicBezTo>
                  <a:cubicBezTo>
                    <a:pt x="364" y="4760"/>
                    <a:pt x="489" y="1800"/>
                    <a:pt x="508" y="1541"/>
                  </a:cubicBezTo>
                  <a:cubicBezTo>
                    <a:pt x="587" y="1470"/>
                    <a:pt x="1044" y="1203"/>
                    <a:pt x="1782" y="1203"/>
                  </a:cubicBezTo>
                  <a:cubicBezTo>
                    <a:pt x="1939" y="1203"/>
                    <a:pt x="2108" y="1215"/>
                    <a:pt x="2290" y="1244"/>
                  </a:cubicBezTo>
                  <a:lnTo>
                    <a:pt x="2347" y="1244"/>
                  </a:lnTo>
                  <a:cubicBezTo>
                    <a:pt x="2366" y="1234"/>
                    <a:pt x="5058" y="411"/>
                    <a:pt x="6984" y="267"/>
                  </a:cubicBezTo>
                  <a:cubicBezTo>
                    <a:pt x="7213" y="250"/>
                    <a:pt x="7453" y="243"/>
                    <a:pt x="7702" y="243"/>
                  </a:cubicBezTo>
                  <a:close/>
                  <a:moveTo>
                    <a:pt x="7730" y="0"/>
                  </a:moveTo>
                  <a:cubicBezTo>
                    <a:pt x="7468" y="0"/>
                    <a:pt x="7215" y="9"/>
                    <a:pt x="6974" y="27"/>
                  </a:cubicBezTo>
                  <a:cubicBezTo>
                    <a:pt x="5116" y="161"/>
                    <a:pt x="2587" y="909"/>
                    <a:pt x="2299" y="995"/>
                  </a:cubicBezTo>
                  <a:cubicBezTo>
                    <a:pt x="2117" y="968"/>
                    <a:pt x="1944" y="957"/>
                    <a:pt x="1782" y="957"/>
                  </a:cubicBezTo>
                  <a:cubicBezTo>
                    <a:pt x="885" y="957"/>
                    <a:pt x="310" y="1310"/>
                    <a:pt x="278" y="1464"/>
                  </a:cubicBezTo>
                  <a:cubicBezTo>
                    <a:pt x="268" y="1493"/>
                    <a:pt x="0" y="4712"/>
                    <a:pt x="2999" y="7950"/>
                  </a:cubicBezTo>
                  <a:cubicBezTo>
                    <a:pt x="4292" y="9311"/>
                    <a:pt x="5825" y="10412"/>
                    <a:pt x="7521" y="11198"/>
                  </a:cubicBezTo>
                  <a:cubicBezTo>
                    <a:pt x="8411" y="11614"/>
                    <a:pt x="9519" y="12002"/>
                    <a:pt x="9907" y="12002"/>
                  </a:cubicBezTo>
                  <a:cubicBezTo>
                    <a:pt x="9966" y="12002"/>
                    <a:pt x="10008" y="11993"/>
                    <a:pt x="10031" y="11974"/>
                  </a:cubicBezTo>
                  <a:cubicBezTo>
                    <a:pt x="10098" y="11907"/>
                    <a:pt x="10213" y="11821"/>
                    <a:pt x="9331" y="10125"/>
                  </a:cubicBezTo>
                  <a:lnTo>
                    <a:pt x="9331" y="10125"/>
                  </a:lnTo>
                  <a:cubicBezTo>
                    <a:pt x="10519" y="10729"/>
                    <a:pt x="12617" y="11284"/>
                    <a:pt x="13527" y="11505"/>
                  </a:cubicBezTo>
                  <a:cubicBezTo>
                    <a:pt x="13815" y="11581"/>
                    <a:pt x="15980" y="12108"/>
                    <a:pt x="16775" y="12108"/>
                  </a:cubicBezTo>
                  <a:cubicBezTo>
                    <a:pt x="16789" y="12110"/>
                    <a:pt x="16804" y="12110"/>
                    <a:pt x="16819" y="12110"/>
                  </a:cubicBezTo>
                  <a:cubicBezTo>
                    <a:pt x="16893" y="12110"/>
                    <a:pt x="16971" y="12091"/>
                    <a:pt x="17043" y="12051"/>
                  </a:cubicBezTo>
                  <a:cubicBezTo>
                    <a:pt x="17187" y="11888"/>
                    <a:pt x="17005" y="11390"/>
                    <a:pt x="16468" y="10566"/>
                  </a:cubicBezTo>
                  <a:lnTo>
                    <a:pt x="16468" y="10566"/>
                  </a:lnTo>
                  <a:cubicBezTo>
                    <a:pt x="17333" y="11218"/>
                    <a:pt x="18287" y="11717"/>
                    <a:pt x="18635" y="11717"/>
                  </a:cubicBezTo>
                  <a:cubicBezTo>
                    <a:pt x="18664" y="11717"/>
                    <a:pt x="18690" y="11713"/>
                    <a:pt x="18710" y="11706"/>
                  </a:cubicBezTo>
                  <a:cubicBezTo>
                    <a:pt x="18777" y="11696"/>
                    <a:pt x="18825" y="11639"/>
                    <a:pt x="18835" y="11581"/>
                  </a:cubicBezTo>
                  <a:cubicBezTo>
                    <a:pt x="18883" y="11294"/>
                    <a:pt x="18337" y="8506"/>
                    <a:pt x="17791" y="7117"/>
                  </a:cubicBezTo>
                  <a:cubicBezTo>
                    <a:pt x="18480" y="7059"/>
                    <a:pt x="19505" y="6686"/>
                    <a:pt x="19707" y="6446"/>
                  </a:cubicBezTo>
                  <a:cubicBezTo>
                    <a:pt x="19745" y="6408"/>
                    <a:pt x="19764" y="6350"/>
                    <a:pt x="19755" y="6283"/>
                  </a:cubicBezTo>
                  <a:cubicBezTo>
                    <a:pt x="19716" y="6111"/>
                    <a:pt x="18404" y="4741"/>
                    <a:pt x="17359" y="3754"/>
                  </a:cubicBezTo>
                  <a:cubicBezTo>
                    <a:pt x="16200" y="2662"/>
                    <a:pt x="14610" y="1292"/>
                    <a:pt x="13623" y="966"/>
                  </a:cubicBezTo>
                  <a:cubicBezTo>
                    <a:pt x="12105" y="468"/>
                    <a:pt x="9665" y="0"/>
                    <a:pt x="7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5"/>
            <p:cNvSpPr/>
            <p:nvPr/>
          </p:nvSpPr>
          <p:spPr>
            <a:xfrm>
              <a:off x="1678399" y="2190036"/>
              <a:ext cx="204847" cy="250241"/>
            </a:xfrm>
            <a:custGeom>
              <a:avLst/>
              <a:gdLst/>
              <a:ahLst/>
              <a:cxnLst/>
              <a:rect l="l" t="t" r="r" b="b"/>
              <a:pathLst>
                <a:path w="3371" h="4118" extrusionOk="0">
                  <a:moveTo>
                    <a:pt x="67" y="1"/>
                  </a:moveTo>
                  <a:cubicBezTo>
                    <a:pt x="51" y="1"/>
                    <a:pt x="34" y="5"/>
                    <a:pt x="20" y="15"/>
                  </a:cubicBezTo>
                  <a:cubicBezTo>
                    <a:pt x="1" y="44"/>
                    <a:pt x="1" y="82"/>
                    <a:pt x="20" y="101"/>
                  </a:cubicBezTo>
                  <a:cubicBezTo>
                    <a:pt x="624" y="686"/>
                    <a:pt x="1170" y="1318"/>
                    <a:pt x="1668" y="1989"/>
                  </a:cubicBezTo>
                  <a:cubicBezTo>
                    <a:pt x="1927" y="2324"/>
                    <a:pt x="2166" y="2659"/>
                    <a:pt x="2406" y="3004"/>
                  </a:cubicBezTo>
                  <a:cubicBezTo>
                    <a:pt x="2645" y="3349"/>
                    <a:pt x="2875" y="3703"/>
                    <a:pt x="3095" y="4048"/>
                  </a:cubicBezTo>
                  <a:lnTo>
                    <a:pt x="3095" y="4058"/>
                  </a:lnTo>
                  <a:cubicBezTo>
                    <a:pt x="3121" y="4100"/>
                    <a:pt x="3158" y="4118"/>
                    <a:pt x="3195" y="4118"/>
                  </a:cubicBezTo>
                  <a:cubicBezTo>
                    <a:pt x="3283" y="4118"/>
                    <a:pt x="3371" y="4018"/>
                    <a:pt x="3297" y="3924"/>
                  </a:cubicBezTo>
                  <a:cubicBezTo>
                    <a:pt x="3067" y="3579"/>
                    <a:pt x="2827" y="3234"/>
                    <a:pt x="2578" y="2889"/>
                  </a:cubicBezTo>
                  <a:cubicBezTo>
                    <a:pt x="2329" y="2554"/>
                    <a:pt x="2080" y="2209"/>
                    <a:pt x="1812" y="1883"/>
                  </a:cubicBezTo>
                  <a:cubicBezTo>
                    <a:pt x="1294" y="1222"/>
                    <a:pt x="729" y="590"/>
                    <a:pt x="106" y="15"/>
                  </a:cubicBezTo>
                  <a:cubicBezTo>
                    <a:pt x="97" y="5"/>
                    <a:pt x="82" y="1"/>
                    <a:pt x="67"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5"/>
            <p:cNvSpPr/>
            <p:nvPr/>
          </p:nvSpPr>
          <p:spPr>
            <a:xfrm>
              <a:off x="856386" y="2038359"/>
              <a:ext cx="61" cy="61"/>
            </a:xfrm>
            <a:custGeom>
              <a:avLst/>
              <a:gdLst/>
              <a:ahLst/>
              <a:cxnLst/>
              <a:rect l="l" t="t" r="r" b="b"/>
              <a:pathLst>
                <a:path w="1" h="1" extrusionOk="0">
                  <a:moveTo>
                    <a:pt x="1" y="1"/>
                  </a:moveTo>
                  <a:close/>
                </a:path>
              </a:pathLst>
            </a:custGeom>
            <a:solidFill>
              <a:srgbClr val="EEC37E"/>
            </a:solidFill>
            <a:ln w="6000" cap="rnd" cmpd="sng">
              <a:solidFill>
                <a:srgbClr val="6E443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6" name="Google Shape;2306;p65"/>
          <p:cNvSpPr/>
          <p:nvPr/>
        </p:nvSpPr>
        <p:spPr>
          <a:xfrm>
            <a:off x="2561366" y="4163828"/>
            <a:ext cx="23479" cy="9615"/>
          </a:xfrm>
          <a:custGeom>
            <a:avLst/>
            <a:gdLst/>
            <a:ahLst/>
            <a:cxnLst/>
            <a:rect l="l" t="t" r="r" b="b"/>
            <a:pathLst>
              <a:path w="442" h="181" extrusionOk="0">
                <a:moveTo>
                  <a:pt x="97" y="1"/>
                </a:moveTo>
                <a:cubicBezTo>
                  <a:pt x="87" y="1"/>
                  <a:pt x="77" y="10"/>
                  <a:pt x="68" y="10"/>
                </a:cubicBezTo>
                <a:cubicBezTo>
                  <a:pt x="20" y="39"/>
                  <a:pt x="1" y="87"/>
                  <a:pt x="20" y="135"/>
                </a:cubicBezTo>
                <a:cubicBezTo>
                  <a:pt x="34" y="163"/>
                  <a:pt x="68" y="181"/>
                  <a:pt x="101" y="181"/>
                </a:cubicBezTo>
                <a:cubicBezTo>
                  <a:pt x="113" y="181"/>
                  <a:pt x="125" y="178"/>
                  <a:pt x="135" y="173"/>
                </a:cubicBezTo>
                <a:cubicBezTo>
                  <a:pt x="199" y="152"/>
                  <a:pt x="264" y="141"/>
                  <a:pt x="329" y="141"/>
                </a:cubicBezTo>
                <a:cubicBezTo>
                  <a:pt x="350" y="141"/>
                  <a:pt x="372" y="142"/>
                  <a:pt x="393" y="144"/>
                </a:cubicBezTo>
                <a:lnTo>
                  <a:pt x="403" y="144"/>
                </a:lnTo>
                <a:cubicBezTo>
                  <a:pt x="413" y="144"/>
                  <a:pt x="432" y="135"/>
                  <a:pt x="432" y="125"/>
                </a:cubicBezTo>
                <a:cubicBezTo>
                  <a:pt x="441" y="106"/>
                  <a:pt x="432" y="87"/>
                  <a:pt x="413" y="77"/>
                </a:cubicBezTo>
                <a:cubicBezTo>
                  <a:pt x="326" y="29"/>
                  <a:pt x="211"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5"/>
          <p:cNvSpPr/>
          <p:nvPr/>
        </p:nvSpPr>
        <p:spPr>
          <a:xfrm>
            <a:off x="2561366" y="4152407"/>
            <a:ext cx="22470" cy="21036"/>
          </a:xfrm>
          <a:custGeom>
            <a:avLst/>
            <a:gdLst/>
            <a:ahLst/>
            <a:cxnLst/>
            <a:rect l="l" t="t" r="r" b="b"/>
            <a:pathLst>
              <a:path w="423" h="396" extrusionOk="0">
                <a:moveTo>
                  <a:pt x="317" y="0"/>
                </a:moveTo>
                <a:cubicBezTo>
                  <a:pt x="224" y="0"/>
                  <a:pt x="92" y="37"/>
                  <a:pt x="49" y="117"/>
                </a:cubicBezTo>
                <a:cubicBezTo>
                  <a:pt x="1" y="213"/>
                  <a:pt x="68" y="386"/>
                  <a:pt x="135" y="395"/>
                </a:cubicBezTo>
                <a:cubicBezTo>
                  <a:pt x="202" y="395"/>
                  <a:pt x="422" y="79"/>
                  <a:pt x="413" y="31"/>
                </a:cubicBezTo>
                <a:cubicBezTo>
                  <a:pt x="406" y="11"/>
                  <a:pt x="367"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65"/>
          <p:cNvGrpSpPr/>
          <p:nvPr/>
        </p:nvGrpSpPr>
        <p:grpSpPr>
          <a:xfrm>
            <a:off x="2845621" y="1400985"/>
            <a:ext cx="1335532" cy="2251608"/>
            <a:chOff x="2356800" y="1906565"/>
            <a:chExt cx="1335532" cy="2251608"/>
          </a:xfrm>
        </p:grpSpPr>
        <p:sp>
          <p:nvSpPr>
            <p:cNvPr id="2309" name="Google Shape;2309;p65"/>
            <p:cNvSpPr/>
            <p:nvPr/>
          </p:nvSpPr>
          <p:spPr>
            <a:xfrm>
              <a:off x="2634384" y="4052170"/>
              <a:ext cx="191761" cy="99255"/>
            </a:xfrm>
            <a:custGeom>
              <a:avLst/>
              <a:gdLst/>
              <a:ahLst/>
              <a:cxnLst/>
              <a:rect l="l" t="t" r="r" b="b"/>
              <a:pathLst>
                <a:path w="3296" h="1706" extrusionOk="0">
                  <a:moveTo>
                    <a:pt x="729" y="1"/>
                  </a:moveTo>
                  <a:cubicBezTo>
                    <a:pt x="518" y="278"/>
                    <a:pt x="58" y="1102"/>
                    <a:pt x="29" y="1246"/>
                  </a:cubicBezTo>
                  <a:cubicBezTo>
                    <a:pt x="0" y="1380"/>
                    <a:pt x="20" y="1706"/>
                    <a:pt x="403" y="1706"/>
                  </a:cubicBezTo>
                  <a:lnTo>
                    <a:pt x="2836" y="1706"/>
                  </a:lnTo>
                  <a:cubicBezTo>
                    <a:pt x="3104" y="1677"/>
                    <a:pt x="3296" y="1438"/>
                    <a:pt x="3277" y="1169"/>
                  </a:cubicBezTo>
                  <a:cubicBezTo>
                    <a:pt x="3229" y="844"/>
                    <a:pt x="3114" y="1"/>
                    <a:pt x="3114" y="1"/>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5"/>
            <p:cNvSpPr/>
            <p:nvPr/>
          </p:nvSpPr>
          <p:spPr>
            <a:xfrm>
              <a:off x="2627111" y="4045479"/>
              <a:ext cx="205724" cy="112695"/>
            </a:xfrm>
            <a:custGeom>
              <a:avLst/>
              <a:gdLst/>
              <a:ahLst/>
              <a:cxnLst/>
              <a:rect l="l" t="t" r="r" b="b"/>
              <a:pathLst>
                <a:path w="3536" h="1937" extrusionOk="0">
                  <a:moveTo>
                    <a:pt x="3134" y="240"/>
                  </a:moveTo>
                  <a:cubicBezTo>
                    <a:pt x="3172" y="480"/>
                    <a:pt x="3249" y="1054"/>
                    <a:pt x="3277" y="1304"/>
                  </a:cubicBezTo>
                  <a:cubicBezTo>
                    <a:pt x="3287" y="1399"/>
                    <a:pt x="3258" y="1495"/>
                    <a:pt x="3191" y="1572"/>
                  </a:cubicBezTo>
                  <a:cubicBezTo>
                    <a:pt x="3134" y="1648"/>
                    <a:pt x="3047" y="1687"/>
                    <a:pt x="2952" y="1696"/>
                  </a:cubicBezTo>
                  <a:lnTo>
                    <a:pt x="528" y="1696"/>
                  </a:lnTo>
                  <a:cubicBezTo>
                    <a:pt x="517" y="1698"/>
                    <a:pt x="506" y="1698"/>
                    <a:pt x="495" y="1698"/>
                  </a:cubicBezTo>
                  <a:cubicBezTo>
                    <a:pt x="422" y="1698"/>
                    <a:pt x="358" y="1670"/>
                    <a:pt x="307" y="1620"/>
                  </a:cubicBezTo>
                  <a:cubicBezTo>
                    <a:pt x="260" y="1553"/>
                    <a:pt x="250" y="1466"/>
                    <a:pt x="269" y="1380"/>
                  </a:cubicBezTo>
                  <a:cubicBezTo>
                    <a:pt x="451" y="987"/>
                    <a:pt x="662" y="604"/>
                    <a:pt x="911" y="240"/>
                  </a:cubicBezTo>
                  <a:close/>
                  <a:moveTo>
                    <a:pt x="854" y="1"/>
                  </a:moveTo>
                  <a:cubicBezTo>
                    <a:pt x="815" y="1"/>
                    <a:pt x="777" y="20"/>
                    <a:pt x="758" y="49"/>
                  </a:cubicBezTo>
                  <a:cubicBezTo>
                    <a:pt x="547" y="317"/>
                    <a:pt x="78" y="1160"/>
                    <a:pt x="39" y="1332"/>
                  </a:cubicBezTo>
                  <a:cubicBezTo>
                    <a:pt x="1" y="1486"/>
                    <a:pt x="39" y="1648"/>
                    <a:pt x="125" y="1773"/>
                  </a:cubicBezTo>
                  <a:cubicBezTo>
                    <a:pt x="223" y="1880"/>
                    <a:pt x="354" y="1937"/>
                    <a:pt x="495" y="1937"/>
                  </a:cubicBezTo>
                  <a:cubicBezTo>
                    <a:pt x="506" y="1937"/>
                    <a:pt x="517" y="1937"/>
                    <a:pt x="528" y="1936"/>
                  </a:cubicBezTo>
                  <a:lnTo>
                    <a:pt x="2961" y="1936"/>
                  </a:lnTo>
                  <a:cubicBezTo>
                    <a:pt x="3124" y="1926"/>
                    <a:pt x="3268" y="1850"/>
                    <a:pt x="3373" y="1725"/>
                  </a:cubicBezTo>
                  <a:cubicBezTo>
                    <a:pt x="3488" y="1601"/>
                    <a:pt x="3536" y="1438"/>
                    <a:pt x="3517" y="1275"/>
                  </a:cubicBezTo>
                  <a:cubicBezTo>
                    <a:pt x="3478" y="939"/>
                    <a:pt x="3354" y="116"/>
                    <a:pt x="3354" y="106"/>
                  </a:cubicBezTo>
                  <a:cubicBezTo>
                    <a:pt x="3344" y="49"/>
                    <a:pt x="3296"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5"/>
            <p:cNvSpPr/>
            <p:nvPr/>
          </p:nvSpPr>
          <p:spPr>
            <a:xfrm>
              <a:off x="3237609" y="4004810"/>
              <a:ext cx="181056" cy="146672"/>
            </a:xfrm>
            <a:custGeom>
              <a:avLst/>
              <a:gdLst/>
              <a:ahLst/>
              <a:cxnLst/>
              <a:rect l="l" t="t" r="r" b="b"/>
              <a:pathLst>
                <a:path w="3112" h="2521" extrusionOk="0">
                  <a:moveTo>
                    <a:pt x="2384" y="0"/>
                  </a:moveTo>
                  <a:lnTo>
                    <a:pt x="765" y="815"/>
                  </a:lnTo>
                  <a:cubicBezTo>
                    <a:pt x="554" y="1092"/>
                    <a:pt x="94" y="1916"/>
                    <a:pt x="65" y="2060"/>
                  </a:cubicBezTo>
                  <a:cubicBezTo>
                    <a:pt x="1" y="2290"/>
                    <a:pt x="176" y="2521"/>
                    <a:pt x="411" y="2521"/>
                  </a:cubicBezTo>
                  <a:cubicBezTo>
                    <a:pt x="420" y="2521"/>
                    <a:pt x="430" y="2521"/>
                    <a:pt x="439" y="2520"/>
                  </a:cubicBezTo>
                  <a:lnTo>
                    <a:pt x="1761" y="2520"/>
                  </a:lnTo>
                  <a:cubicBezTo>
                    <a:pt x="2048" y="2520"/>
                    <a:pt x="2719" y="1763"/>
                    <a:pt x="2796" y="1667"/>
                  </a:cubicBezTo>
                  <a:cubicBezTo>
                    <a:pt x="2968" y="1476"/>
                    <a:pt x="3112" y="1217"/>
                    <a:pt x="2949" y="930"/>
                  </a:cubicBezTo>
                  <a:cubicBezTo>
                    <a:pt x="2777" y="642"/>
                    <a:pt x="2384" y="0"/>
                    <a:pt x="2384"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5"/>
            <p:cNvSpPr/>
            <p:nvPr/>
          </p:nvSpPr>
          <p:spPr>
            <a:xfrm>
              <a:off x="3232489" y="3997887"/>
              <a:ext cx="196241" cy="160286"/>
            </a:xfrm>
            <a:custGeom>
              <a:avLst/>
              <a:gdLst/>
              <a:ahLst/>
              <a:cxnLst/>
              <a:rect l="l" t="t" r="r" b="b"/>
              <a:pathLst>
                <a:path w="3373" h="2755" extrusionOk="0">
                  <a:moveTo>
                    <a:pt x="2424" y="273"/>
                  </a:moveTo>
                  <a:cubicBezTo>
                    <a:pt x="2539" y="464"/>
                    <a:pt x="2807" y="895"/>
                    <a:pt x="2932" y="1116"/>
                  </a:cubicBezTo>
                  <a:cubicBezTo>
                    <a:pt x="3037" y="1298"/>
                    <a:pt x="2999" y="1470"/>
                    <a:pt x="2797" y="1710"/>
                  </a:cubicBezTo>
                  <a:cubicBezTo>
                    <a:pt x="2510" y="2054"/>
                    <a:pt x="2021" y="2514"/>
                    <a:pt x="1849" y="2514"/>
                  </a:cubicBezTo>
                  <a:lnTo>
                    <a:pt x="527" y="2514"/>
                  </a:lnTo>
                  <a:cubicBezTo>
                    <a:pt x="517" y="2516"/>
                    <a:pt x="507" y="2516"/>
                    <a:pt x="498" y="2516"/>
                  </a:cubicBezTo>
                  <a:cubicBezTo>
                    <a:pt x="431" y="2516"/>
                    <a:pt x="366" y="2488"/>
                    <a:pt x="316" y="2438"/>
                  </a:cubicBezTo>
                  <a:cubicBezTo>
                    <a:pt x="268" y="2371"/>
                    <a:pt x="249" y="2284"/>
                    <a:pt x="268" y="2198"/>
                  </a:cubicBezTo>
                  <a:cubicBezTo>
                    <a:pt x="450" y="1796"/>
                    <a:pt x="671" y="1403"/>
                    <a:pt x="929" y="1029"/>
                  </a:cubicBezTo>
                  <a:lnTo>
                    <a:pt x="2424" y="273"/>
                  </a:lnTo>
                  <a:close/>
                  <a:moveTo>
                    <a:pt x="2471" y="0"/>
                  </a:moveTo>
                  <a:cubicBezTo>
                    <a:pt x="2452" y="0"/>
                    <a:pt x="2433" y="5"/>
                    <a:pt x="2414" y="14"/>
                  </a:cubicBezTo>
                  <a:lnTo>
                    <a:pt x="795" y="828"/>
                  </a:lnTo>
                  <a:cubicBezTo>
                    <a:pt x="776" y="838"/>
                    <a:pt x="766" y="847"/>
                    <a:pt x="757" y="867"/>
                  </a:cubicBezTo>
                  <a:cubicBezTo>
                    <a:pt x="546" y="1135"/>
                    <a:pt x="77" y="1978"/>
                    <a:pt x="38" y="2150"/>
                  </a:cubicBezTo>
                  <a:cubicBezTo>
                    <a:pt x="0" y="2304"/>
                    <a:pt x="38" y="2466"/>
                    <a:pt x="125" y="2591"/>
                  </a:cubicBezTo>
                  <a:cubicBezTo>
                    <a:pt x="222" y="2698"/>
                    <a:pt x="353" y="2755"/>
                    <a:pt x="494" y="2755"/>
                  </a:cubicBezTo>
                  <a:cubicBezTo>
                    <a:pt x="505" y="2755"/>
                    <a:pt x="516" y="2755"/>
                    <a:pt x="527" y="2754"/>
                  </a:cubicBezTo>
                  <a:lnTo>
                    <a:pt x="1849" y="2754"/>
                  </a:lnTo>
                  <a:cubicBezTo>
                    <a:pt x="2213" y="2754"/>
                    <a:pt x="2903" y="1959"/>
                    <a:pt x="2979" y="1863"/>
                  </a:cubicBezTo>
                  <a:cubicBezTo>
                    <a:pt x="3075" y="1748"/>
                    <a:pt x="3372" y="1393"/>
                    <a:pt x="3133" y="991"/>
                  </a:cubicBezTo>
                  <a:cubicBezTo>
                    <a:pt x="2970" y="704"/>
                    <a:pt x="2568" y="62"/>
                    <a:pt x="2568" y="52"/>
                  </a:cubicBezTo>
                  <a:cubicBezTo>
                    <a:pt x="2548" y="20"/>
                    <a:pt x="2511" y="0"/>
                    <a:pt x="2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5"/>
            <p:cNvSpPr/>
            <p:nvPr/>
          </p:nvSpPr>
          <p:spPr>
            <a:xfrm>
              <a:off x="3259019" y="4067646"/>
              <a:ext cx="88317" cy="23039"/>
            </a:xfrm>
            <a:custGeom>
              <a:avLst/>
              <a:gdLst/>
              <a:ahLst/>
              <a:cxnLst/>
              <a:rect l="l" t="t" r="r" b="b"/>
              <a:pathLst>
                <a:path w="1518" h="396" extrusionOk="0">
                  <a:moveTo>
                    <a:pt x="701" y="0"/>
                  </a:moveTo>
                  <a:cubicBezTo>
                    <a:pt x="527" y="0"/>
                    <a:pt x="343" y="18"/>
                    <a:pt x="157" y="41"/>
                  </a:cubicBezTo>
                  <a:cubicBezTo>
                    <a:pt x="1" y="60"/>
                    <a:pt x="21" y="282"/>
                    <a:pt x="168" y="282"/>
                  </a:cubicBezTo>
                  <a:cubicBezTo>
                    <a:pt x="174" y="282"/>
                    <a:pt x="180" y="281"/>
                    <a:pt x="186" y="281"/>
                  </a:cubicBezTo>
                  <a:cubicBezTo>
                    <a:pt x="366" y="261"/>
                    <a:pt x="542" y="244"/>
                    <a:pt x="704" y="244"/>
                  </a:cubicBezTo>
                  <a:cubicBezTo>
                    <a:pt x="930" y="244"/>
                    <a:pt x="1132" y="276"/>
                    <a:pt x="1288" y="376"/>
                  </a:cubicBezTo>
                  <a:cubicBezTo>
                    <a:pt x="1307" y="386"/>
                    <a:pt x="1326" y="396"/>
                    <a:pt x="1345" y="396"/>
                  </a:cubicBezTo>
                  <a:cubicBezTo>
                    <a:pt x="1470" y="396"/>
                    <a:pt x="1518" y="233"/>
                    <a:pt x="1412" y="175"/>
                  </a:cubicBezTo>
                  <a:cubicBezTo>
                    <a:pt x="1210" y="42"/>
                    <a:pt x="966" y="0"/>
                    <a:pt x="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5"/>
            <p:cNvSpPr/>
            <p:nvPr/>
          </p:nvSpPr>
          <p:spPr>
            <a:xfrm>
              <a:off x="2638864" y="3680392"/>
              <a:ext cx="766987" cy="397311"/>
            </a:xfrm>
            <a:custGeom>
              <a:avLst/>
              <a:gdLst/>
              <a:ahLst/>
              <a:cxnLst/>
              <a:rect l="l" t="t" r="r" b="b"/>
              <a:pathLst>
                <a:path w="13183" h="6829" extrusionOk="0">
                  <a:moveTo>
                    <a:pt x="1341" y="1"/>
                  </a:moveTo>
                  <a:cubicBezTo>
                    <a:pt x="1341" y="1"/>
                    <a:pt x="29" y="3631"/>
                    <a:pt x="10" y="3967"/>
                  </a:cubicBezTo>
                  <a:cubicBezTo>
                    <a:pt x="0" y="4312"/>
                    <a:pt x="163" y="6467"/>
                    <a:pt x="240" y="6573"/>
                  </a:cubicBezTo>
                  <a:cubicBezTo>
                    <a:pt x="303" y="6660"/>
                    <a:pt x="829" y="6805"/>
                    <a:pt x="1607" y="6805"/>
                  </a:cubicBezTo>
                  <a:cubicBezTo>
                    <a:pt x="1773" y="6805"/>
                    <a:pt x="1950" y="6799"/>
                    <a:pt x="2136" y="6783"/>
                  </a:cubicBezTo>
                  <a:cubicBezTo>
                    <a:pt x="3200" y="6697"/>
                    <a:pt x="3487" y="6381"/>
                    <a:pt x="3487" y="6381"/>
                  </a:cubicBezTo>
                  <a:lnTo>
                    <a:pt x="3621" y="4992"/>
                  </a:lnTo>
                  <a:lnTo>
                    <a:pt x="5959" y="3670"/>
                  </a:lnTo>
                  <a:cubicBezTo>
                    <a:pt x="5959" y="3670"/>
                    <a:pt x="7645" y="4829"/>
                    <a:pt x="8143" y="5193"/>
                  </a:cubicBezTo>
                  <a:cubicBezTo>
                    <a:pt x="8632" y="5567"/>
                    <a:pt x="10203" y="6726"/>
                    <a:pt x="10481" y="6812"/>
                  </a:cubicBezTo>
                  <a:cubicBezTo>
                    <a:pt x="10520" y="6823"/>
                    <a:pt x="10578" y="6828"/>
                    <a:pt x="10652" y="6828"/>
                  </a:cubicBezTo>
                  <a:cubicBezTo>
                    <a:pt x="11090" y="6828"/>
                    <a:pt x="12053" y="6643"/>
                    <a:pt x="12454" y="6381"/>
                  </a:cubicBezTo>
                  <a:cubicBezTo>
                    <a:pt x="12761" y="6151"/>
                    <a:pt x="13010" y="5864"/>
                    <a:pt x="13182" y="5528"/>
                  </a:cubicBezTo>
                  <a:lnTo>
                    <a:pt x="12052" y="3612"/>
                  </a:lnTo>
                  <a:cubicBezTo>
                    <a:pt x="12052" y="3612"/>
                    <a:pt x="12263" y="1600"/>
                    <a:pt x="1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5"/>
            <p:cNvSpPr/>
            <p:nvPr/>
          </p:nvSpPr>
          <p:spPr>
            <a:xfrm>
              <a:off x="2632173" y="3673701"/>
              <a:ext cx="781474" cy="411391"/>
            </a:xfrm>
            <a:custGeom>
              <a:avLst/>
              <a:gdLst/>
              <a:ahLst/>
              <a:cxnLst/>
              <a:rect l="l" t="t" r="r" b="b"/>
              <a:pathLst>
                <a:path w="13432" h="7071" extrusionOk="0">
                  <a:moveTo>
                    <a:pt x="11841" y="250"/>
                  </a:moveTo>
                  <a:cubicBezTo>
                    <a:pt x="12234" y="1792"/>
                    <a:pt x="12042" y="3699"/>
                    <a:pt x="12042" y="3718"/>
                  </a:cubicBezTo>
                  <a:cubicBezTo>
                    <a:pt x="12042" y="3746"/>
                    <a:pt x="12042" y="3775"/>
                    <a:pt x="12062" y="3794"/>
                  </a:cubicBezTo>
                  <a:lnTo>
                    <a:pt x="13163" y="5653"/>
                  </a:lnTo>
                  <a:cubicBezTo>
                    <a:pt x="13000" y="5950"/>
                    <a:pt x="12771" y="6199"/>
                    <a:pt x="12502" y="6400"/>
                  </a:cubicBezTo>
                  <a:cubicBezTo>
                    <a:pt x="12123" y="6656"/>
                    <a:pt x="11170" y="6826"/>
                    <a:pt x="10771" y="6826"/>
                  </a:cubicBezTo>
                  <a:cubicBezTo>
                    <a:pt x="10706" y="6826"/>
                    <a:pt x="10655" y="6822"/>
                    <a:pt x="10625" y="6812"/>
                  </a:cubicBezTo>
                  <a:cubicBezTo>
                    <a:pt x="10404" y="6745"/>
                    <a:pt x="9034" y="5758"/>
                    <a:pt x="8325" y="5222"/>
                  </a:cubicBezTo>
                  <a:cubicBezTo>
                    <a:pt x="7837" y="4848"/>
                    <a:pt x="6208" y="3737"/>
                    <a:pt x="6141" y="3699"/>
                  </a:cubicBezTo>
                  <a:cubicBezTo>
                    <a:pt x="6122" y="3679"/>
                    <a:pt x="6093" y="3670"/>
                    <a:pt x="6074" y="3670"/>
                  </a:cubicBezTo>
                  <a:cubicBezTo>
                    <a:pt x="6045" y="3670"/>
                    <a:pt x="6026" y="3679"/>
                    <a:pt x="6007" y="3689"/>
                  </a:cubicBezTo>
                  <a:lnTo>
                    <a:pt x="3669" y="5011"/>
                  </a:lnTo>
                  <a:cubicBezTo>
                    <a:pt x="3641" y="5030"/>
                    <a:pt x="3612" y="5059"/>
                    <a:pt x="3612" y="5097"/>
                  </a:cubicBezTo>
                  <a:lnTo>
                    <a:pt x="3478" y="6448"/>
                  </a:lnTo>
                  <a:cubicBezTo>
                    <a:pt x="3391" y="6515"/>
                    <a:pt x="3056" y="6716"/>
                    <a:pt x="2242" y="6793"/>
                  </a:cubicBezTo>
                  <a:cubicBezTo>
                    <a:pt x="2067" y="6806"/>
                    <a:pt x="1901" y="6812"/>
                    <a:pt x="1745" y="6812"/>
                  </a:cubicBezTo>
                  <a:cubicBezTo>
                    <a:pt x="1018" y="6812"/>
                    <a:pt x="529" y="6685"/>
                    <a:pt x="450" y="6630"/>
                  </a:cubicBezTo>
                  <a:cubicBezTo>
                    <a:pt x="383" y="6410"/>
                    <a:pt x="230" y="4475"/>
                    <a:pt x="249" y="4101"/>
                  </a:cubicBezTo>
                  <a:cubicBezTo>
                    <a:pt x="259" y="3861"/>
                    <a:pt x="1016" y="1696"/>
                    <a:pt x="1543" y="250"/>
                  </a:cubicBezTo>
                  <a:close/>
                  <a:moveTo>
                    <a:pt x="1456" y="1"/>
                  </a:moveTo>
                  <a:cubicBezTo>
                    <a:pt x="1408" y="10"/>
                    <a:pt x="1360" y="39"/>
                    <a:pt x="1351" y="87"/>
                  </a:cubicBezTo>
                  <a:cubicBezTo>
                    <a:pt x="1207" y="460"/>
                    <a:pt x="29" y="3737"/>
                    <a:pt x="10" y="4091"/>
                  </a:cubicBezTo>
                  <a:cubicBezTo>
                    <a:pt x="0" y="4293"/>
                    <a:pt x="134" y="6601"/>
                    <a:pt x="259" y="6764"/>
                  </a:cubicBezTo>
                  <a:cubicBezTo>
                    <a:pt x="367" y="6918"/>
                    <a:pt x="970" y="7048"/>
                    <a:pt x="1705" y="7048"/>
                  </a:cubicBezTo>
                  <a:cubicBezTo>
                    <a:pt x="1884" y="7048"/>
                    <a:pt x="2071" y="7040"/>
                    <a:pt x="2261" y="7023"/>
                  </a:cubicBezTo>
                  <a:cubicBezTo>
                    <a:pt x="3344" y="6937"/>
                    <a:pt x="3660" y="6621"/>
                    <a:pt x="3688" y="6582"/>
                  </a:cubicBezTo>
                  <a:cubicBezTo>
                    <a:pt x="3708" y="6563"/>
                    <a:pt x="3717" y="6534"/>
                    <a:pt x="3717" y="6515"/>
                  </a:cubicBezTo>
                  <a:lnTo>
                    <a:pt x="3851" y="5184"/>
                  </a:lnTo>
                  <a:lnTo>
                    <a:pt x="6064" y="3938"/>
                  </a:lnTo>
                  <a:cubicBezTo>
                    <a:pt x="6371" y="4149"/>
                    <a:pt x="7751" y="5088"/>
                    <a:pt x="8182" y="5413"/>
                  </a:cubicBezTo>
                  <a:cubicBezTo>
                    <a:pt x="8201" y="5433"/>
                    <a:pt x="10213" y="6937"/>
                    <a:pt x="10558" y="7042"/>
                  </a:cubicBezTo>
                  <a:cubicBezTo>
                    <a:pt x="10634" y="7061"/>
                    <a:pt x="10711" y="7071"/>
                    <a:pt x="10787" y="7071"/>
                  </a:cubicBezTo>
                  <a:cubicBezTo>
                    <a:pt x="11276" y="7071"/>
                    <a:pt x="12234" y="6870"/>
                    <a:pt x="12636" y="6611"/>
                  </a:cubicBezTo>
                  <a:cubicBezTo>
                    <a:pt x="12953" y="6371"/>
                    <a:pt x="13221" y="6065"/>
                    <a:pt x="13412" y="5710"/>
                  </a:cubicBezTo>
                  <a:cubicBezTo>
                    <a:pt x="13432" y="5672"/>
                    <a:pt x="13432" y="5624"/>
                    <a:pt x="13412" y="5586"/>
                  </a:cubicBezTo>
                  <a:lnTo>
                    <a:pt x="12292" y="3708"/>
                  </a:lnTo>
                  <a:cubicBezTo>
                    <a:pt x="12320" y="3411"/>
                    <a:pt x="12464" y="1591"/>
                    <a:pt x="12062" y="96"/>
                  </a:cubicBezTo>
                  <a:cubicBezTo>
                    <a:pt x="12042" y="39"/>
                    <a:pt x="11995" y="1"/>
                    <a:pt x="11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5"/>
            <p:cNvSpPr/>
            <p:nvPr/>
          </p:nvSpPr>
          <p:spPr>
            <a:xfrm>
              <a:off x="2786004" y="3951632"/>
              <a:ext cx="71387" cy="25890"/>
            </a:xfrm>
            <a:custGeom>
              <a:avLst/>
              <a:gdLst/>
              <a:ahLst/>
              <a:cxnLst/>
              <a:rect l="l" t="t" r="r" b="b"/>
              <a:pathLst>
                <a:path w="1227" h="445" extrusionOk="0">
                  <a:moveTo>
                    <a:pt x="79" y="1"/>
                  </a:moveTo>
                  <a:cubicBezTo>
                    <a:pt x="54" y="1"/>
                    <a:pt x="34" y="11"/>
                    <a:pt x="19" y="33"/>
                  </a:cubicBezTo>
                  <a:cubicBezTo>
                    <a:pt x="0" y="62"/>
                    <a:pt x="19" y="100"/>
                    <a:pt x="48" y="119"/>
                  </a:cubicBezTo>
                  <a:cubicBezTo>
                    <a:pt x="201" y="205"/>
                    <a:pt x="374" y="282"/>
                    <a:pt x="546" y="339"/>
                  </a:cubicBezTo>
                  <a:cubicBezTo>
                    <a:pt x="633" y="368"/>
                    <a:pt x="719" y="397"/>
                    <a:pt x="815" y="416"/>
                  </a:cubicBezTo>
                  <a:cubicBezTo>
                    <a:pt x="910" y="435"/>
                    <a:pt x="1006" y="445"/>
                    <a:pt x="1102" y="445"/>
                  </a:cubicBezTo>
                  <a:lnTo>
                    <a:pt x="1112" y="445"/>
                  </a:lnTo>
                  <a:cubicBezTo>
                    <a:pt x="1179" y="435"/>
                    <a:pt x="1227" y="378"/>
                    <a:pt x="1217" y="311"/>
                  </a:cubicBezTo>
                  <a:cubicBezTo>
                    <a:pt x="1208" y="249"/>
                    <a:pt x="1159" y="204"/>
                    <a:pt x="1100" y="204"/>
                  </a:cubicBezTo>
                  <a:cubicBezTo>
                    <a:pt x="1094" y="204"/>
                    <a:pt x="1089" y="205"/>
                    <a:pt x="1083" y="205"/>
                  </a:cubicBezTo>
                  <a:cubicBezTo>
                    <a:pt x="1044" y="210"/>
                    <a:pt x="1004" y="213"/>
                    <a:pt x="963" y="213"/>
                  </a:cubicBezTo>
                  <a:cubicBezTo>
                    <a:pt x="922" y="213"/>
                    <a:pt x="882" y="210"/>
                    <a:pt x="843" y="205"/>
                  </a:cubicBezTo>
                  <a:cubicBezTo>
                    <a:pt x="757" y="196"/>
                    <a:pt x="671" y="186"/>
                    <a:pt x="594" y="167"/>
                  </a:cubicBezTo>
                  <a:cubicBezTo>
                    <a:pt x="422" y="129"/>
                    <a:pt x="259" y="71"/>
                    <a:pt x="106" y="4"/>
                  </a:cubicBezTo>
                  <a:cubicBezTo>
                    <a:pt x="96" y="2"/>
                    <a:pt x="87"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5"/>
            <p:cNvSpPr/>
            <p:nvPr/>
          </p:nvSpPr>
          <p:spPr>
            <a:xfrm>
              <a:off x="2907487" y="3847954"/>
              <a:ext cx="86455" cy="52886"/>
            </a:xfrm>
            <a:custGeom>
              <a:avLst/>
              <a:gdLst/>
              <a:ahLst/>
              <a:cxnLst/>
              <a:rect l="l" t="t" r="r" b="b"/>
              <a:pathLst>
                <a:path w="1486" h="909" extrusionOk="0">
                  <a:moveTo>
                    <a:pt x="74" y="1"/>
                  </a:moveTo>
                  <a:cubicBezTo>
                    <a:pt x="50" y="1"/>
                    <a:pt x="27" y="11"/>
                    <a:pt x="20" y="33"/>
                  </a:cubicBezTo>
                  <a:cubicBezTo>
                    <a:pt x="1" y="62"/>
                    <a:pt x="10" y="100"/>
                    <a:pt x="39" y="119"/>
                  </a:cubicBezTo>
                  <a:cubicBezTo>
                    <a:pt x="461" y="359"/>
                    <a:pt x="882" y="627"/>
                    <a:pt x="1275" y="895"/>
                  </a:cubicBezTo>
                  <a:lnTo>
                    <a:pt x="1284" y="895"/>
                  </a:lnTo>
                  <a:cubicBezTo>
                    <a:pt x="1302" y="904"/>
                    <a:pt x="1322" y="908"/>
                    <a:pt x="1341" y="908"/>
                  </a:cubicBezTo>
                  <a:cubicBezTo>
                    <a:pt x="1385" y="908"/>
                    <a:pt x="1428" y="887"/>
                    <a:pt x="1447" y="847"/>
                  </a:cubicBezTo>
                  <a:cubicBezTo>
                    <a:pt x="1486" y="790"/>
                    <a:pt x="1467" y="723"/>
                    <a:pt x="1409" y="684"/>
                  </a:cubicBezTo>
                  <a:cubicBezTo>
                    <a:pt x="978" y="445"/>
                    <a:pt x="547" y="215"/>
                    <a:pt x="97" y="4"/>
                  </a:cubicBezTo>
                  <a:cubicBezTo>
                    <a:pt x="89" y="2"/>
                    <a:pt x="82"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5"/>
            <p:cNvSpPr/>
            <p:nvPr/>
          </p:nvSpPr>
          <p:spPr>
            <a:xfrm>
              <a:off x="2657773" y="3688188"/>
              <a:ext cx="245869" cy="162264"/>
            </a:xfrm>
            <a:custGeom>
              <a:avLst/>
              <a:gdLst/>
              <a:ahLst/>
              <a:cxnLst/>
              <a:rect l="l" t="t" r="r" b="b"/>
              <a:pathLst>
                <a:path w="4226" h="2789" extrusionOk="0">
                  <a:moveTo>
                    <a:pt x="691" y="1"/>
                  </a:moveTo>
                  <a:lnTo>
                    <a:pt x="1" y="1217"/>
                  </a:lnTo>
                  <a:cubicBezTo>
                    <a:pt x="1" y="1217"/>
                    <a:pt x="1725" y="2626"/>
                    <a:pt x="2386" y="2789"/>
                  </a:cubicBezTo>
                  <a:cubicBezTo>
                    <a:pt x="3670" y="2185"/>
                    <a:pt x="4226" y="786"/>
                    <a:pt x="4226" y="786"/>
                  </a:cubicBezTo>
                  <a:lnTo>
                    <a:pt x="6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5"/>
            <p:cNvSpPr/>
            <p:nvPr/>
          </p:nvSpPr>
          <p:spPr>
            <a:xfrm>
              <a:off x="2649976" y="3681730"/>
              <a:ext cx="260356" cy="175645"/>
            </a:xfrm>
            <a:custGeom>
              <a:avLst/>
              <a:gdLst/>
              <a:ahLst/>
              <a:cxnLst/>
              <a:rect l="l" t="t" r="r" b="b"/>
              <a:pathLst>
                <a:path w="4475" h="3019" extrusionOk="0">
                  <a:moveTo>
                    <a:pt x="882" y="255"/>
                  </a:moveTo>
                  <a:lnTo>
                    <a:pt x="4187" y="983"/>
                  </a:lnTo>
                  <a:cubicBezTo>
                    <a:pt x="4024" y="1328"/>
                    <a:pt x="3488" y="2296"/>
                    <a:pt x="2511" y="2775"/>
                  </a:cubicBezTo>
                  <a:cubicBezTo>
                    <a:pt x="1936" y="2603"/>
                    <a:pt x="623" y="1568"/>
                    <a:pt x="288" y="1300"/>
                  </a:cubicBezTo>
                  <a:lnTo>
                    <a:pt x="882" y="255"/>
                  </a:lnTo>
                  <a:close/>
                  <a:moveTo>
                    <a:pt x="818" y="0"/>
                  </a:moveTo>
                  <a:cubicBezTo>
                    <a:pt x="776" y="0"/>
                    <a:pt x="742" y="26"/>
                    <a:pt x="719" y="64"/>
                  </a:cubicBezTo>
                  <a:lnTo>
                    <a:pt x="29" y="1271"/>
                  </a:lnTo>
                  <a:cubicBezTo>
                    <a:pt x="1" y="1319"/>
                    <a:pt x="20" y="1386"/>
                    <a:pt x="58" y="1424"/>
                  </a:cubicBezTo>
                  <a:cubicBezTo>
                    <a:pt x="135" y="1482"/>
                    <a:pt x="1811" y="2852"/>
                    <a:pt x="2492" y="3014"/>
                  </a:cubicBezTo>
                  <a:lnTo>
                    <a:pt x="2520" y="3014"/>
                  </a:lnTo>
                  <a:cubicBezTo>
                    <a:pt x="2523" y="3018"/>
                    <a:pt x="2528" y="3019"/>
                    <a:pt x="2532" y="3019"/>
                  </a:cubicBezTo>
                  <a:cubicBezTo>
                    <a:pt x="2542" y="3019"/>
                    <a:pt x="2552" y="3014"/>
                    <a:pt x="2559" y="3014"/>
                  </a:cubicBezTo>
                  <a:cubicBezTo>
                    <a:pt x="3881" y="2401"/>
                    <a:pt x="4446" y="1003"/>
                    <a:pt x="4465" y="945"/>
                  </a:cubicBezTo>
                  <a:cubicBezTo>
                    <a:pt x="4475" y="907"/>
                    <a:pt x="4475" y="868"/>
                    <a:pt x="4465" y="840"/>
                  </a:cubicBezTo>
                  <a:cubicBezTo>
                    <a:pt x="4446" y="811"/>
                    <a:pt x="4417" y="792"/>
                    <a:pt x="4388" y="782"/>
                  </a:cubicBezTo>
                  <a:lnTo>
                    <a:pt x="853" y="6"/>
                  </a:lnTo>
                  <a:cubicBezTo>
                    <a:pt x="841" y="2"/>
                    <a:pt x="829"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5"/>
            <p:cNvSpPr/>
            <p:nvPr/>
          </p:nvSpPr>
          <p:spPr>
            <a:xfrm>
              <a:off x="2958803" y="3680974"/>
              <a:ext cx="404700" cy="176169"/>
            </a:xfrm>
            <a:custGeom>
              <a:avLst/>
              <a:gdLst/>
              <a:ahLst/>
              <a:cxnLst/>
              <a:rect l="l" t="t" r="r" b="b"/>
              <a:pathLst>
                <a:path w="6956" h="3028" extrusionOk="0">
                  <a:moveTo>
                    <a:pt x="6323" y="0"/>
                  </a:moveTo>
                  <a:lnTo>
                    <a:pt x="0" y="843"/>
                  </a:lnTo>
                  <a:cubicBezTo>
                    <a:pt x="268" y="1686"/>
                    <a:pt x="757" y="2443"/>
                    <a:pt x="1418" y="3027"/>
                  </a:cubicBezTo>
                  <a:cubicBezTo>
                    <a:pt x="3660" y="2750"/>
                    <a:pt x="6658" y="1792"/>
                    <a:pt x="6955" y="1581"/>
                  </a:cubicBezTo>
                  <a:lnTo>
                    <a:pt x="63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5"/>
            <p:cNvSpPr/>
            <p:nvPr/>
          </p:nvSpPr>
          <p:spPr>
            <a:xfrm>
              <a:off x="2950949" y="3673643"/>
              <a:ext cx="420351" cy="190772"/>
            </a:xfrm>
            <a:custGeom>
              <a:avLst/>
              <a:gdLst/>
              <a:ahLst/>
              <a:cxnLst/>
              <a:rect l="l" t="t" r="r" b="b"/>
              <a:pathLst>
                <a:path w="7225" h="3279" extrusionOk="0">
                  <a:moveTo>
                    <a:pt x="6381" y="251"/>
                  </a:moveTo>
                  <a:lnTo>
                    <a:pt x="6937" y="1649"/>
                  </a:lnTo>
                  <a:cubicBezTo>
                    <a:pt x="6401" y="1898"/>
                    <a:pt x="3737" y="2751"/>
                    <a:pt x="1582" y="3029"/>
                  </a:cubicBezTo>
                  <a:cubicBezTo>
                    <a:pt x="1007" y="2492"/>
                    <a:pt x="557" y="1822"/>
                    <a:pt x="288" y="1075"/>
                  </a:cubicBezTo>
                  <a:lnTo>
                    <a:pt x="6381" y="251"/>
                  </a:lnTo>
                  <a:close/>
                  <a:moveTo>
                    <a:pt x="6464" y="0"/>
                  </a:moveTo>
                  <a:cubicBezTo>
                    <a:pt x="6459" y="0"/>
                    <a:pt x="6453" y="1"/>
                    <a:pt x="6448" y="2"/>
                  </a:cubicBezTo>
                  <a:lnTo>
                    <a:pt x="116" y="854"/>
                  </a:lnTo>
                  <a:cubicBezTo>
                    <a:pt x="78" y="854"/>
                    <a:pt x="49" y="873"/>
                    <a:pt x="30" y="902"/>
                  </a:cubicBezTo>
                  <a:cubicBezTo>
                    <a:pt x="11" y="931"/>
                    <a:pt x="1" y="969"/>
                    <a:pt x="11" y="998"/>
                  </a:cubicBezTo>
                  <a:cubicBezTo>
                    <a:pt x="30" y="1046"/>
                    <a:pt x="327" y="2195"/>
                    <a:pt x="1467" y="3240"/>
                  </a:cubicBezTo>
                  <a:cubicBezTo>
                    <a:pt x="1486" y="3268"/>
                    <a:pt x="1515" y="3278"/>
                    <a:pt x="1543" y="3278"/>
                  </a:cubicBezTo>
                  <a:lnTo>
                    <a:pt x="1563" y="3278"/>
                  </a:lnTo>
                  <a:cubicBezTo>
                    <a:pt x="3862" y="2981"/>
                    <a:pt x="6841" y="2023"/>
                    <a:pt x="7157" y="1803"/>
                  </a:cubicBezTo>
                  <a:cubicBezTo>
                    <a:pt x="7205" y="1774"/>
                    <a:pt x="7224" y="1716"/>
                    <a:pt x="7196" y="1659"/>
                  </a:cubicBezTo>
                  <a:lnTo>
                    <a:pt x="6573" y="78"/>
                  </a:lnTo>
                  <a:cubicBezTo>
                    <a:pt x="6556" y="35"/>
                    <a:pt x="6508" y="0"/>
                    <a:pt x="6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5"/>
            <p:cNvSpPr/>
            <p:nvPr/>
          </p:nvSpPr>
          <p:spPr>
            <a:xfrm>
              <a:off x="2604304" y="3208310"/>
              <a:ext cx="256981" cy="289387"/>
            </a:xfrm>
            <a:custGeom>
              <a:avLst/>
              <a:gdLst/>
              <a:ahLst/>
              <a:cxnLst/>
              <a:rect l="l" t="t" r="r" b="b"/>
              <a:pathLst>
                <a:path w="4417" h="4974" extrusionOk="0">
                  <a:moveTo>
                    <a:pt x="3468" y="0"/>
                  </a:moveTo>
                  <a:cubicBezTo>
                    <a:pt x="3468" y="0"/>
                    <a:pt x="1610" y="1514"/>
                    <a:pt x="738" y="2491"/>
                  </a:cubicBezTo>
                  <a:cubicBezTo>
                    <a:pt x="0" y="3318"/>
                    <a:pt x="230" y="4973"/>
                    <a:pt x="1325" y="4973"/>
                  </a:cubicBezTo>
                  <a:cubicBezTo>
                    <a:pt x="1510" y="4973"/>
                    <a:pt x="1720" y="4926"/>
                    <a:pt x="1954" y="4819"/>
                  </a:cubicBezTo>
                  <a:cubicBezTo>
                    <a:pt x="3574" y="4081"/>
                    <a:pt x="4417" y="3267"/>
                    <a:pt x="4417" y="3267"/>
                  </a:cubicBezTo>
                  <a:lnTo>
                    <a:pt x="3468" y="0"/>
                  </a:ln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5"/>
            <p:cNvSpPr/>
            <p:nvPr/>
          </p:nvSpPr>
          <p:spPr>
            <a:xfrm>
              <a:off x="2606515" y="3201096"/>
              <a:ext cx="262043" cy="303234"/>
            </a:xfrm>
            <a:custGeom>
              <a:avLst/>
              <a:gdLst/>
              <a:ahLst/>
              <a:cxnLst/>
              <a:rect l="l" t="t" r="r" b="b"/>
              <a:pathLst>
                <a:path w="4504" h="5212" extrusionOk="0">
                  <a:moveTo>
                    <a:pt x="3363" y="335"/>
                  </a:moveTo>
                  <a:lnTo>
                    <a:pt x="4235" y="3353"/>
                  </a:lnTo>
                  <a:cubicBezTo>
                    <a:pt x="3516" y="3956"/>
                    <a:pt x="2721" y="4454"/>
                    <a:pt x="1869" y="4828"/>
                  </a:cubicBezTo>
                  <a:cubicBezTo>
                    <a:pt x="1658" y="4927"/>
                    <a:pt x="1462" y="4976"/>
                    <a:pt x="1285" y="4976"/>
                  </a:cubicBezTo>
                  <a:cubicBezTo>
                    <a:pt x="1018" y="4976"/>
                    <a:pt x="794" y="4865"/>
                    <a:pt x="633" y="4646"/>
                  </a:cubicBezTo>
                  <a:cubicBezTo>
                    <a:pt x="259" y="4138"/>
                    <a:pt x="336" y="3209"/>
                    <a:pt x="796" y="2692"/>
                  </a:cubicBezTo>
                  <a:cubicBezTo>
                    <a:pt x="1504" y="1887"/>
                    <a:pt x="2922" y="699"/>
                    <a:pt x="3363" y="335"/>
                  </a:cubicBezTo>
                  <a:close/>
                  <a:moveTo>
                    <a:pt x="3435" y="1"/>
                  </a:moveTo>
                  <a:cubicBezTo>
                    <a:pt x="3410" y="1"/>
                    <a:pt x="3385" y="9"/>
                    <a:pt x="3363" y="28"/>
                  </a:cubicBezTo>
                  <a:cubicBezTo>
                    <a:pt x="3344" y="47"/>
                    <a:pt x="1485" y="1561"/>
                    <a:pt x="614" y="2529"/>
                  </a:cubicBezTo>
                  <a:cubicBezTo>
                    <a:pt x="87" y="3132"/>
                    <a:pt x="0" y="4196"/>
                    <a:pt x="441" y="4790"/>
                  </a:cubicBezTo>
                  <a:cubicBezTo>
                    <a:pt x="627" y="5050"/>
                    <a:pt x="931" y="5212"/>
                    <a:pt x="1256" y="5212"/>
                  </a:cubicBezTo>
                  <a:cubicBezTo>
                    <a:pt x="1265" y="5212"/>
                    <a:pt x="1275" y="5211"/>
                    <a:pt x="1284" y="5211"/>
                  </a:cubicBezTo>
                  <a:cubicBezTo>
                    <a:pt x="1524" y="5211"/>
                    <a:pt x="1754" y="5154"/>
                    <a:pt x="1964" y="5048"/>
                  </a:cubicBezTo>
                  <a:cubicBezTo>
                    <a:pt x="3583" y="4311"/>
                    <a:pt x="4426" y="3515"/>
                    <a:pt x="4455" y="3477"/>
                  </a:cubicBezTo>
                  <a:cubicBezTo>
                    <a:pt x="4484" y="3448"/>
                    <a:pt x="4503" y="3400"/>
                    <a:pt x="4494" y="3362"/>
                  </a:cubicBezTo>
                  <a:lnTo>
                    <a:pt x="3555" y="95"/>
                  </a:lnTo>
                  <a:cubicBezTo>
                    <a:pt x="3535" y="37"/>
                    <a:pt x="3486" y="1"/>
                    <a:pt x="3435"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5"/>
            <p:cNvSpPr/>
            <p:nvPr/>
          </p:nvSpPr>
          <p:spPr>
            <a:xfrm>
              <a:off x="2685118" y="3122435"/>
              <a:ext cx="662787" cy="636198"/>
            </a:xfrm>
            <a:custGeom>
              <a:avLst/>
              <a:gdLst/>
              <a:ahLst/>
              <a:cxnLst/>
              <a:rect l="l" t="t" r="r" b="b"/>
              <a:pathLst>
                <a:path w="11392" h="10935" extrusionOk="0">
                  <a:moveTo>
                    <a:pt x="7307" y="0"/>
                  </a:moveTo>
                  <a:cubicBezTo>
                    <a:pt x="6152" y="0"/>
                    <a:pt x="4998" y="163"/>
                    <a:pt x="3899" y="480"/>
                  </a:cubicBezTo>
                  <a:cubicBezTo>
                    <a:pt x="3899" y="480"/>
                    <a:pt x="2702" y="805"/>
                    <a:pt x="2079" y="1476"/>
                  </a:cubicBezTo>
                  <a:cubicBezTo>
                    <a:pt x="1456" y="3181"/>
                    <a:pt x="690" y="5318"/>
                    <a:pt x="230" y="9399"/>
                  </a:cubicBezTo>
                  <a:cubicBezTo>
                    <a:pt x="125" y="9533"/>
                    <a:pt x="0" y="9801"/>
                    <a:pt x="19" y="9859"/>
                  </a:cubicBezTo>
                  <a:cubicBezTo>
                    <a:pt x="39" y="9916"/>
                    <a:pt x="1121" y="10874"/>
                    <a:pt x="4771" y="10932"/>
                  </a:cubicBezTo>
                  <a:cubicBezTo>
                    <a:pt x="4885" y="10934"/>
                    <a:pt x="4999" y="10935"/>
                    <a:pt x="5111" y="10935"/>
                  </a:cubicBezTo>
                  <a:cubicBezTo>
                    <a:pt x="8591" y="10935"/>
                    <a:pt x="11316" y="9961"/>
                    <a:pt x="11353" y="9868"/>
                  </a:cubicBezTo>
                  <a:cubicBezTo>
                    <a:pt x="11391" y="9773"/>
                    <a:pt x="11238" y="9428"/>
                    <a:pt x="11238" y="9428"/>
                  </a:cubicBezTo>
                  <a:cubicBezTo>
                    <a:pt x="11238" y="9428"/>
                    <a:pt x="11161" y="3603"/>
                    <a:pt x="9676" y="1208"/>
                  </a:cubicBezTo>
                  <a:cubicBezTo>
                    <a:pt x="9092" y="537"/>
                    <a:pt x="7406" y="1"/>
                    <a:pt x="7406" y="1"/>
                  </a:cubicBezTo>
                  <a:cubicBezTo>
                    <a:pt x="7373" y="0"/>
                    <a:pt x="7340" y="0"/>
                    <a:pt x="7307"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5"/>
            <p:cNvSpPr/>
            <p:nvPr/>
          </p:nvSpPr>
          <p:spPr>
            <a:xfrm>
              <a:off x="2676740" y="3115220"/>
              <a:ext cx="678379" cy="650511"/>
            </a:xfrm>
            <a:custGeom>
              <a:avLst/>
              <a:gdLst/>
              <a:ahLst/>
              <a:cxnLst/>
              <a:rect l="l" t="t" r="r" b="b"/>
              <a:pathLst>
                <a:path w="11660" h="11181" extrusionOk="0">
                  <a:moveTo>
                    <a:pt x="7432" y="249"/>
                  </a:moveTo>
                  <a:cubicBezTo>
                    <a:pt x="7465" y="249"/>
                    <a:pt x="7498" y="249"/>
                    <a:pt x="7531" y="249"/>
                  </a:cubicBezTo>
                  <a:cubicBezTo>
                    <a:pt x="7703" y="297"/>
                    <a:pt x="9188" y="814"/>
                    <a:pt x="9724" y="1408"/>
                  </a:cubicBezTo>
                  <a:cubicBezTo>
                    <a:pt x="11161" y="3746"/>
                    <a:pt x="11248" y="9494"/>
                    <a:pt x="11248" y="9552"/>
                  </a:cubicBezTo>
                  <a:cubicBezTo>
                    <a:pt x="11248" y="9571"/>
                    <a:pt x="11248" y="9590"/>
                    <a:pt x="11257" y="9600"/>
                  </a:cubicBezTo>
                  <a:cubicBezTo>
                    <a:pt x="11315" y="9705"/>
                    <a:pt x="11353" y="9810"/>
                    <a:pt x="11382" y="9925"/>
                  </a:cubicBezTo>
                  <a:cubicBezTo>
                    <a:pt x="11020" y="10120"/>
                    <a:pt x="8413" y="10944"/>
                    <a:pt x="5231" y="10944"/>
                  </a:cubicBezTo>
                  <a:cubicBezTo>
                    <a:pt x="5126" y="10944"/>
                    <a:pt x="5021" y="10943"/>
                    <a:pt x="4915" y="10941"/>
                  </a:cubicBezTo>
                  <a:cubicBezTo>
                    <a:pt x="1591" y="10883"/>
                    <a:pt x="460" y="10079"/>
                    <a:pt x="288" y="9935"/>
                  </a:cubicBezTo>
                  <a:cubicBezTo>
                    <a:pt x="326" y="9820"/>
                    <a:pt x="384" y="9705"/>
                    <a:pt x="460" y="9600"/>
                  </a:cubicBezTo>
                  <a:cubicBezTo>
                    <a:pt x="470" y="9580"/>
                    <a:pt x="480" y="9561"/>
                    <a:pt x="480" y="9542"/>
                  </a:cubicBezTo>
                  <a:cubicBezTo>
                    <a:pt x="949" y="5423"/>
                    <a:pt x="1744" y="3248"/>
                    <a:pt x="2329" y="1667"/>
                  </a:cubicBezTo>
                  <a:cubicBezTo>
                    <a:pt x="2903" y="1044"/>
                    <a:pt x="4053" y="728"/>
                    <a:pt x="4063" y="728"/>
                  </a:cubicBezTo>
                  <a:cubicBezTo>
                    <a:pt x="5162" y="412"/>
                    <a:pt x="6288" y="249"/>
                    <a:pt x="7432" y="249"/>
                  </a:cubicBezTo>
                  <a:close/>
                  <a:moveTo>
                    <a:pt x="7559" y="0"/>
                  </a:moveTo>
                  <a:cubicBezTo>
                    <a:pt x="6362" y="0"/>
                    <a:pt x="5164" y="163"/>
                    <a:pt x="4005" y="489"/>
                  </a:cubicBezTo>
                  <a:cubicBezTo>
                    <a:pt x="3938" y="508"/>
                    <a:pt x="2760" y="843"/>
                    <a:pt x="2137" y="1523"/>
                  </a:cubicBezTo>
                  <a:cubicBezTo>
                    <a:pt x="2127" y="1533"/>
                    <a:pt x="2118" y="1543"/>
                    <a:pt x="2118" y="1562"/>
                  </a:cubicBezTo>
                  <a:cubicBezTo>
                    <a:pt x="1524" y="3152"/>
                    <a:pt x="719" y="5336"/>
                    <a:pt x="259" y="9485"/>
                  </a:cubicBezTo>
                  <a:cubicBezTo>
                    <a:pt x="183" y="9580"/>
                    <a:pt x="1" y="9877"/>
                    <a:pt x="48" y="10021"/>
                  </a:cubicBezTo>
                  <a:cubicBezTo>
                    <a:pt x="96" y="10165"/>
                    <a:pt x="1246" y="11123"/>
                    <a:pt x="4906" y="11180"/>
                  </a:cubicBezTo>
                  <a:lnTo>
                    <a:pt x="5222" y="11180"/>
                  </a:lnTo>
                  <a:cubicBezTo>
                    <a:pt x="6688" y="11180"/>
                    <a:pt x="8144" y="11017"/>
                    <a:pt x="9581" y="10701"/>
                  </a:cubicBezTo>
                  <a:cubicBezTo>
                    <a:pt x="10213" y="10567"/>
                    <a:pt x="11535" y="10222"/>
                    <a:pt x="11612" y="10040"/>
                  </a:cubicBezTo>
                  <a:cubicBezTo>
                    <a:pt x="11660" y="9925"/>
                    <a:pt x="11573" y="9705"/>
                    <a:pt x="11497" y="9533"/>
                  </a:cubicBezTo>
                  <a:cubicBezTo>
                    <a:pt x="11487" y="9053"/>
                    <a:pt x="11372" y="3612"/>
                    <a:pt x="9926" y="1274"/>
                  </a:cubicBezTo>
                  <a:cubicBezTo>
                    <a:pt x="9926" y="1265"/>
                    <a:pt x="9916" y="1265"/>
                    <a:pt x="9916" y="1255"/>
                  </a:cubicBezTo>
                  <a:cubicBezTo>
                    <a:pt x="9313" y="565"/>
                    <a:pt x="7665" y="29"/>
                    <a:pt x="7598" y="10"/>
                  </a:cubicBezTo>
                  <a:cubicBezTo>
                    <a:pt x="7578" y="10"/>
                    <a:pt x="7569" y="0"/>
                    <a:pt x="7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5"/>
            <p:cNvSpPr/>
            <p:nvPr/>
          </p:nvSpPr>
          <p:spPr>
            <a:xfrm>
              <a:off x="2909756" y="3097359"/>
              <a:ext cx="206248" cy="92157"/>
            </a:xfrm>
            <a:custGeom>
              <a:avLst/>
              <a:gdLst/>
              <a:ahLst/>
              <a:cxnLst/>
              <a:rect l="l" t="t" r="r" b="b"/>
              <a:pathLst>
                <a:path w="3545" h="1584" extrusionOk="0">
                  <a:moveTo>
                    <a:pt x="3487" y="1"/>
                  </a:moveTo>
                  <a:lnTo>
                    <a:pt x="0" y="480"/>
                  </a:lnTo>
                  <a:lnTo>
                    <a:pt x="38" y="1131"/>
                  </a:lnTo>
                  <a:cubicBezTo>
                    <a:pt x="38" y="1131"/>
                    <a:pt x="21" y="1583"/>
                    <a:pt x="1240" y="1583"/>
                  </a:cubicBezTo>
                  <a:cubicBezTo>
                    <a:pt x="1288" y="1583"/>
                    <a:pt x="1337" y="1583"/>
                    <a:pt x="1389" y="1581"/>
                  </a:cubicBezTo>
                  <a:cubicBezTo>
                    <a:pt x="2204" y="1562"/>
                    <a:pt x="2980" y="1217"/>
                    <a:pt x="3545" y="623"/>
                  </a:cubicBezTo>
                  <a:lnTo>
                    <a:pt x="3487" y="1"/>
                  </a:lnTo>
                  <a:close/>
                </a:path>
              </a:pathLst>
            </a:custGeom>
            <a:solidFill>
              <a:srgbClr val="EFC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5"/>
            <p:cNvSpPr/>
            <p:nvPr/>
          </p:nvSpPr>
          <p:spPr>
            <a:xfrm>
              <a:off x="2903589" y="3090435"/>
              <a:ext cx="219688" cy="106178"/>
            </a:xfrm>
            <a:custGeom>
              <a:avLst/>
              <a:gdLst/>
              <a:ahLst/>
              <a:cxnLst/>
              <a:rect l="l" t="t" r="r" b="b"/>
              <a:pathLst>
                <a:path w="3776" h="1825" extrusionOk="0">
                  <a:moveTo>
                    <a:pt x="3488" y="254"/>
                  </a:moveTo>
                  <a:lnTo>
                    <a:pt x="3526" y="704"/>
                  </a:lnTo>
                  <a:cubicBezTo>
                    <a:pt x="2990" y="1240"/>
                    <a:pt x="2262" y="1557"/>
                    <a:pt x="1505" y="1585"/>
                  </a:cubicBezTo>
                  <a:cubicBezTo>
                    <a:pt x="1453" y="1587"/>
                    <a:pt x="1403" y="1588"/>
                    <a:pt x="1355" y="1588"/>
                  </a:cubicBezTo>
                  <a:cubicBezTo>
                    <a:pt x="484" y="1588"/>
                    <a:pt x="269" y="1350"/>
                    <a:pt x="269" y="1260"/>
                  </a:cubicBezTo>
                  <a:cubicBezTo>
                    <a:pt x="278" y="1250"/>
                    <a:pt x="278" y="1250"/>
                    <a:pt x="269" y="1250"/>
                  </a:cubicBezTo>
                  <a:lnTo>
                    <a:pt x="240" y="704"/>
                  </a:lnTo>
                  <a:lnTo>
                    <a:pt x="3488" y="254"/>
                  </a:lnTo>
                  <a:close/>
                  <a:moveTo>
                    <a:pt x="3608" y="1"/>
                  </a:moveTo>
                  <a:cubicBezTo>
                    <a:pt x="3600" y="1"/>
                    <a:pt x="3591" y="2"/>
                    <a:pt x="3584" y="5"/>
                  </a:cubicBezTo>
                  <a:lnTo>
                    <a:pt x="96" y="493"/>
                  </a:lnTo>
                  <a:cubicBezTo>
                    <a:pt x="39" y="503"/>
                    <a:pt x="1" y="551"/>
                    <a:pt x="1" y="608"/>
                  </a:cubicBezTo>
                  <a:lnTo>
                    <a:pt x="39" y="1260"/>
                  </a:lnTo>
                  <a:cubicBezTo>
                    <a:pt x="39" y="1355"/>
                    <a:pt x="87" y="1451"/>
                    <a:pt x="154" y="1518"/>
                  </a:cubicBezTo>
                  <a:cubicBezTo>
                    <a:pt x="355" y="1719"/>
                    <a:pt x="758" y="1825"/>
                    <a:pt x="1351" y="1825"/>
                  </a:cubicBezTo>
                  <a:lnTo>
                    <a:pt x="1514" y="1825"/>
                  </a:lnTo>
                  <a:cubicBezTo>
                    <a:pt x="2357" y="1806"/>
                    <a:pt x="3162" y="1442"/>
                    <a:pt x="3747" y="828"/>
                  </a:cubicBezTo>
                  <a:cubicBezTo>
                    <a:pt x="3766" y="800"/>
                    <a:pt x="3775" y="771"/>
                    <a:pt x="3775" y="742"/>
                  </a:cubicBezTo>
                  <a:lnTo>
                    <a:pt x="3718" y="110"/>
                  </a:lnTo>
                  <a:cubicBezTo>
                    <a:pt x="3718" y="81"/>
                    <a:pt x="3699" y="52"/>
                    <a:pt x="3679" y="24"/>
                  </a:cubicBezTo>
                  <a:cubicBezTo>
                    <a:pt x="3658" y="10"/>
                    <a:pt x="3632" y="1"/>
                    <a:pt x="3608"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5"/>
            <p:cNvSpPr/>
            <p:nvPr/>
          </p:nvSpPr>
          <p:spPr>
            <a:xfrm>
              <a:off x="2865713" y="3140296"/>
              <a:ext cx="96462" cy="107633"/>
            </a:xfrm>
            <a:custGeom>
              <a:avLst/>
              <a:gdLst/>
              <a:ahLst/>
              <a:cxnLst/>
              <a:rect l="l" t="t" r="r" b="b"/>
              <a:pathLst>
                <a:path w="1658" h="1850" extrusionOk="0">
                  <a:moveTo>
                    <a:pt x="767" y="0"/>
                  </a:moveTo>
                  <a:lnTo>
                    <a:pt x="0" y="470"/>
                  </a:lnTo>
                  <a:lnTo>
                    <a:pt x="565" y="1849"/>
                  </a:lnTo>
                  <a:lnTo>
                    <a:pt x="1658" y="728"/>
                  </a:lnTo>
                  <a:cubicBezTo>
                    <a:pt x="1313" y="546"/>
                    <a:pt x="1006" y="297"/>
                    <a:pt x="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5"/>
            <p:cNvSpPr/>
            <p:nvPr/>
          </p:nvSpPr>
          <p:spPr>
            <a:xfrm>
              <a:off x="2857917" y="3132966"/>
              <a:ext cx="111531" cy="121654"/>
            </a:xfrm>
            <a:custGeom>
              <a:avLst/>
              <a:gdLst/>
              <a:ahLst/>
              <a:cxnLst/>
              <a:rect l="l" t="t" r="r" b="b"/>
              <a:pathLst>
                <a:path w="1917" h="2091" extrusionOk="0">
                  <a:moveTo>
                    <a:pt x="872" y="280"/>
                  </a:moveTo>
                  <a:cubicBezTo>
                    <a:pt x="1083" y="519"/>
                    <a:pt x="1322" y="720"/>
                    <a:pt x="1590" y="883"/>
                  </a:cubicBezTo>
                  <a:lnTo>
                    <a:pt x="738" y="1755"/>
                  </a:lnTo>
                  <a:lnTo>
                    <a:pt x="287" y="644"/>
                  </a:lnTo>
                  <a:lnTo>
                    <a:pt x="872" y="280"/>
                  </a:lnTo>
                  <a:close/>
                  <a:moveTo>
                    <a:pt x="899" y="0"/>
                  </a:moveTo>
                  <a:cubicBezTo>
                    <a:pt x="877" y="0"/>
                    <a:pt x="855" y="7"/>
                    <a:pt x="834" y="21"/>
                  </a:cubicBezTo>
                  <a:lnTo>
                    <a:pt x="77" y="500"/>
                  </a:lnTo>
                  <a:cubicBezTo>
                    <a:pt x="19" y="529"/>
                    <a:pt x="0" y="586"/>
                    <a:pt x="29" y="644"/>
                  </a:cubicBezTo>
                  <a:lnTo>
                    <a:pt x="584" y="2023"/>
                  </a:lnTo>
                  <a:cubicBezTo>
                    <a:pt x="604" y="2061"/>
                    <a:pt x="632" y="2081"/>
                    <a:pt x="680" y="2090"/>
                  </a:cubicBezTo>
                  <a:lnTo>
                    <a:pt x="699" y="2090"/>
                  </a:lnTo>
                  <a:cubicBezTo>
                    <a:pt x="728" y="2090"/>
                    <a:pt x="767" y="2081"/>
                    <a:pt x="786" y="2052"/>
                  </a:cubicBezTo>
                  <a:lnTo>
                    <a:pt x="1878" y="931"/>
                  </a:lnTo>
                  <a:cubicBezTo>
                    <a:pt x="1897" y="912"/>
                    <a:pt x="1916" y="873"/>
                    <a:pt x="1907" y="835"/>
                  </a:cubicBezTo>
                  <a:cubicBezTo>
                    <a:pt x="1897" y="797"/>
                    <a:pt x="1878" y="768"/>
                    <a:pt x="1839" y="749"/>
                  </a:cubicBezTo>
                  <a:cubicBezTo>
                    <a:pt x="1514" y="567"/>
                    <a:pt x="1226" y="337"/>
                    <a:pt x="996" y="50"/>
                  </a:cubicBezTo>
                  <a:cubicBezTo>
                    <a:pt x="972" y="19"/>
                    <a:pt x="936" y="0"/>
                    <a:pt x="899" y="0"/>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5"/>
            <p:cNvSpPr/>
            <p:nvPr/>
          </p:nvSpPr>
          <p:spPr>
            <a:xfrm>
              <a:off x="2987196" y="3114057"/>
              <a:ext cx="186816" cy="147254"/>
            </a:xfrm>
            <a:custGeom>
              <a:avLst/>
              <a:gdLst/>
              <a:ahLst/>
              <a:cxnLst/>
              <a:rect l="l" t="t" r="r" b="b"/>
              <a:pathLst>
                <a:path w="3211" h="2531" extrusionOk="0">
                  <a:moveTo>
                    <a:pt x="2530" y="1"/>
                  </a:moveTo>
                  <a:cubicBezTo>
                    <a:pt x="2530" y="1"/>
                    <a:pt x="987" y="882"/>
                    <a:pt x="1" y="1189"/>
                  </a:cubicBezTo>
                  <a:lnTo>
                    <a:pt x="911" y="2530"/>
                  </a:lnTo>
                  <a:cubicBezTo>
                    <a:pt x="911" y="2530"/>
                    <a:pt x="2568" y="1352"/>
                    <a:pt x="3210" y="528"/>
                  </a:cubicBezTo>
                  <a:lnTo>
                    <a:pt x="25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5"/>
            <p:cNvSpPr/>
            <p:nvPr/>
          </p:nvSpPr>
          <p:spPr>
            <a:xfrm>
              <a:off x="2979981" y="3107482"/>
              <a:ext cx="201245" cy="160519"/>
            </a:xfrm>
            <a:custGeom>
              <a:avLst/>
              <a:gdLst/>
              <a:ahLst/>
              <a:cxnLst/>
              <a:rect l="l" t="t" r="r" b="b"/>
              <a:pathLst>
                <a:path w="3459" h="2759" extrusionOk="0">
                  <a:moveTo>
                    <a:pt x="2644" y="258"/>
                  </a:moveTo>
                  <a:lnTo>
                    <a:pt x="3162" y="660"/>
                  </a:lnTo>
                  <a:cubicBezTo>
                    <a:pt x="2596" y="1331"/>
                    <a:pt x="1408" y="2212"/>
                    <a:pt x="1064" y="2471"/>
                  </a:cubicBezTo>
                  <a:lnTo>
                    <a:pt x="316" y="1369"/>
                  </a:lnTo>
                  <a:lnTo>
                    <a:pt x="307" y="1369"/>
                  </a:lnTo>
                  <a:cubicBezTo>
                    <a:pt x="1179" y="1062"/>
                    <a:pt x="2347" y="421"/>
                    <a:pt x="2644" y="258"/>
                  </a:cubicBezTo>
                  <a:close/>
                  <a:moveTo>
                    <a:pt x="2658" y="1"/>
                  </a:moveTo>
                  <a:cubicBezTo>
                    <a:pt x="2640" y="1"/>
                    <a:pt x="2622" y="6"/>
                    <a:pt x="2606" y="18"/>
                  </a:cubicBezTo>
                  <a:cubicBezTo>
                    <a:pt x="2587" y="18"/>
                    <a:pt x="1054" y="890"/>
                    <a:pt x="86" y="1187"/>
                  </a:cubicBezTo>
                  <a:cubicBezTo>
                    <a:pt x="48" y="1206"/>
                    <a:pt x="19" y="1235"/>
                    <a:pt x="10" y="1264"/>
                  </a:cubicBezTo>
                  <a:cubicBezTo>
                    <a:pt x="0" y="1302"/>
                    <a:pt x="0" y="1340"/>
                    <a:pt x="29" y="1369"/>
                  </a:cubicBezTo>
                  <a:lnTo>
                    <a:pt x="929" y="2710"/>
                  </a:lnTo>
                  <a:cubicBezTo>
                    <a:pt x="949" y="2739"/>
                    <a:pt x="977" y="2758"/>
                    <a:pt x="1006" y="2758"/>
                  </a:cubicBezTo>
                  <a:lnTo>
                    <a:pt x="1035" y="2758"/>
                  </a:lnTo>
                  <a:cubicBezTo>
                    <a:pt x="1054" y="2758"/>
                    <a:pt x="1083" y="2758"/>
                    <a:pt x="1102" y="2739"/>
                  </a:cubicBezTo>
                  <a:cubicBezTo>
                    <a:pt x="1169" y="2691"/>
                    <a:pt x="2788" y="1541"/>
                    <a:pt x="3430" y="718"/>
                  </a:cubicBezTo>
                  <a:cubicBezTo>
                    <a:pt x="3449" y="689"/>
                    <a:pt x="3459" y="660"/>
                    <a:pt x="3459" y="631"/>
                  </a:cubicBezTo>
                  <a:cubicBezTo>
                    <a:pt x="3449" y="603"/>
                    <a:pt x="3430" y="574"/>
                    <a:pt x="3411" y="545"/>
                  </a:cubicBezTo>
                  <a:lnTo>
                    <a:pt x="2731" y="28"/>
                  </a:lnTo>
                  <a:cubicBezTo>
                    <a:pt x="2708" y="11"/>
                    <a:pt x="2683" y="1"/>
                    <a:pt x="2658"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p:nvPr/>
          </p:nvSpPr>
          <p:spPr>
            <a:xfrm>
              <a:off x="2510108" y="2184206"/>
              <a:ext cx="1061261" cy="968639"/>
            </a:xfrm>
            <a:custGeom>
              <a:avLst/>
              <a:gdLst/>
              <a:ahLst/>
              <a:cxnLst/>
              <a:rect l="l" t="t" r="r" b="b"/>
              <a:pathLst>
                <a:path w="18241" h="16649" extrusionOk="0">
                  <a:moveTo>
                    <a:pt x="8926" y="0"/>
                  </a:moveTo>
                  <a:cubicBezTo>
                    <a:pt x="8387" y="0"/>
                    <a:pt x="7828" y="30"/>
                    <a:pt x="7252" y="89"/>
                  </a:cubicBezTo>
                  <a:cubicBezTo>
                    <a:pt x="2596" y="559"/>
                    <a:pt x="1121" y="2456"/>
                    <a:pt x="527" y="5243"/>
                  </a:cubicBezTo>
                  <a:cubicBezTo>
                    <a:pt x="0" y="7667"/>
                    <a:pt x="709" y="9938"/>
                    <a:pt x="728" y="10436"/>
                  </a:cubicBezTo>
                  <a:cubicBezTo>
                    <a:pt x="479" y="11394"/>
                    <a:pt x="364" y="12371"/>
                    <a:pt x="623" y="13051"/>
                  </a:cubicBezTo>
                  <a:cubicBezTo>
                    <a:pt x="1440" y="15179"/>
                    <a:pt x="4915" y="16648"/>
                    <a:pt x="8147" y="16648"/>
                  </a:cubicBezTo>
                  <a:cubicBezTo>
                    <a:pt x="8248" y="16648"/>
                    <a:pt x="8349" y="16647"/>
                    <a:pt x="8450" y="16644"/>
                  </a:cubicBezTo>
                  <a:cubicBezTo>
                    <a:pt x="10864" y="16577"/>
                    <a:pt x="14322" y="14996"/>
                    <a:pt x="15060" y="13760"/>
                  </a:cubicBezTo>
                  <a:cubicBezTo>
                    <a:pt x="16219" y="12946"/>
                    <a:pt x="18241" y="8558"/>
                    <a:pt x="16852" y="4803"/>
                  </a:cubicBezTo>
                  <a:cubicBezTo>
                    <a:pt x="15634" y="1511"/>
                    <a:pt x="12760" y="0"/>
                    <a:pt x="8926"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5"/>
            <p:cNvSpPr/>
            <p:nvPr/>
          </p:nvSpPr>
          <p:spPr>
            <a:xfrm>
              <a:off x="3038512" y="2776781"/>
              <a:ext cx="260356" cy="189201"/>
            </a:xfrm>
            <a:custGeom>
              <a:avLst/>
              <a:gdLst/>
              <a:ahLst/>
              <a:cxnLst/>
              <a:rect l="l" t="t" r="r" b="b"/>
              <a:pathLst>
                <a:path w="4475" h="3252" extrusionOk="0">
                  <a:moveTo>
                    <a:pt x="2258" y="1"/>
                  </a:moveTo>
                  <a:cubicBezTo>
                    <a:pt x="2233" y="1"/>
                    <a:pt x="2209" y="1"/>
                    <a:pt x="2184" y="2"/>
                  </a:cubicBezTo>
                  <a:cubicBezTo>
                    <a:pt x="968" y="40"/>
                    <a:pt x="0" y="797"/>
                    <a:pt x="29" y="1688"/>
                  </a:cubicBezTo>
                  <a:cubicBezTo>
                    <a:pt x="57" y="2565"/>
                    <a:pt x="1011" y="3251"/>
                    <a:pt x="2185" y="3251"/>
                  </a:cubicBezTo>
                  <a:cubicBezTo>
                    <a:pt x="2217" y="3251"/>
                    <a:pt x="2248" y="3251"/>
                    <a:pt x="2280" y="3250"/>
                  </a:cubicBezTo>
                  <a:cubicBezTo>
                    <a:pt x="3506" y="3211"/>
                    <a:pt x="4474" y="2454"/>
                    <a:pt x="4436" y="1563"/>
                  </a:cubicBezTo>
                  <a:cubicBezTo>
                    <a:pt x="4408" y="681"/>
                    <a:pt x="3441" y="1"/>
                    <a:pt x="22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5"/>
            <p:cNvSpPr/>
            <p:nvPr/>
          </p:nvSpPr>
          <p:spPr>
            <a:xfrm>
              <a:off x="2531810" y="2793479"/>
              <a:ext cx="194612" cy="189085"/>
            </a:xfrm>
            <a:custGeom>
              <a:avLst/>
              <a:gdLst/>
              <a:ahLst/>
              <a:cxnLst/>
              <a:rect l="l" t="t" r="r" b="b"/>
              <a:pathLst>
                <a:path w="3345" h="3250" extrusionOk="0">
                  <a:moveTo>
                    <a:pt x="1160" y="1"/>
                  </a:moveTo>
                  <a:cubicBezTo>
                    <a:pt x="1128" y="1"/>
                    <a:pt x="1096" y="1"/>
                    <a:pt x="1064" y="2"/>
                  </a:cubicBezTo>
                  <a:cubicBezTo>
                    <a:pt x="815" y="12"/>
                    <a:pt x="556" y="50"/>
                    <a:pt x="317" y="117"/>
                  </a:cubicBezTo>
                  <a:cubicBezTo>
                    <a:pt x="96" y="1037"/>
                    <a:pt x="1" y="1937"/>
                    <a:pt x="250" y="2579"/>
                  </a:cubicBezTo>
                  <a:cubicBezTo>
                    <a:pt x="336" y="2800"/>
                    <a:pt x="441" y="3010"/>
                    <a:pt x="575" y="3202"/>
                  </a:cubicBezTo>
                  <a:cubicBezTo>
                    <a:pt x="767" y="3240"/>
                    <a:pt x="968" y="3250"/>
                    <a:pt x="1160" y="3250"/>
                  </a:cubicBezTo>
                  <a:cubicBezTo>
                    <a:pt x="2377" y="3212"/>
                    <a:pt x="3344" y="2455"/>
                    <a:pt x="3325" y="1554"/>
                  </a:cubicBezTo>
                  <a:cubicBezTo>
                    <a:pt x="3297" y="687"/>
                    <a:pt x="2342" y="1"/>
                    <a:pt x="11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5"/>
            <p:cNvSpPr/>
            <p:nvPr/>
          </p:nvSpPr>
          <p:spPr>
            <a:xfrm>
              <a:off x="2509526" y="2177107"/>
              <a:ext cx="1068534" cy="982718"/>
            </a:xfrm>
            <a:custGeom>
              <a:avLst/>
              <a:gdLst/>
              <a:ahLst/>
              <a:cxnLst/>
              <a:rect l="l" t="t" r="r" b="b"/>
              <a:pathLst>
                <a:path w="18366" h="16891" extrusionOk="0">
                  <a:moveTo>
                    <a:pt x="8958" y="240"/>
                  </a:moveTo>
                  <a:cubicBezTo>
                    <a:pt x="12924" y="240"/>
                    <a:pt x="15607" y="1849"/>
                    <a:pt x="16766" y="4973"/>
                  </a:cubicBezTo>
                  <a:cubicBezTo>
                    <a:pt x="18098" y="8594"/>
                    <a:pt x="16153" y="12982"/>
                    <a:pt x="15003" y="13787"/>
                  </a:cubicBezTo>
                  <a:lnTo>
                    <a:pt x="14984" y="13806"/>
                  </a:lnTo>
                  <a:lnTo>
                    <a:pt x="14974" y="13825"/>
                  </a:lnTo>
                  <a:cubicBezTo>
                    <a:pt x="14285" y="14974"/>
                    <a:pt x="10941" y="16574"/>
                    <a:pt x="8469" y="16651"/>
                  </a:cubicBezTo>
                  <a:cubicBezTo>
                    <a:pt x="8368" y="16654"/>
                    <a:pt x="8267" y="16655"/>
                    <a:pt x="8167" y="16655"/>
                  </a:cubicBezTo>
                  <a:cubicBezTo>
                    <a:pt x="4793" y="16655"/>
                    <a:pt x="1510" y="15116"/>
                    <a:pt x="748" y="13135"/>
                  </a:cubicBezTo>
                  <a:cubicBezTo>
                    <a:pt x="527" y="12570"/>
                    <a:pt x="566" y="11708"/>
                    <a:pt x="863" y="10596"/>
                  </a:cubicBezTo>
                  <a:lnTo>
                    <a:pt x="863" y="10577"/>
                  </a:lnTo>
                  <a:lnTo>
                    <a:pt x="863" y="10558"/>
                  </a:lnTo>
                  <a:cubicBezTo>
                    <a:pt x="843" y="10357"/>
                    <a:pt x="805" y="10156"/>
                    <a:pt x="767" y="9954"/>
                  </a:cubicBezTo>
                  <a:cubicBezTo>
                    <a:pt x="585" y="9016"/>
                    <a:pt x="250" y="7253"/>
                    <a:pt x="642" y="5404"/>
                  </a:cubicBezTo>
                  <a:cubicBezTo>
                    <a:pt x="1150" y="3066"/>
                    <a:pt x="2300" y="834"/>
                    <a:pt x="7281" y="326"/>
                  </a:cubicBezTo>
                  <a:cubicBezTo>
                    <a:pt x="7837" y="269"/>
                    <a:pt x="8402" y="240"/>
                    <a:pt x="8958" y="240"/>
                  </a:cubicBezTo>
                  <a:close/>
                  <a:moveTo>
                    <a:pt x="8921" y="0"/>
                  </a:moveTo>
                  <a:cubicBezTo>
                    <a:pt x="8386" y="0"/>
                    <a:pt x="7829" y="29"/>
                    <a:pt x="7253" y="87"/>
                  </a:cubicBezTo>
                  <a:cubicBezTo>
                    <a:pt x="2118" y="604"/>
                    <a:pt x="930" y="2922"/>
                    <a:pt x="412" y="5346"/>
                  </a:cubicBezTo>
                  <a:cubicBezTo>
                    <a:pt x="0" y="7243"/>
                    <a:pt x="345" y="9044"/>
                    <a:pt x="527" y="10002"/>
                  </a:cubicBezTo>
                  <a:cubicBezTo>
                    <a:pt x="566" y="10175"/>
                    <a:pt x="594" y="10357"/>
                    <a:pt x="614" y="10539"/>
                  </a:cubicBezTo>
                  <a:cubicBezTo>
                    <a:pt x="317" y="11698"/>
                    <a:pt x="278" y="12599"/>
                    <a:pt x="518" y="13212"/>
                  </a:cubicBezTo>
                  <a:cubicBezTo>
                    <a:pt x="1313" y="15281"/>
                    <a:pt x="4695" y="16891"/>
                    <a:pt x="8153" y="16891"/>
                  </a:cubicBezTo>
                  <a:lnTo>
                    <a:pt x="8460" y="16881"/>
                  </a:lnTo>
                  <a:cubicBezTo>
                    <a:pt x="10845" y="16814"/>
                    <a:pt x="14332" y="15291"/>
                    <a:pt x="15156" y="13959"/>
                  </a:cubicBezTo>
                  <a:cubicBezTo>
                    <a:pt x="16383" y="13068"/>
                    <a:pt x="18366" y="8651"/>
                    <a:pt x="16977" y="4877"/>
                  </a:cubicBezTo>
                  <a:cubicBezTo>
                    <a:pt x="16296" y="3028"/>
                    <a:pt x="15070" y="1677"/>
                    <a:pt x="13346" y="872"/>
                  </a:cubicBezTo>
                  <a:cubicBezTo>
                    <a:pt x="12100" y="290"/>
                    <a:pt x="10617" y="0"/>
                    <a:pt x="8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5"/>
            <p:cNvSpPr/>
            <p:nvPr/>
          </p:nvSpPr>
          <p:spPr>
            <a:xfrm>
              <a:off x="2760346" y="2011582"/>
              <a:ext cx="924771" cy="876307"/>
            </a:xfrm>
            <a:custGeom>
              <a:avLst/>
              <a:gdLst/>
              <a:ahLst/>
              <a:cxnLst/>
              <a:rect l="l" t="t" r="r" b="b"/>
              <a:pathLst>
                <a:path w="15895" h="15062" extrusionOk="0">
                  <a:moveTo>
                    <a:pt x="9284" y="0"/>
                  </a:moveTo>
                  <a:cubicBezTo>
                    <a:pt x="8604" y="288"/>
                    <a:pt x="5912" y="173"/>
                    <a:pt x="4532" y="230"/>
                  </a:cubicBezTo>
                  <a:cubicBezTo>
                    <a:pt x="3143" y="288"/>
                    <a:pt x="700" y="1504"/>
                    <a:pt x="1" y="2683"/>
                  </a:cubicBezTo>
                  <a:cubicBezTo>
                    <a:pt x="1" y="2683"/>
                    <a:pt x="2769" y="4742"/>
                    <a:pt x="4532" y="5873"/>
                  </a:cubicBezTo>
                  <a:cubicBezTo>
                    <a:pt x="6285" y="7003"/>
                    <a:pt x="9696" y="10835"/>
                    <a:pt x="9696" y="10835"/>
                  </a:cubicBezTo>
                  <a:cubicBezTo>
                    <a:pt x="9696" y="10835"/>
                    <a:pt x="9657" y="13690"/>
                    <a:pt x="9657" y="14121"/>
                  </a:cubicBezTo>
                  <a:cubicBezTo>
                    <a:pt x="9667" y="14538"/>
                    <a:pt x="9792" y="14668"/>
                    <a:pt x="9921" y="14668"/>
                  </a:cubicBezTo>
                  <a:cubicBezTo>
                    <a:pt x="9926" y="14668"/>
                    <a:pt x="9931" y="14668"/>
                    <a:pt x="9935" y="14668"/>
                  </a:cubicBezTo>
                  <a:cubicBezTo>
                    <a:pt x="10060" y="14648"/>
                    <a:pt x="11142" y="13413"/>
                    <a:pt x="11142" y="13413"/>
                  </a:cubicBezTo>
                  <a:lnTo>
                    <a:pt x="13145" y="14802"/>
                  </a:lnTo>
                  <a:cubicBezTo>
                    <a:pt x="13145" y="14802"/>
                    <a:pt x="13494" y="15061"/>
                    <a:pt x="14149" y="15061"/>
                  </a:cubicBezTo>
                  <a:cubicBezTo>
                    <a:pt x="14171" y="15061"/>
                    <a:pt x="14194" y="15061"/>
                    <a:pt x="14218" y="15060"/>
                  </a:cubicBezTo>
                  <a:cubicBezTo>
                    <a:pt x="13940" y="14802"/>
                    <a:pt x="13940" y="13911"/>
                    <a:pt x="13940" y="13911"/>
                  </a:cubicBezTo>
                  <a:lnTo>
                    <a:pt x="13940" y="13911"/>
                  </a:lnTo>
                  <a:cubicBezTo>
                    <a:pt x="13940" y="13911"/>
                    <a:pt x="14119" y="13992"/>
                    <a:pt x="14428" y="13992"/>
                  </a:cubicBezTo>
                  <a:cubicBezTo>
                    <a:pt x="14583" y="13992"/>
                    <a:pt x="14770" y="13971"/>
                    <a:pt x="14984" y="13911"/>
                  </a:cubicBezTo>
                  <a:cubicBezTo>
                    <a:pt x="14294" y="13489"/>
                    <a:pt x="14553" y="11937"/>
                    <a:pt x="14955" y="10835"/>
                  </a:cubicBezTo>
                  <a:cubicBezTo>
                    <a:pt x="15358" y="9743"/>
                    <a:pt x="14994" y="8316"/>
                    <a:pt x="14716" y="7444"/>
                  </a:cubicBezTo>
                  <a:cubicBezTo>
                    <a:pt x="15549" y="7214"/>
                    <a:pt x="15894" y="6352"/>
                    <a:pt x="15894" y="6352"/>
                  </a:cubicBezTo>
                  <a:cubicBezTo>
                    <a:pt x="15894" y="6352"/>
                    <a:pt x="14850" y="5949"/>
                    <a:pt x="14380" y="5557"/>
                  </a:cubicBezTo>
                  <a:cubicBezTo>
                    <a:pt x="13643" y="4944"/>
                    <a:pt x="13001" y="4225"/>
                    <a:pt x="12484" y="3420"/>
                  </a:cubicBezTo>
                  <a:cubicBezTo>
                    <a:pt x="11784" y="2386"/>
                    <a:pt x="8431" y="1217"/>
                    <a:pt x="8431" y="1217"/>
                  </a:cubicBezTo>
                  <a:cubicBezTo>
                    <a:pt x="8431" y="1217"/>
                    <a:pt x="9131" y="690"/>
                    <a:pt x="9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5"/>
            <p:cNvSpPr/>
            <p:nvPr/>
          </p:nvSpPr>
          <p:spPr>
            <a:xfrm>
              <a:off x="2825568" y="2026069"/>
              <a:ext cx="278159" cy="138294"/>
            </a:xfrm>
            <a:custGeom>
              <a:avLst/>
              <a:gdLst/>
              <a:ahLst/>
              <a:cxnLst/>
              <a:rect l="l" t="t" r="r" b="b"/>
              <a:pathLst>
                <a:path w="4781" h="2377" extrusionOk="0">
                  <a:moveTo>
                    <a:pt x="3191" y="0"/>
                  </a:moveTo>
                  <a:cubicBezTo>
                    <a:pt x="2261" y="106"/>
                    <a:pt x="987" y="632"/>
                    <a:pt x="29" y="1303"/>
                  </a:cubicBezTo>
                  <a:cubicBezTo>
                    <a:pt x="0" y="1523"/>
                    <a:pt x="0" y="1753"/>
                    <a:pt x="20" y="1983"/>
                  </a:cubicBezTo>
                  <a:lnTo>
                    <a:pt x="307" y="2376"/>
                  </a:lnTo>
                  <a:cubicBezTo>
                    <a:pt x="738" y="1918"/>
                    <a:pt x="2500" y="1081"/>
                    <a:pt x="4400" y="1081"/>
                  </a:cubicBezTo>
                  <a:cubicBezTo>
                    <a:pt x="4527" y="1081"/>
                    <a:pt x="4654" y="1085"/>
                    <a:pt x="4781" y="1092"/>
                  </a:cubicBezTo>
                  <a:cubicBezTo>
                    <a:pt x="4541" y="661"/>
                    <a:pt x="3890" y="230"/>
                    <a:pt x="3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5"/>
            <p:cNvSpPr/>
            <p:nvPr/>
          </p:nvSpPr>
          <p:spPr>
            <a:xfrm>
              <a:off x="3039035" y="2164308"/>
              <a:ext cx="615952" cy="277984"/>
            </a:xfrm>
            <a:custGeom>
              <a:avLst/>
              <a:gdLst/>
              <a:ahLst/>
              <a:cxnLst/>
              <a:rect l="l" t="t" r="r" b="b"/>
              <a:pathLst>
                <a:path w="10587" h="4778" extrusionOk="0">
                  <a:moveTo>
                    <a:pt x="6736" y="0"/>
                  </a:moveTo>
                  <a:cubicBezTo>
                    <a:pt x="5471" y="824"/>
                    <a:pt x="4149" y="1571"/>
                    <a:pt x="2779" y="2213"/>
                  </a:cubicBezTo>
                  <a:cubicBezTo>
                    <a:pt x="1735" y="2711"/>
                    <a:pt x="710" y="3123"/>
                    <a:pt x="1" y="3439"/>
                  </a:cubicBezTo>
                  <a:cubicBezTo>
                    <a:pt x="461" y="3775"/>
                    <a:pt x="892" y="4139"/>
                    <a:pt x="1313" y="4532"/>
                  </a:cubicBezTo>
                  <a:cubicBezTo>
                    <a:pt x="2266" y="4666"/>
                    <a:pt x="3449" y="4777"/>
                    <a:pt x="4695" y="4777"/>
                  </a:cubicBezTo>
                  <a:cubicBezTo>
                    <a:pt x="6730" y="4777"/>
                    <a:pt x="8935" y="4481"/>
                    <a:pt x="10587" y="3506"/>
                  </a:cubicBezTo>
                  <a:cubicBezTo>
                    <a:pt x="10232" y="3353"/>
                    <a:pt x="9897" y="3162"/>
                    <a:pt x="9590" y="2932"/>
                  </a:cubicBezTo>
                  <a:cubicBezTo>
                    <a:pt x="8853" y="2319"/>
                    <a:pt x="8211" y="1600"/>
                    <a:pt x="7694" y="795"/>
                  </a:cubicBezTo>
                  <a:cubicBezTo>
                    <a:pt x="7512" y="527"/>
                    <a:pt x="7157" y="259"/>
                    <a:pt x="6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5"/>
            <p:cNvSpPr/>
            <p:nvPr/>
          </p:nvSpPr>
          <p:spPr>
            <a:xfrm>
              <a:off x="3268154" y="2501293"/>
              <a:ext cx="374621" cy="386548"/>
            </a:xfrm>
            <a:custGeom>
              <a:avLst/>
              <a:gdLst/>
              <a:ahLst/>
              <a:cxnLst/>
              <a:rect l="l" t="t" r="r" b="b"/>
              <a:pathLst>
                <a:path w="6439" h="6644" extrusionOk="0">
                  <a:moveTo>
                    <a:pt x="3513" y="0"/>
                  </a:moveTo>
                  <a:cubicBezTo>
                    <a:pt x="3506" y="0"/>
                    <a:pt x="3501" y="2"/>
                    <a:pt x="3497" y="4"/>
                  </a:cubicBezTo>
                  <a:cubicBezTo>
                    <a:pt x="3382" y="90"/>
                    <a:pt x="3497" y="1824"/>
                    <a:pt x="3497" y="1824"/>
                  </a:cubicBezTo>
                  <a:cubicBezTo>
                    <a:pt x="3497" y="1824"/>
                    <a:pt x="2855" y="972"/>
                    <a:pt x="1916" y="579"/>
                  </a:cubicBezTo>
                  <a:cubicBezTo>
                    <a:pt x="1819" y="540"/>
                    <a:pt x="1715" y="522"/>
                    <a:pt x="1609" y="522"/>
                  </a:cubicBezTo>
                  <a:cubicBezTo>
                    <a:pt x="1066" y="522"/>
                    <a:pt x="433" y="979"/>
                    <a:pt x="0" y="1355"/>
                  </a:cubicBezTo>
                  <a:cubicBezTo>
                    <a:pt x="585" y="1978"/>
                    <a:pt x="968" y="2418"/>
                    <a:pt x="968" y="2418"/>
                  </a:cubicBezTo>
                  <a:cubicBezTo>
                    <a:pt x="968" y="2418"/>
                    <a:pt x="929" y="5273"/>
                    <a:pt x="929" y="5704"/>
                  </a:cubicBezTo>
                  <a:cubicBezTo>
                    <a:pt x="939" y="6121"/>
                    <a:pt x="1064" y="6251"/>
                    <a:pt x="1193" y="6251"/>
                  </a:cubicBezTo>
                  <a:cubicBezTo>
                    <a:pt x="1198" y="6251"/>
                    <a:pt x="1203" y="6251"/>
                    <a:pt x="1207" y="6251"/>
                  </a:cubicBezTo>
                  <a:cubicBezTo>
                    <a:pt x="1332" y="6231"/>
                    <a:pt x="2414" y="4996"/>
                    <a:pt x="2414" y="4996"/>
                  </a:cubicBezTo>
                  <a:lnTo>
                    <a:pt x="4417" y="6385"/>
                  </a:lnTo>
                  <a:cubicBezTo>
                    <a:pt x="4417" y="6385"/>
                    <a:pt x="4777" y="6644"/>
                    <a:pt x="5453" y="6644"/>
                  </a:cubicBezTo>
                  <a:cubicBezTo>
                    <a:pt x="5465" y="6644"/>
                    <a:pt x="5477" y="6644"/>
                    <a:pt x="5490" y="6643"/>
                  </a:cubicBezTo>
                  <a:cubicBezTo>
                    <a:pt x="5212" y="6385"/>
                    <a:pt x="5212" y="5494"/>
                    <a:pt x="5212" y="5494"/>
                  </a:cubicBezTo>
                  <a:lnTo>
                    <a:pt x="5212" y="5494"/>
                  </a:lnTo>
                  <a:cubicBezTo>
                    <a:pt x="5212" y="5494"/>
                    <a:pt x="5391" y="5570"/>
                    <a:pt x="5700" y="5570"/>
                  </a:cubicBezTo>
                  <a:cubicBezTo>
                    <a:pt x="5855" y="5570"/>
                    <a:pt x="6042" y="5551"/>
                    <a:pt x="6256" y="5494"/>
                  </a:cubicBezTo>
                  <a:cubicBezTo>
                    <a:pt x="5566" y="5072"/>
                    <a:pt x="5825" y="3511"/>
                    <a:pt x="6227" y="2418"/>
                  </a:cubicBezTo>
                  <a:cubicBezTo>
                    <a:pt x="6438" y="1834"/>
                    <a:pt x="6438" y="1154"/>
                    <a:pt x="6342" y="512"/>
                  </a:cubicBezTo>
                  <a:lnTo>
                    <a:pt x="6342" y="512"/>
                  </a:lnTo>
                  <a:cubicBezTo>
                    <a:pt x="6074" y="1144"/>
                    <a:pt x="5585" y="2083"/>
                    <a:pt x="4934" y="2533"/>
                  </a:cubicBezTo>
                  <a:cubicBezTo>
                    <a:pt x="4795" y="1061"/>
                    <a:pt x="3698" y="0"/>
                    <a:pt x="3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5"/>
            <p:cNvSpPr/>
            <p:nvPr/>
          </p:nvSpPr>
          <p:spPr>
            <a:xfrm>
              <a:off x="2752550" y="2004833"/>
              <a:ext cx="939782" cy="890212"/>
            </a:xfrm>
            <a:custGeom>
              <a:avLst/>
              <a:gdLst/>
              <a:ahLst/>
              <a:cxnLst/>
              <a:rect l="l" t="t" r="r" b="b"/>
              <a:pathLst>
                <a:path w="16153" h="15301" extrusionOk="0">
                  <a:moveTo>
                    <a:pt x="9236" y="289"/>
                  </a:moveTo>
                  <a:lnTo>
                    <a:pt x="9236" y="289"/>
                  </a:lnTo>
                  <a:cubicBezTo>
                    <a:pt x="9025" y="825"/>
                    <a:pt x="8498" y="1227"/>
                    <a:pt x="8498" y="1227"/>
                  </a:cubicBezTo>
                  <a:cubicBezTo>
                    <a:pt x="8460" y="1256"/>
                    <a:pt x="8450" y="1304"/>
                    <a:pt x="8460" y="1352"/>
                  </a:cubicBezTo>
                  <a:cubicBezTo>
                    <a:pt x="8460" y="1390"/>
                    <a:pt x="8489" y="1429"/>
                    <a:pt x="8536" y="1448"/>
                  </a:cubicBezTo>
                  <a:cubicBezTo>
                    <a:pt x="8565" y="1457"/>
                    <a:pt x="11851" y="2617"/>
                    <a:pt x="12522" y="3603"/>
                  </a:cubicBezTo>
                  <a:cubicBezTo>
                    <a:pt x="13049" y="4418"/>
                    <a:pt x="13700" y="5146"/>
                    <a:pt x="14447" y="5768"/>
                  </a:cubicBezTo>
                  <a:cubicBezTo>
                    <a:pt x="14831" y="6085"/>
                    <a:pt x="15578" y="6410"/>
                    <a:pt x="15875" y="6535"/>
                  </a:cubicBezTo>
                  <a:cubicBezTo>
                    <a:pt x="15750" y="6765"/>
                    <a:pt x="15425" y="7282"/>
                    <a:pt x="14821" y="7445"/>
                  </a:cubicBezTo>
                  <a:cubicBezTo>
                    <a:pt x="14754" y="7464"/>
                    <a:pt x="14716" y="7531"/>
                    <a:pt x="14735" y="7598"/>
                  </a:cubicBezTo>
                  <a:cubicBezTo>
                    <a:pt x="15195" y="8997"/>
                    <a:pt x="15271" y="10108"/>
                    <a:pt x="14974" y="10913"/>
                  </a:cubicBezTo>
                  <a:cubicBezTo>
                    <a:pt x="14649" y="11785"/>
                    <a:pt x="14313" y="13318"/>
                    <a:pt x="14859" y="13960"/>
                  </a:cubicBezTo>
                  <a:cubicBezTo>
                    <a:pt x="14759" y="13979"/>
                    <a:pt x="14657" y="13989"/>
                    <a:pt x="14556" y="13989"/>
                  </a:cubicBezTo>
                  <a:cubicBezTo>
                    <a:pt x="14406" y="13989"/>
                    <a:pt x="14259" y="13967"/>
                    <a:pt x="14122" y="13921"/>
                  </a:cubicBezTo>
                  <a:cubicBezTo>
                    <a:pt x="14104" y="13913"/>
                    <a:pt x="14085" y="13908"/>
                    <a:pt x="14067" y="13908"/>
                  </a:cubicBezTo>
                  <a:cubicBezTo>
                    <a:pt x="14044" y="13908"/>
                    <a:pt x="14023" y="13915"/>
                    <a:pt x="14007" y="13931"/>
                  </a:cubicBezTo>
                  <a:cubicBezTo>
                    <a:pt x="13968" y="13950"/>
                    <a:pt x="13949" y="13988"/>
                    <a:pt x="13949" y="14027"/>
                  </a:cubicBezTo>
                  <a:cubicBezTo>
                    <a:pt x="13949" y="14103"/>
                    <a:pt x="13959" y="14688"/>
                    <a:pt x="14122" y="15052"/>
                  </a:cubicBezTo>
                  <a:cubicBezTo>
                    <a:pt x="13853" y="15042"/>
                    <a:pt x="13576" y="14966"/>
                    <a:pt x="13346" y="14822"/>
                  </a:cubicBezTo>
                  <a:lnTo>
                    <a:pt x="11343" y="13433"/>
                  </a:lnTo>
                  <a:cubicBezTo>
                    <a:pt x="11324" y="13414"/>
                    <a:pt x="11305" y="13404"/>
                    <a:pt x="11276" y="13404"/>
                  </a:cubicBezTo>
                  <a:cubicBezTo>
                    <a:pt x="11248" y="13404"/>
                    <a:pt x="11209" y="13414"/>
                    <a:pt x="11190" y="13433"/>
                  </a:cubicBezTo>
                  <a:cubicBezTo>
                    <a:pt x="10711" y="13979"/>
                    <a:pt x="10165" y="14563"/>
                    <a:pt x="10041" y="14649"/>
                  </a:cubicBezTo>
                  <a:cubicBezTo>
                    <a:pt x="10031" y="14649"/>
                    <a:pt x="10021" y="14649"/>
                    <a:pt x="10012" y="14640"/>
                  </a:cubicBezTo>
                  <a:cubicBezTo>
                    <a:pt x="9993" y="14621"/>
                    <a:pt x="9916" y="14534"/>
                    <a:pt x="9916" y="14228"/>
                  </a:cubicBezTo>
                  <a:cubicBezTo>
                    <a:pt x="9906" y="13806"/>
                    <a:pt x="9954" y="10971"/>
                    <a:pt x="9954" y="10942"/>
                  </a:cubicBezTo>
                  <a:cubicBezTo>
                    <a:pt x="9945" y="10913"/>
                    <a:pt x="9935" y="10884"/>
                    <a:pt x="9916" y="10865"/>
                  </a:cubicBezTo>
                  <a:cubicBezTo>
                    <a:pt x="9782" y="10702"/>
                    <a:pt x="6477" y="7014"/>
                    <a:pt x="4723" y="5874"/>
                  </a:cubicBezTo>
                  <a:cubicBezTo>
                    <a:pt x="3171" y="4878"/>
                    <a:pt x="786" y="3124"/>
                    <a:pt x="297" y="2760"/>
                  </a:cubicBezTo>
                  <a:cubicBezTo>
                    <a:pt x="1045" y="1649"/>
                    <a:pt x="3382" y="509"/>
                    <a:pt x="4666" y="461"/>
                  </a:cubicBezTo>
                  <a:cubicBezTo>
                    <a:pt x="5097" y="432"/>
                    <a:pt x="5643" y="432"/>
                    <a:pt x="6228" y="432"/>
                  </a:cubicBezTo>
                  <a:cubicBezTo>
                    <a:pt x="7406" y="432"/>
                    <a:pt x="8623" y="432"/>
                    <a:pt x="9236" y="289"/>
                  </a:cubicBezTo>
                  <a:close/>
                  <a:moveTo>
                    <a:pt x="9417" y="1"/>
                  </a:moveTo>
                  <a:cubicBezTo>
                    <a:pt x="9401" y="1"/>
                    <a:pt x="9385" y="4"/>
                    <a:pt x="9370" y="11"/>
                  </a:cubicBezTo>
                  <a:cubicBezTo>
                    <a:pt x="8920" y="193"/>
                    <a:pt x="7483" y="202"/>
                    <a:pt x="6218" y="202"/>
                  </a:cubicBezTo>
                  <a:cubicBezTo>
                    <a:pt x="5634" y="202"/>
                    <a:pt x="5088" y="202"/>
                    <a:pt x="4656" y="221"/>
                  </a:cubicBezTo>
                  <a:cubicBezTo>
                    <a:pt x="3248" y="289"/>
                    <a:pt x="757" y="1515"/>
                    <a:pt x="29" y="2741"/>
                  </a:cubicBezTo>
                  <a:cubicBezTo>
                    <a:pt x="0" y="2789"/>
                    <a:pt x="10" y="2856"/>
                    <a:pt x="58" y="2894"/>
                  </a:cubicBezTo>
                  <a:cubicBezTo>
                    <a:pt x="87" y="2914"/>
                    <a:pt x="2855" y="4964"/>
                    <a:pt x="4599" y="6085"/>
                  </a:cubicBezTo>
                  <a:cubicBezTo>
                    <a:pt x="6237" y="7148"/>
                    <a:pt x="9370" y="10616"/>
                    <a:pt x="9715" y="10999"/>
                  </a:cubicBezTo>
                  <a:cubicBezTo>
                    <a:pt x="9705" y="11383"/>
                    <a:pt x="9667" y="13845"/>
                    <a:pt x="9676" y="14247"/>
                  </a:cubicBezTo>
                  <a:cubicBezTo>
                    <a:pt x="9676" y="14534"/>
                    <a:pt x="9734" y="14726"/>
                    <a:pt x="9858" y="14831"/>
                  </a:cubicBezTo>
                  <a:cubicBezTo>
                    <a:pt x="9907" y="14880"/>
                    <a:pt x="9975" y="14901"/>
                    <a:pt x="10041" y="14901"/>
                  </a:cubicBezTo>
                  <a:cubicBezTo>
                    <a:pt x="10054" y="14901"/>
                    <a:pt x="10066" y="14900"/>
                    <a:pt x="10079" y="14899"/>
                  </a:cubicBezTo>
                  <a:cubicBezTo>
                    <a:pt x="10127" y="14899"/>
                    <a:pt x="10242" y="14879"/>
                    <a:pt x="11296" y="13682"/>
                  </a:cubicBezTo>
                  <a:lnTo>
                    <a:pt x="13202" y="15013"/>
                  </a:lnTo>
                  <a:cubicBezTo>
                    <a:pt x="13221" y="15023"/>
                    <a:pt x="13595" y="15301"/>
                    <a:pt x="14285" y="15301"/>
                  </a:cubicBezTo>
                  <a:lnTo>
                    <a:pt x="14352" y="15291"/>
                  </a:lnTo>
                  <a:cubicBezTo>
                    <a:pt x="14457" y="15291"/>
                    <a:pt x="14505" y="15157"/>
                    <a:pt x="14428" y="15081"/>
                  </a:cubicBezTo>
                  <a:cubicBezTo>
                    <a:pt x="14275" y="14946"/>
                    <a:pt x="14208" y="14515"/>
                    <a:pt x="14189" y="14180"/>
                  </a:cubicBezTo>
                  <a:lnTo>
                    <a:pt x="14189" y="14180"/>
                  </a:lnTo>
                  <a:cubicBezTo>
                    <a:pt x="14318" y="14207"/>
                    <a:pt x="14449" y="14220"/>
                    <a:pt x="14581" y="14220"/>
                  </a:cubicBezTo>
                  <a:cubicBezTo>
                    <a:pt x="14773" y="14220"/>
                    <a:pt x="14965" y="14193"/>
                    <a:pt x="15147" y="14142"/>
                  </a:cubicBezTo>
                  <a:cubicBezTo>
                    <a:pt x="15243" y="14113"/>
                    <a:pt x="15262" y="13979"/>
                    <a:pt x="15176" y="13921"/>
                  </a:cubicBezTo>
                  <a:cubicBezTo>
                    <a:pt x="14610" y="13576"/>
                    <a:pt x="14754" y="12187"/>
                    <a:pt x="15195" y="10990"/>
                  </a:cubicBezTo>
                  <a:cubicBezTo>
                    <a:pt x="15501" y="10156"/>
                    <a:pt x="15434" y="9026"/>
                    <a:pt x="14994" y="7637"/>
                  </a:cubicBezTo>
                  <a:cubicBezTo>
                    <a:pt x="15798" y="7359"/>
                    <a:pt x="16124" y="6544"/>
                    <a:pt x="16143" y="6506"/>
                  </a:cubicBezTo>
                  <a:cubicBezTo>
                    <a:pt x="16153" y="6477"/>
                    <a:pt x="16153" y="6449"/>
                    <a:pt x="16143" y="6420"/>
                  </a:cubicBezTo>
                  <a:cubicBezTo>
                    <a:pt x="16124" y="6391"/>
                    <a:pt x="16105" y="6362"/>
                    <a:pt x="16076" y="6353"/>
                  </a:cubicBezTo>
                  <a:cubicBezTo>
                    <a:pt x="16067" y="6353"/>
                    <a:pt x="15041" y="5951"/>
                    <a:pt x="14591" y="5577"/>
                  </a:cubicBezTo>
                  <a:cubicBezTo>
                    <a:pt x="13863" y="4973"/>
                    <a:pt x="13231" y="4255"/>
                    <a:pt x="12713" y="3469"/>
                  </a:cubicBezTo>
                  <a:cubicBezTo>
                    <a:pt x="12100" y="2549"/>
                    <a:pt x="9542" y="1563"/>
                    <a:pt x="8805" y="1285"/>
                  </a:cubicBezTo>
                  <a:cubicBezTo>
                    <a:pt x="9025" y="1084"/>
                    <a:pt x="9408" y="662"/>
                    <a:pt x="9533" y="145"/>
                  </a:cubicBezTo>
                  <a:cubicBezTo>
                    <a:pt x="9548" y="66"/>
                    <a:pt x="9487" y="1"/>
                    <a:pt x="9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5"/>
            <p:cNvSpPr/>
            <p:nvPr/>
          </p:nvSpPr>
          <p:spPr>
            <a:xfrm>
              <a:off x="3375731" y="2760199"/>
              <a:ext cx="178962" cy="227775"/>
            </a:xfrm>
            <a:custGeom>
              <a:avLst/>
              <a:gdLst/>
              <a:ahLst/>
              <a:cxnLst/>
              <a:rect l="l" t="t" r="r" b="b"/>
              <a:pathLst>
                <a:path w="3076" h="3915" extrusionOk="0">
                  <a:moveTo>
                    <a:pt x="1737" y="0"/>
                  </a:moveTo>
                  <a:cubicBezTo>
                    <a:pt x="1347" y="0"/>
                    <a:pt x="901" y="161"/>
                    <a:pt x="565" y="546"/>
                  </a:cubicBezTo>
                  <a:lnTo>
                    <a:pt x="0" y="3812"/>
                  </a:lnTo>
                  <a:cubicBezTo>
                    <a:pt x="186" y="3881"/>
                    <a:pt x="384" y="3914"/>
                    <a:pt x="584" y="3914"/>
                  </a:cubicBezTo>
                  <a:cubicBezTo>
                    <a:pt x="1312" y="3914"/>
                    <a:pt x="2078" y="3474"/>
                    <a:pt x="2491" y="2663"/>
                  </a:cubicBezTo>
                  <a:cubicBezTo>
                    <a:pt x="3075" y="1542"/>
                    <a:pt x="2932" y="747"/>
                    <a:pt x="2462" y="258"/>
                  </a:cubicBezTo>
                  <a:cubicBezTo>
                    <a:pt x="2304" y="96"/>
                    <a:pt x="2037" y="0"/>
                    <a:pt x="1737"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5"/>
            <p:cNvSpPr/>
            <p:nvPr/>
          </p:nvSpPr>
          <p:spPr>
            <a:xfrm>
              <a:off x="3417564" y="2819136"/>
              <a:ext cx="76390" cy="86514"/>
            </a:xfrm>
            <a:custGeom>
              <a:avLst/>
              <a:gdLst/>
              <a:ahLst/>
              <a:cxnLst/>
              <a:rect l="l" t="t" r="r" b="b"/>
              <a:pathLst>
                <a:path w="1313" h="1487" extrusionOk="0">
                  <a:moveTo>
                    <a:pt x="1138" y="1"/>
                  </a:moveTo>
                  <a:cubicBezTo>
                    <a:pt x="1132" y="1"/>
                    <a:pt x="1126" y="1"/>
                    <a:pt x="1121" y="2"/>
                  </a:cubicBezTo>
                  <a:cubicBezTo>
                    <a:pt x="1092" y="12"/>
                    <a:pt x="373" y="146"/>
                    <a:pt x="28" y="1228"/>
                  </a:cubicBezTo>
                  <a:cubicBezTo>
                    <a:pt x="1" y="1318"/>
                    <a:pt x="67" y="1388"/>
                    <a:pt x="143" y="1388"/>
                  </a:cubicBezTo>
                  <a:cubicBezTo>
                    <a:pt x="172" y="1388"/>
                    <a:pt x="203" y="1377"/>
                    <a:pt x="230" y="1353"/>
                  </a:cubicBezTo>
                  <a:cubicBezTo>
                    <a:pt x="340" y="1235"/>
                    <a:pt x="491" y="1173"/>
                    <a:pt x="646" y="1173"/>
                  </a:cubicBezTo>
                  <a:cubicBezTo>
                    <a:pt x="692" y="1173"/>
                    <a:pt x="739" y="1179"/>
                    <a:pt x="785" y="1190"/>
                  </a:cubicBezTo>
                  <a:cubicBezTo>
                    <a:pt x="910" y="1209"/>
                    <a:pt x="1015" y="1286"/>
                    <a:pt x="1063" y="1401"/>
                  </a:cubicBezTo>
                  <a:cubicBezTo>
                    <a:pt x="1082" y="1449"/>
                    <a:pt x="1130" y="1487"/>
                    <a:pt x="1178" y="1487"/>
                  </a:cubicBezTo>
                  <a:cubicBezTo>
                    <a:pt x="1197" y="1487"/>
                    <a:pt x="1207" y="1477"/>
                    <a:pt x="1216" y="1477"/>
                  </a:cubicBezTo>
                  <a:cubicBezTo>
                    <a:pt x="1274" y="1458"/>
                    <a:pt x="1312" y="1391"/>
                    <a:pt x="1293" y="1324"/>
                  </a:cubicBezTo>
                  <a:cubicBezTo>
                    <a:pt x="1216" y="1132"/>
                    <a:pt x="1044" y="989"/>
                    <a:pt x="843" y="950"/>
                  </a:cubicBezTo>
                  <a:cubicBezTo>
                    <a:pt x="785" y="940"/>
                    <a:pt x="726" y="934"/>
                    <a:pt x="668" y="934"/>
                  </a:cubicBezTo>
                  <a:cubicBezTo>
                    <a:pt x="570" y="934"/>
                    <a:pt x="473" y="949"/>
                    <a:pt x="383" y="979"/>
                  </a:cubicBezTo>
                  <a:cubicBezTo>
                    <a:pt x="699" y="337"/>
                    <a:pt x="1140" y="241"/>
                    <a:pt x="1159" y="241"/>
                  </a:cubicBezTo>
                  <a:cubicBezTo>
                    <a:pt x="1226" y="232"/>
                    <a:pt x="1274" y="165"/>
                    <a:pt x="1255" y="98"/>
                  </a:cubicBezTo>
                  <a:cubicBezTo>
                    <a:pt x="1246" y="45"/>
                    <a:pt x="1197"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3365433" y="2752752"/>
              <a:ext cx="203746" cy="242669"/>
            </a:xfrm>
            <a:custGeom>
              <a:avLst/>
              <a:gdLst/>
              <a:ahLst/>
              <a:cxnLst/>
              <a:rect l="l" t="t" r="r" b="b"/>
              <a:pathLst>
                <a:path w="3502" h="4171" extrusionOk="0">
                  <a:moveTo>
                    <a:pt x="1954" y="1"/>
                  </a:moveTo>
                  <a:cubicBezTo>
                    <a:pt x="1930" y="1"/>
                    <a:pt x="1906" y="1"/>
                    <a:pt x="1882" y="3"/>
                  </a:cubicBezTo>
                  <a:cubicBezTo>
                    <a:pt x="1413" y="22"/>
                    <a:pt x="963" y="233"/>
                    <a:pt x="656" y="587"/>
                  </a:cubicBezTo>
                  <a:lnTo>
                    <a:pt x="350" y="932"/>
                  </a:lnTo>
                  <a:cubicBezTo>
                    <a:pt x="270" y="1019"/>
                    <a:pt x="355" y="1134"/>
                    <a:pt x="447" y="1134"/>
                  </a:cubicBezTo>
                  <a:cubicBezTo>
                    <a:pt x="476" y="1134"/>
                    <a:pt x="506" y="1123"/>
                    <a:pt x="532" y="1095"/>
                  </a:cubicBezTo>
                  <a:lnTo>
                    <a:pt x="838" y="750"/>
                  </a:lnTo>
                  <a:cubicBezTo>
                    <a:pt x="1097" y="444"/>
                    <a:pt x="1480" y="262"/>
                    <a:pt x="1892" y="242"/>
                  </a:cubicBezTo>
                  <a:cubicBezTo>
                    <a:pt x="1914" y="241"/>
                    <a:pt x="1936" y="240"/>
                    <a:pt x="1958" y="240"/>
                  </a:cubicBezTo>
                  <a:cubicBezTo>
                    <a:pt x="2175" y="240"/>
                    <a:pt x="2388" y="324"/>
                    <a:pt x="2553" y="463"/>
                  </a:cubicBezTo>
                  <a:cubicBezTo>
                    <a:pt x="3051" y="980"/>
                    <a:pt x="3051" y="1804"/>
                    <a:pt x="2563" y="2743"/>
                  </a:cubicBezTo>
                  <a:cubicBezTo>
                    <a:pt x="2182" y="3481"/>
                    <a:pt x="1464" y="3928"/>
                    <a:pt x="758" y="3928"/>
                  </a:cubicBezTo>
                  <a:cubicBezTo>
                    <a:pt x="574" y="3928"/>
                    <a:pt x="391" y="3898"/>
                    <a:pt x="215" y="3835"/>
                  </a:cubicBezTo>
                  <a:cubicBezTo>
                    <a:pt x="200" y="3830"/>
                    <a:pt x="185" y="3828"/>
                    <a:pt x="172" y="3828"/>
                  </a:cubicBezTo>
                  <a:cubicBezTo>
                    <a:pt x="49" y="3828"/>
                    <a:pt x="0" y="4004"/>
                    <a:pt x="129" y="4055"/>
                  </a:cubicBezTo>
                  <a:cubicBezTo>
                    <a:pt x="330" y="4132"/>
                    <a:pt x="541" y="4170"/>
                    <a:pt x="762" y="4170"/>
                  </a:cubicBezTo>
                  <a:cubicBezTo>
                    <a:pt x="1557" y="4170"/>
                    <a:pt x="2352" y="3672"/>
                    <a:pt x="2773" y="2848"/>
                  </a:cubicBezTo>
                  <a:cubicBezTo>
                    <a:pt x="3501" y="1440"/>
                    <a:pt x="3051" y="645"/>
                    <a:pt x="2725" y="300"/>
                  </a:cubicBezTo>
                  <a:cubicBezTo>
                    <a:pt x="2513" y="105"/>
                    <a:pt x="2236" y="1"/>
                    <a:pt x="1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5"/>
            <p:cNvSpPr/>
            <p:nvPr/>
          </p:nvSpPr>
          <p:spPr>
            <a:xfrm>
              <a:off x="2788215" y="2932881"/>
              <a:ext cx="282115" cy="165697"/>
            </a:xfrm>
            <a:custGeom>
              <a:avLst/>
              <a:gdLst/>
              <a:ahLst/>
              <a:cxnLst/>
              <a:rect l="l" t="t" r="r" b="b"/>
              <a:pathLst>
                <a:path w="4849" h="2848" extrusionOk="0">
                  <a:moveTo>
                    <a:pt x="3464" y="0"/>
                  </a:moveTo>
                  <a:cubicBezTo>
                    <a:pt x="3446" y="0"/>
                    <a:pt x="3429" y="1"/>
                    <a:pt x="3411" y="1"/>
                  </a:cubicBezTo>
                  <a:cubicBezTo>
                    <a:pt x="2990" y="21"/>
                    <a:pt x="1006" y="547"/>
                    <a:pt x="556" y="672"/>
                  </a:cubicBezTo>
                  <a:cubicBezTo>
                    <a:pt x="116" y="797"/>
                    <a:pt x="1" y="1074"/>
                    <a:pt x="10" y="1151"/>
                  </a:cubicBezTo>
                  <a:cubicBezTo>
                    <a:pt x="306" y="2419"/>
                    <a:pt x="1273" y="2847"/>
                    <a:pt x="2247" y="2847"/>
                  </a:cubicBezTo>
                  <a:cubicBezTo>
                    <a:pt x="2569" y="2847"/>
                    <a:pt x="2891" y="2801"/>
                    <a:pt x="3191" y="2722"/>
                  </a:cubicBezTo>
                  <a:cubicBezTo>
                    <a:pt x="4245" y="2435"/>
                    <a:pt x="4848" y="1697"/>
                    <a:pt x="4618" y="950"/>
                  </a:cubicBezTo>
                  <a:cubicBezTo>
                    <a:pt x="4398" y="224"/>
                    <a:pt x="3886" y="0"/>
                    <a:pt x="3464"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5"/>
            <p:cNvSpPr/>
            <p:nvPr/>
          </p:nvSpPr>
          <p:spPr>
            <a:xfrm>
              <a:off x="2849538" y="2989607"/>
              <a:ext cx="218524" cy="108971"/>
            </a:xfrm>
            <a:custGeom>
              <a:avLst/>
              <a:gdLst/>
              <a:ahLst/>
              <a:cxnLst/>
              <a:rect l="l" t="t" r="r" b="b"/>
              <a:pathLst>
                <a:path w="3756" h="1873" extrusionOk="0">
                  <a:moveTo>
                    <a:pt x="3057" y="1"/>
                  </a:moveTo>
                  <a:cubicBezTo>
                    <a:pt x="1632" y="1"/>
                    <a:pt x="393" y="886"/>
                    <a:pt x="0" y="1603"/>
                  </a:cubicBezTo>
                  <a:cubicBezTo>
                    <a:pt x="364" y="1793"/>
                    <a:pt x="783" y="1873"/>
                    <a:pt x="1201" y="1873"/>
                  </a:cubicBezTo>
                  <a:cubicBezTo>
                    <a:pt x="1522" y="1873"/>
                    <a:pt x="1842" y="1826"/>
                    <a:pt x="2137" y="1747"/>
                  </a:cubicBezTo>
                  <a:cubicBezTo>
                    <a:pt x="3152" y="1469"/>
                    <a:pt x="3756" y="770"/>
                    <a:pt x="3583" y="42"/>
                  </a:cubicBezTo>
                  <a:cubicBezTo>
                    <a:pt x="3406" y="14"/>
                    <a:pt x="3230" y="1"/>
                    <a:pt x="30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5"/>
            <p:cNvSpPr/>
            <p:nvPr/>
          </p:nvSpPr>
          <p:spPr>
            <a:xfrm>
              <a:off x="2845640" y="2985884"/>
              <a:ext cx="216313" cy="100942"/>
            </a:xfrm>
            <a:custGeom>
              <a:avLst/>
              <a:gdLst/>
              <a:ahLst/>
              <a:cxnLst/>
              <a:rect l="l" t="t" r="r" b="b"/>
              <a:pathLst>
                <a:path w="3718" h="1735" extrusionOk="0">
                  <a:moveTo>
                    <a:pt x="3139" y="0"/>
                  </a:moveTo>
                  <a:cubicBezTo>
                    <a:pt x="1678" y="0"/>
                    <a:pt x="423" y="893"/>
                    <a:pt x="19" y="1639"/>
                  </a:cubicBezTo>
                  <a:cubicBezTo>
                    <a:pt x="0" y="1677"/>
                    <a:pt x="10" y="1706"/>
                    <a:pt x="39" y="1725"/>
                  </a:cubicBezTo>
                  <a:cubicBezTo>
                    <a:pt x="48" y="1725"/>
                    <a:pt x="58" y="1735"/>
                    <a:pt x="67" y="1735"/>
                  </a:cubicBezTo>
                  <a:cubicBezTo>
                    <a:pt x="96" y="1735"/>
                    <a:pt x="115" y="1725"/>
                    <a:pt x="125" y="1706"/>
                  </a:cubicBezTo>
                  <a:cubicBezTo>
                    <a:pt x="503" y="1001"/>
                    <a:pt x="1744" y="127"/>
                    <a:pt x="3150" y="127"/>
                  </a:cubicBezTo>
                  <a:cubicBezTo>
                    <a:pt x="3312" y="127"/>
                    <a:pt x="3476" y="139"/>
                    <a:pt x="3641" y="163"/>
                  </a:cubicBezTo>
                  <a:cubicBezTo>
                    <a:pt x="3679" y="163"/>
                    <a:pt x="3708" y="144"/>
                    <a:pt x="3708" y="115"/>
                  </a:cubicBezTo>
                  <a:cubicBezTo>
                    <a:pt x="3717" y="77"/>
                    <a:pt x="3689" y="48"/>
                    <a:pt x="3660" y="39"/>
                  </a:cubicBezTo>
                  <a:cubicBezTo>
                    <a:pt x="3484" y="13"/>
                    <a:pt x="3310" y="0"/>
                    <a:pt x="3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2797699" y="2932357"/>
              <a:ext cx="218000" cy="55620"/>
            </a:xfrm>
            <a:custGeom>
              <a:avLst/>
              <a:gdLst/>
              <a:ahLst/>
              <a:cxnLst/>
              <a:rect l="l" t="t" r="r" b="b"/>
              <a:pathLst>
                <a:path w="3747" h="956" extrusionOk="0">
                  <a:moveTo>
                    <a:pt x="3248" y="1"/>
                  </a:moveTo>
                  <a:cubicBezTo>
                    <a:pt x="2827" y="30"/>
                    <a:pt x="843" y="547"/>
                    <a:pt x="393" y="681"/>
                  </a:cubicBezTo>
                  <a:cubicBezTo>
                    <a:pt x="250" y="719"/>
                    <a:pt x="106" y="786"/>
                    <a:pt x="0" y="892"/>
                  </a:cubicBezTo>
                  <a:cubicBezTo>
                    <a:pt x="148" y="934"/>
                    <a:pt x="361" y="955"/>
                    <a:pt x="612" y="955"/>
                  </a:cubicBezTo>
                  <a:cubicBezTo>
                    <a:pt x="1551" y="955"/>
                    <a:pt x="3036" y="661"/>
                    <a:pt x="3746" y="87"/>
                  </a:cubicBezTo>
                  <a:cubicBezTo>
                    <a:pt x="3583" y="30"/>
                    <a:pt x="3421" y="1"/>
                    <a:pt x="3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2791881" y="2933811"/>
              <a:ext cx="228124" cy="57831"/>
            </a:xfrm>
            <a:custGeom>
              <a:avLst/>
              <a:gdLst/>
              <a:ahLst/>
              <a:cxnLst/>
              <a:rect l="l" t="t" r="r" b="b"/>
              <a:pathLst>
                <a:path w="3921" h="994" extrusionOk="0">
                  <a:moveTo>
                    <a:pt x="3838" y="0"/>
                  </a:moveTo>
                  <a:cubicBezTo>
                    <a:pt x="3826" y="0"/>
                    <a:pt x="3812" y="4"/>
                    <a:pt x="3798" y="14"/>
                  </a:cubicBezTo>
                  <a:cubicBezTo>
                    <a:pt x="3087" y="591"/>
                    <a:pt x="1633" y="863"/>
                    <a:pt x="720" y="863"/>
                  </a:cubicBezTo>
                  <a:cubicBezTo>
                    <a:pt x="465" y="863"/>
                    <a:pt x="252" y="842"/>
                    <a:pt x="110" y="800"/>
                  </a:cubicBezTo>
                  <a:cubicBezTo>
                    <a:pt x="104" y="798"/>
                    <a:pt x="98" y="798"/>
                    <a:pt x="93" y="798"/>
                  </a:cubicBezTo>
                  <a:cubicBezTo>
                    <a:pt x="20" y="798"/>
                    <a:pt x="0" y="906"/>
                    <a:pt x="72" y="924"/>
                  </a:cubicBezTo>
                  <a:cubicBezTo>
                    <a:pt x="255" y="966"/>
                    <a:pt x="439" y="993"/>
                    <a:pt x="629" y="993"/>
                  </a:cubicBezTo>
                  <a:cubicBezTo>
                    <a:pt x="657" y="993"/>
                    <a:pt x="685" y="993"/>
                    <a:pt x="714" y="991"/>
                  </a:cubicBezTo>
                  <a:cubicBezTo>
                    <a:pt x="1691" y="991"/>
                    <a:pt x="3185" y="675"/>
                    <a:pt x="3875" y="110"/>
                  </a:cubicBezTo>
                  <a:cubicBezTo>
                    <a:pt x="3921" y="64"/>
                    <a:pt x="3888" y="0"/>
                    <a:pt x="3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2784317" y="2928982"/>
              <a:ext cx="282115" cy="172911"/>
            </a:xfrm>
            <a:custGeom>
              <a:avLst/>
              <a:gdLst/>
              <a:ahLst/>
              <a:cxnLst/>
              <a:rect l="l" t="t" r="r" b="b"/>
              <a:pathLst>
                <a:path w="4849" h="2972" extrusionOk="0">
                  <a:moveTo>
                    <a:pt x="3537" y="125"/>
                  </a:moveTo>
                  <a:cubicBezTo>
                    <a:pt x="3782" y="125"/>
                    <a:pt x="4379" y="208"/>
                    <a:pt x="4628" y="1026"/>
                  </a:cubicBezTo>
                  <a:cubicBezTo>
                    <a:pt x="4714" y="1295"/>
                    <a:pt x="4685" y="1592"/>
                    <a:pt x="4542" y="1841"/>
                  </a:cubicBezTo>
                  <a:cubicBezTo>
                    <a:pt x="4312" y="2253"/>
                    <a:pt x="3842" y="2569"/>
                    <a:pt x="3248" y="2732"/>
                  </a:cubicBezTo>
                  <a:cubicBezTo>
                    <a:pt x="2927" y="2817"/>
                    <a:pt x="2611" y="2859"/>
                    <a:pt x="2311" y="2859"/>
                  </a:cubicBezTo>
                  <a:cubicBezTo>
                    <a:pt x="1834" y="2859"/>
                    <a:pt x="1398" y="2752"/>
                    <a:pt x="1045" y="2540"/>
                  </a:cubicBezTo>
                  <a:cubicBezTo>
                    <a:pt x="585" y="2262"/>
                    <a:pt x="278" y="1812"/>
                    <a:pt x="144" y="1208"/>
                  </a:cubicBezTo>
                  <a:cubicBezTo>
                    <a:pt x="135" y="1151"/>
                    <a:pt x="230" y="911"/>
                    <a:pt x="642" y="796"/>
                  </a:cubicBezTo>
                  <a:cubicBezTo>
                    <a:pt x="1141" y="643"/>
                    <a:pt x="3076" y="145"/>
                    <a:pt x="3488" y="126"/>
                  </a:cubicBezTo>
                  <a:cubicBezTo>
                    <a:pt x="3502" y="125"/>
                    <a:pt x="3519" y="125"/>
                    <a:pt x="3537" y="125"/>
                  </a:cubicBezTo>
                  <a:close/>
                  <a:moveTo>
                    <a:pt x="3536" y="0"/>
                  </a:moveTo>
                  <a:cubicBezTo>
                    <a:pt x="3518" y="0"/>
                    <a:pt x="3502" y="1"/>
                    <a:pt x="3488" y="1"/>
                  </a:cubicBezTo>
                  <a:cubicBezTo>
                    <a:pt x="3037" y="30"/>
                    <a:pt x="1026" y="557"/>
                    <a:pt x="614" y="681"/>
                  </a:cubicBezTo>
                  <a:cubicBezTo>
                    <a:pt x="144" y="816"/>
                    <a:pt x="0" y="1113"/>
                    <a:pt x="29" y="1237"/>
                  </a:cubicBezTo>
                  <a:cubicBezTo>
                    <a:pt x="173" y="1869"/>
                    <a:pt x="489" y="2348"/>
                    <a:pt x="987" y="2645"/>
                  </a:cubicBezTo>
                  <a:cubicBezTo>
                    <a:pt x="1374" y="2857"/>
                    <a:pt x="1814" y="2972"/>
                    <a:pt x="2256" y="2972"/>
                  </a:cubicBezTo>
                  <a:cubicBezTo>
                    <a:pt x="2274" y="2972"/>
                    <a:pt x="2292" y="2972"/>
                    <a:pt x="2309" y="2971"/>
                  </a:cubicBezTo>
                  <a:cubicBezTo>
                    <a:pt x="2635" y="2971"/>
                    <a:pt x="2961" y="2933"/>
                    <a:pt x="3287" y="2847"/>
                  </a:cubicBezTo>
                  <a:cubicBezTo>
                    <a:pt x="3909" y="2674"/>
                    <a:pt x="4407" y="2329"/>
                    <a:pt x="4647" y="1898"/>
                  </a:cubicBezTo>
                  <a:cubicBezTo>
                    <a:pt x="4810" y="1620"/>
                    <a:pt x="4848" y="1295"/>
                    <a:pt x="4752" y="988"/>
                  </a:cubicBezTo>
                  <a:cubicBezTo>
                    <a:pt x="4474" y="91"/>
                    <a:pt x="3801" y="0"/>
                    <a:pt x="3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2779314" y="2859514"/>
              <a:ext cx="31243" cy="50617"/>
            </a:xfrm>
            <a:custGeom>
              <a:avLst/>
              <a:gdLst/>
              <a:ahLst/>
              <a:cxnLst/>
              <a:rect l="l" t="t" r="r" b="b"/>
              <a:pathLst>
                <a:path w="537" h="870" extrusionOk="0">
                  <a:moveTo>
                    <a:pt x="256" y="1"/>
                  </a:moveTo>
                  <a:cubicBezTo>
                    <a:pt x="229" y="1"/>
                    <a:pt x="200" y="11"/>
                    <a:pt x="173" y="36"/>
                  </a:cubicBezTo>
                  <a:cubicBezTo>
                    <a:pt x="58" y="141"/>
                    <a:pt x="0" y="285"/>
                    <a:pt x="0" y="438"/>
                  </a:cubicBezTo>
                  <a:cubicBezTo>
                    <a:pt x="29" y="620"/>
                    <a:pt x="144" y="774"/>
                    <a:pt x="316" y="850"/>
                  </a:cubicBezTo>
                  <a:cubicBezTo>
                    <a:pt x="336" y="870"/>
                    <a:pt x="355" y="870"/>
                    <a:pt x="374" y="870"/>
                  </a:cubicBezTo>
                  <a:cubicBezTo>
                    <a:pt x="498" y="870"/>
                    <a:pt x="537" y="716"/>
                    <a:pt x="441" y="649"/>
                  </a:cubicBezTo>
                  <a:cubicBezTo>
                    <a:pt x="355" y="601"/>
                    <a:pt x="249" y="515"/>
                    <a:pt x="240" y="419"/>
                  </a:cubicBezTo>
                  <a:cubicBezTo>
                    <a:pt x="240" y="343"/>
                    <a:pt x="278" y="266"/>
                    <a:pt x="336" y="218"/>
                  </a:cubicBezTo>
                  <a:cubicBezTo>
                    <a:pt x="433" y="136"/>
                    <a:pt x="355" y="1"/>
                    <a:pt x="256" y="1"/>
                  </a:cubicBezTo>
                  <a:close/>
                </a:path>
              </a:pathLst>
            </a:custGeom>
            <a:solidFill>
              <a:srgbClr val="B47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3122118" y="2815762"/>
              <a:ext cx="83081" cy="31766"/>
            </a:xfrm>
            <a:custGeom>
              <a:avLst/>
              <a:gdLst/>
              <a:ahLst/>
              <a:cxnLst/>
              <a:rect l="l" t="t" r="r" b="b"/>
              <a:pathLst>
                <a:path w="1428" h="546" extrusionOk="0">
                  <a:moveTo>
                    <a:pt x="1340" y="1"/>
                  </a:moveTo>
                  <a:cubicBezTo>
                    <a:pt x="1334" y="1"/>
                    <a:pt x="1328" y="1"/>
                    <a:pt x="1322" y="2"/>
                  </a:cubicBezTo>
                  <a:cubicBezTo>
                    <a:pt x="1198" y="22"/>
                    <a:pt x="1083" y="41"/>
                    <a:pt x="968" y="70"/>
                  </a:cubicBezTo>
                  <a:cubicBezTo>
                    <a:pt x="862" y="98"/>
                    <a:pt x="747" y="127"/>
                    <a:pt x="642" y="165"/>
                  </a:cubicBezTo>
                  <a:cubicBezTo>
                    <a:pt x="527" y="213"/>
                    <a:pt x="422" y="252"/>
                    <a:pt x="316" y="309"/>
                  </a:cubicBezTo>
                  <a:cubicBezTo>
                    <a:pt x="211" y="357"/>
                    <a:pt x="106" y="424"/>
                    <a:pt x="10" y="491"/>
                  </a:cubicBezTo>
                  <a:cubicBezTo>
                    <a:pt x="0" y="501"/>
                    <a:pt x="0" y="520"/>
                    <a:pt x="10" y="529"/>
                  </a:cubicBezTo>
                  <a:cubicBezTo>
                    <a:pt x="15" y="541"/>
                    <a:pt x="24" y="545"/>
                    <a:pt x="34" y="545"/>
                  </a:cubicBezTo>
                  <a:cubicBezTo>
                    <a:pt x="42" y="545"/>
                    <a:pt x="50" y="543"/>
                    <a:pt x="58" y="539"/>
                  </a:cubicBezTo>
                  <a:cubicBezTo>
                    <a:pt x="153" y="481"/>
                    <a:pt x="249" y="434"/>
                    <a:pt x="355" y="395"/>
                  </a:cubicBezTo>
                  <a:cubicBezTo>
                    <a:pt x="460" y="347"/>
                    <a:pt x="565" y="319"/>
                    <a:pt x="671" y="290"/>
                  </a:cubicBezTo>
                  <a:cubicBezTo>
                    <a:pt x="786" y="261"/>
                    <a:pt x="891" y="232"/>
                    <a:pt x="1006" y="213"/>
                  </a:cubicBezTo>
                  <a:cubicBezTo>
                    <a:pt x="1111" y="194"/>
                    <a:pt x="1226" y="185"/>
                    <a:pt x="1341" y="175"/>
                  </a:cubicBezTo>
                  <a:lnTo>
                    <a:pt x="1351" y="175"/>
                  </a:lnTo>
                  <a:cubicBezTo>
                    <a:pt x="1399" y="165"/>
                    <a:pt x="1428" y="127"/>
                    <a:pt x="1418" y="79"/>
                  </a:cubicBezTo>
                  <a:cubicBezTo>
                    <a:pt x="1418" y="29"/>
                    <a:pt x="1381" y="1"/>
                    <a:pt x="1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3146264" y="2838627"/>
              <a:ext cx="59518" cy="20828"/>
            </a:xfrm>
            <a:custGeom>
              <a:avLst/>
              <a:gdLst/>
              <a:ahLst/>
              <a:cxnLst/>
              <a:rect l="l" t="t" r="r" b="b"/>
              <a:pathLst>
                <a:path w="1023" h="358" extrusionOk="0">
                  <a:moveTo>
                    <a:pt x="932" y="1"/>
                  </a:moveTo>
                  <a:cubicBezTo>
                    <a:pt x="927" y="1"/>
                    <a:pt x="922" y="1"/>
                    <a:pt x="917" y="2"/>
                  </a:cubicBezTo>
                  <a:cubicBezTo>
                    <a:pt x="763" y="21"/>
                    <a:pt x="610" y="60"/>
                    <a:pt x="457" y="108"/>
                  </a:cubicBezTo>
                  <a:cubicBezTo>
                    <a:pt x="313" y="156"/>
                    <a:pt x="170" y="213"/>
                    <a:pt x="35" y="299"/>
                  </a:cubicBezTo>
                  <a:lnTo>
                    <a:pt x="35" y="290"/>
                  </a:lnTo>
                  <a:lnTo>
                    <a:pt x="35" y="290"/>
                  </a:lnTo>
                  <a:cubicBezTo>
                    <a:pt x="0" y="316"/>
                    <a:pt x="21" y="358"/>
                    <a:pt x="54" y="358"/>
                  </a:cubicBezTo>
                  <a:cubicBezTo>
                    <a:pt x="57" y="358"/>
                    <a:pt x="61" y="358"/>
                    <a:pt x="64" y="357"/>
                  </a:cubicBezTo>
                  <a:cubicBezTo>
                    <a:pt x="198" y="299"/>
                    <a:pt x="342" y="251"/>
                    <a:pt x="495" y="223"/>
                  </a:cubicBezTo>
                  <a:cubicBezTo>
                    <a:pt x="639" y="194"/>
                    <a:pt x="783" y="184"/>
                    <a:pt x="936" y="184"/>
                  </a:cubicBezTo>
                  <a:lnTo>
                    <a:pt x="946" y="184"/>
                  </a:lnTo>
                  <a:cubicBezTo>
                    <a:pt x="993" y="175"/>
                    <a:pt x="1022" y="127"/>
                    <a:pt x="1022" y="79"/>
                  </a:cubicBezTo>
                  <a:cubicBezTo>
                    <a:pt x="1014" y="36"/>
                    <a:pt x="974" y="1"/>
                    <a:pt x="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3172271" y="2861492"/>
              <a:ext cx="37002" cy="10763"/>
            </a:xfrm>
            <a:custGeom>
              <a:avLst/>
              <a:gdLst/>
              <a:ahLst/>
              <a:cxnLst/>
              <a:rect l="l" t="t" r="r" b="b"/>
              <a:pathLst>
                <a:path w="636" h="185" extrusionOk="0">
                  <a:moveTo>
                    <a:pt x="514" y="1"/>
                  </a:moveTo>
                  <a:cubicBezTo>
                    <a:pt x="509" y="1"/>
                    <a:pt x="504" y="1"/>
                    <a:pt x="499" y="2"/>
                  </a:cubicBezTo>
                  <a:cubicBezTo>
                    <a:pt x="336" y="12"/>
                    <a:pt x="173" y="50"/>
                    <a:pt x="20" y="107"/>
                  </a:cubicBezTo>
                  <a:cubicBezTo>
                    <a:pt x="10" y="107"/>
                    <a:pt x="0" y="127"/>
                    <a:pt x="0" y="136"/>
                  </a:cubicBezTo>
                  <a:cubicBezTo>
                    <a:pt x="0" y="155"/>
                    <a:pt x="20" y="175"/>
                    <a:pt x="39" y="175"/>
                  </a:cubicBezTo>
                  <a:cubicBezTo>
                    <a:pt x="103" y="166"/>
                    <a:pt x="170" y="161"/>
                    <a:pt x="237" y="161"/>
                  </a:cubicBezTo>
                  <a:cubicBezTo>
                    <a:pt x="318" y="161"/>
                    <a:pt x="400" y="168"/>
                    <a:pt x="479" y="184"/>
                  </a:cubicBezTo>
                  <a:lnTo>
                    <a:pt x="508" y="184"/>
                  </a:lnTo>
                  <a:cubicBezTo>
                    <a:pt x="511" y="184"/>
                    <a:pt x="514" y="184"/>
                    <a:pt x="517" y="184"/>
                  </a:cubicBezTo>
                  <a:cubicBezTo>
                    <a:pt x="636" y="184"/>
                    <a:pt x="622" y="1"/>
                    <a:pt x="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2580857" y="2833158"/>
              <a:ext cx="56027" cy="28450"/>
            </a:xfrm>
            <a:custGeom>
              <a:avLst/>
              <a:gdLst/>
              <a:ahLst/>
              <a:cxnLst/>
              <a:rect l="l" t="t" r="r" b="b"/>
              <a:pathLst>
                <a:path w="963" h="489" extrusionOk="0">
                  <a:moveTo>
                    <a:pt x="97" y="0"/>
                  </a:moveTo>
                  <a:cubicBezTo>
                    <a:pt x="49" y="0"/>
                    <a:pt x="1" y="39"/>
                    <a:pt x="1" y="87"/>
                  </a:cubicBezTo>
                  <a:cubicBezTo>
                    <a:pt x="1" y="135"/>
                    <a:pt x="39" y="182"/>
                    <a:pt x="87" y="182"/>
                  </a:cubicBezTo>
                  <a:cubicBezTo>
                    <a:pt x="231" y="182"/>
                    <a:pt x="374" y="211"/>
                    <a:pt x="508" y="269"/>
                  </a:cubicBezTo>
                  <a:cubicBezTo>
                    <a:pt x="652" y="317"/>
                    <a:pt x="777" y="384"/>
                    <a:pt x="892" y="479"/>
                  </a:cubicBezTo>
                  <a:cubicBezTo>
                    <a:pt x="898" y="486"/>
                    <a:pt x="905" y="488"/>
                    <a:pt x="912" y="488"/>
                  </a:cubicBezTo>
                  <a:cubicBezTo>
                    <a:pt x="938" y="488"/>
                    <a:pt x="962" y="454"/>
                    <a:pt x="940" y="432"/>
                  </a:cubicBezTo>
                  <a:cubicBezTo>
                    <a:pt x="825" y="317"/>
                    <a:pt x="700" y="221"/>
                    <a:pt x="566" y="154"/>
                  </a:cubicBezTo>
                  <a:cubicBezTo>
                    <a:pt x="422" y="77"/>
                    <a:pt x="269" y="29"/>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5"/>
            <p:cNvSpPr/>
            <p:nvPr/>
          </p:nvSpPr>
          <p:spPr>
            <a:xfrm>
              <a:off x="2579926" y="2856023"/>
              <a:ext cx="41133" cy="18676"/>
            </a:xfrm>
            <a:custGeom>
              <a:avLst/>
              <a:gdLst/>
              <a:ahLst/>
              <a:cxnLst/>
              <a:rect l="l" t="t" r="r" b="b"/>
              <a:pathLst>
                <a:path w="707" h="321" extrusionOk="0">
                  <a:moveTo>
                    <a:pt x="113" y="0"/>
                  </a:moveTo>
                  <a:cubicBezTo>
                    <a:pt x="0" y="10"/>
                    <a:pt x="7" y="183"/>
                    <a:pt x="113" y="183"/>
                  </a:cubicBezTo>
                  <a:cubicBezTo>
                    <a:pt x="116" y="183"/>
                    <a:pt x="119" y="183"/>
                    <a:pt x="122" y="182"/>
                  </a:cubicBezTo>
                  <a:cubicBezTo>
                    <a:pt x="218" y="182"/>
                    <a:pt x="304" y="182"/>
                    <a:pt x="390" y="211"/>
                  </a:cubicBezTo>
                  <a:cubicBezTo>
                    <a:pt x="486" y="230"/>
                    <a:pt x="572" y="269"/>
                    <a:pt x="649" y="316"/>
                  </a:cubicBezTo>
                  <a:lnTo>
                    <a:pt x="659" y="316"/>
                  </a:lnTo>
                  <a:cubicBezTo>
                    <a:pt x="661" y="319"/>
                    <a:pt x="665" y="320"/>
                    <a:pt x="669" y="320"/>
                  </a:cubicBezTo>
                  <a:cubicBezTo>
                    <a:pt x="679" y="320"/>
                    <a:pt x="690" y="314"/>
                    <a:pt x="697" y="307"/>
                  </a:cubicBezTo>
                  <a:cubicBezTo>
                    <a:pt x="706" y="297"/>
                    <a:pt x="706" y="278"/>
                    <a:pt x="697" y="259"/>
                  </a:cubicBezTo>
                  <a:cubicBezTo>
                    <a:pt x="534" y="125"/>
                    <a:pt x="342" y="29"/>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5"/>
            <p:cNvSpPr/>
            <p:nvPr/>
          </p:nvSpPr>
          <p:spPr>
            <a:xfrm>
              <a:off x="2962934" y="2584899"/>
              <a:ext cx="127240" cy="57133"/>
            </a:xfrm>
            <a:custGeom>
              <a:avLst/>
              <a:gdLst/>
              <a:ahLst/>
              <a:cxnLst/>
              <a:rect l="l" t="t" r="r" b="b"/>
              <a:pathLst>
                <a:path w="2187" h="982" extrusionOk="0">
                  <a:moveTo>
                    <a:pt x="1224" y="0"/>
                  </a:moveTo>
                  <a:cubicBezTo>
                    <a:pt x="984" y="0"/>
                    <a:pt x="742" y="27"/>
                    <a:pt x="561" y="100"/>
                  </a:cubicBezTo>
                  <a:cubicBezTo>
                    <a:pt x="333" y="205"/>
                    <a:pt x="0" y="982"/>
                    <a:pt x="156" y="982"/>
                  </a:cubicBezTo>
                  <a:cubicBezTo>
                    <a:pt x="157" y="982"/>
                    <a:pt x="158" y="981"/>
                    <a:pt x="159" y="981"/>
                  </a:cubicBezTo>
                  <a:cubicBezTo>
                    <a:pt x="945" y="934"/>
                    <a:pt x="2075" y="263"/>
                    <a:pt x="2142" y="167"/>
                  </a:cubicBezTo>
                  <a:cubicBezTo>
                    <a:pt x="2187" y="109"/>
                    <a:pt x="1709"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2644216" y="2594674"/>
              <a:ext cx="103386" cy="54049"/>
            </a:xfrm>
            <a:custGeom>
              <a:avLst/>
              <a:gdLst/>
              <a:ahLst/>
              <a:cxnLst/>
              <a:rect l="l" t="t" r="r" b="b"/>
              <a:pathLst>
                <a:path w="1777" h="929" extrusionOk="0">
                  <a:moveTo>
                    <a:pt x="868" y="1"/>
                  </a:moveTo>
                  <a:cubicBezTo>
                    <a:pt x="451" y="1"/>
                    <a:pt x="0" y="156"/>
                    <a:pt x="42" y="219"/>
                  </a:cubicBezTo>
                  <a:cubicBezTo>
                    <a:pt x="100" y="306"/>
                    <a:pt x="1019" y="919"/>
                    <a:pt x="1652" y="928"/>
                  </a:cubicBezTo>
                  <a:cubicBezTo>
                    <a:pt x="1776" y="928"/>
                    <a:pt x="1479" y="162"/>
                    <a:pt x="1288" y="76"/>
                  </a:cubicBezTo>
                  <a:cubicBezTo>
                    <a:pt x="1169" y="22"/>
                    <a:pt x="1021" y="1"/>
                    <a:pt x="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2565264" y="2663444"/>
              <a:ext cx="176169" cy="174482"/>
            </a:xfrm>
            <a:custGeom>
              <a:avLst/>
              <a:gdLst/>
              <a:ahLst/>
              <a:cxnLst/>
              <a:rect l="l" t="t" r="r" b="b"/>
              <a:pathLst>
                <a:path w="3028" h="2999" extrusionOk="0">
                  <a:moveTo>
                    <a:pt x="1457" y="0"/>
                  </a:moveTo>
                  <a:cubicBezTo>
                    <a:pt x="1425" y="0"/>
                    <a:pt x="1393" y="2"/>
                    <a:pt x="1361" y="5"/>
                  </a:cubicBezTo>
                  <a:cubicBezTo>
                    <a:pt x="202" y="110"/>
                    <a:pt x="0" y="1203"/>
                    <a:pt x="48" y="1691"/>
                  </a:cubicBezTo>
                  <a:cubicBezTo>
                    <a:pt x="96" y="2180"/>
                    <a:pt x="374" y="2850"/>
                    <a:pt x="987" y="2965"/>
                  </a:cubicBezTo>
                  <a:cubicBezTo>
                    <a:pt x="1113" y="2987"/>
                    <a:pt x="1253" y="2999"/>
                    <a:pt x="1398" y="2999"/>
                  </a:cubicBezTo>
                  <a:cubicBezTo>
                    <a:pt x="1957" y="2999"/>
                    <a:pt x="2597" y="2826"/>
                    <a:pt x="2855" y="2400"/>
                  </a:cubicBezTo>
                  <a:cubicBezTo>
                    <a:pt x="3028" y="1605"/>
                    <a:pt x="2836" y="1040"/>
                    <a:pt x="2616" y="733"/>
                  </a:cubicBezTo>
                  <a:cubicBezTo>
                    <a:pt x="2399" y="444"/>
                    <a:pt x="1994" y="0"/>
                    <a:pt x="14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2545773" y="2654309"/>
              <a:ext cx="196765" cy="117058"/>
            </a:xfrm>
            <a:custGeom>
              <a:avLst/>
              <a:gdLst/>
              <a:ahLst/>
              <a:cxnLst/>
              <a:rect l="l" t="t" r="r" b="b"/>
              <a:pathLst>
                <a:path w="3382" h="2012" extrusionOk="0">
                  <a:moveTo>
                    <a:pt x="1703" y="1"/>
                  </a:moveTo>
                  <a:cubicBezTo>
                    <a:pt x="1585" y="1"/>
                    <a:pt x="1461" y="13"/>
                    <a:pt x="1332" y="38"/>
                  </a:cubicBezTo>
                  <a:cubicBezTo>
                    <a:pt x="201" y="258"/>
                    <a:pt x="0" y="1657"/>
                    <a:pt x="0" y="1657"/>
                  </a:cubicBezTo>
                  <a:cubicBezTo>
                    <a:pt x="0" y="1657"/>
                    <a:pt x="220" y="1925"/>
                    <a:pt x="403" y="1973"/>
                  </a:cubicBezTo>
                  <a:cubicBezTo>
                    <a:pt x="326" y="1225"/>
                    <a:pt x="738" y="344"/>
                    <a:pt x="1753" y="335"/>
                  </a:cubicBezTo>
                  <a:cubicBezTo>
                    <a:pt x="1757" y="334"/>
                    <a:pt x="1761" y="334"/>
                    <a:pt x="1765" y="334"/>
                  </a:cubicBezTo>
                  <a:cubicBezTo>
                    <a:pt x="2763" y="334"/>
                    <a:pt x="3287" y="1524"/>
                    <a:pt x="3382" y="2011"/>
                  </a:cubicBezTo>
                  <a:cubicBezTo>
                    <a:pt x="3305" y="887"/>
                    <a:pt x="2720" y="1"/>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2571955" y="2668156"/>
              <a:ext cx="122120" cy="163369"/>
            </a:xfrm>
            <a:custGeom>
              <a:avLst/>
              <a:gdLst/>
              <a:ahLst/>
              <a:cxnLst/>
              <a:rect l="l" t="t" r="r" b="b"/>
              <a:pathLst>
                <a:path w="2099" h="2808" extrusionOk="0">
                  <a:moveTo>
                    <a:pt x="1045" y="1"/>
                  </a:moveTo>
                  <a:cubicBezTo>
                    <a:pt x="470" y="1"/>
                    <a:pt x="0" y="633"/>
                    <a:pt x="0" y="1409"/>
                  </a:cubicBezTo>
                  <a:cubicBezTo>
                    <a:pt x="0" y="2185"/>
                    <a:pt x="470" y="2808"/>
                    <a:pt x="1045" y="2808"/>
                  </a:cubicBezTo>
                  <a:cubicBezTo>
                    <a:pt x="1629" y="2808"/>
                    <a:pt x="2098" y="2185"/>
                    <a:pt x="2098" y="1409"/>
                  </a:cubicBezTo>
                  <a:cubicBezTo>
                    <a:pt x="2098" y="633"/>
                    <a:pt x="1629" y="1"/>
                    <a:pt x="10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5"/>
            <p:cNvSpPr/>
            <p:nvPr/>
          </p:nvSpPr>
          <p:spPr>
            <a:xfrm>
              <a:off x="2566370" y="2663153"/>
              <a:ext cx="133290" cy="173958"/>
            </a:xfrm>
            <a:custGeom>
              <a:avLst/>
              <a:gdLst/>
              <a:ahLst/>
              <a:cxnLst/>
              <a:rect l="l" t="t" r="r" b="b"/>
              <a:pathLst>
                <a:path w="2291" h="2990" extrusionOk="0">
                  <a:moveTo>
                    <a:pt x="1141" y="183"/>
                  </a:moveTo>
                  <a:cubicBezTo>
                    <a:pt x="1677" y="183"/>
                    <a:pt x="2099" y="767"/>
                    <a:pt x="2099" y="1495"/>
                  </a:cubicBezTo>
                  <a:cubicBezTo>
                    <a:pt x="2099" y="2223"/>
                    <a:pt x="1668" y="2817"/>
                    <a:pt x="1141" y="2817"/>
                  </a:cubicBezTo>
                  <a:cubicBezTo>
                    <a:pt x="614" y="2817"/>
                    <a:pt x="183" y="2223"/>
                    <a:pt x="183" y="1495"/>
                  </a:cubicBezTo>
                  <a:cubicBezTo>
                    <a:pt x="183" y="767"/>
                    <a:pt x="614" y="183"/>
                    <a:pt x="1141" y="183"/>
                  </a:cubicBezTo>
                  <a:close/>
                  <a:moveTo>
                    <a:pt x="1141" y="0"/>
                  </a:moveTo>
                  <a:cubicBezTo>
                    <a:pt x="518" y="0"/>
                    <a:pt x="1" y="671"/>
                    <a:pt x="1" y="1495"/>
                  </a:cubicBezTo>
                  <a:cubicBezTo>
                    <a:pt x="1" y="2319"/>
                    <a:pt x="518" y="2990"/>
                    <a:pt x="1141" y="2990"/>
                  </a:cubicBezTo>
                  <a:cubicBezTo>
                    <a:pt x="1773" y="2990"/>
                    <a:pt x="2290" y="2319"/>
                    <a:pt x="2290" y="1495"/>
                  </a:cubicBezTo>
                  <a:cubicBezTo>
                    <a:pt x="2290" y="671"/>
                    <a:pt x="1773" y="0"/>
                    <a:pt x="1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5"/>
            <p:cNvSpPr/>
            <p:nvPr/>
          </p:nvSpPr>
          <p:spPr>
            <a:xfrm>
              <a:off x="2597613" y="2713887"/>
              <a:ext cx="53526" cy="71969"/>
            </a:xfrm>
            <a:custGeom>
              <a:avLst/>
              <a:gdLst/>
              <a:ahLst/>
              <a:cxnLst/>
              <a:rect l="l" t="t" r="r" b="b"/>
              <a:pathLst>
                <a:path w="920" h="1237" extrusionOk="0">
                  <a:moveTo>
                    <a:pt x="460" y="0"/>
                  </a:moveTo>
                  <a:cubicBezTo>
                    <a:pt x="201" y="0"/>
                    <a:pt x="0" y="278"/>
                    <a:pt x="0" y="623"/>
                  </a:cubicBezTo>
                  <a:cubicBezTo>
                    <a:pt x="0" y="958"/>
                    <a:pt x="201" y="1236"/>
                    <a:pt x="460" y="1236"/>
                  </a:cubicBezTo>
                  <a:cubicBezTo>
                    <a:pt x="709" y="1236"/>
                    <a:pt x="920" y="958"/>
                    <a:pt x="920" y="623"/>
                  </a:cubicBezTo>
                  <a:cubicBezTo>
                    <a:pt x="920" y="278"/>
                    <a:pt x="709"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5"/>
            <p:cNvSpPr/>
            <p:nvPr/>
          </p:nvSpPr>
          <p:spPr>
            <a:xfrm>
              <a:off x="2654980" y="2744257"/>
              <a:ext cx="70165" cy="41831"/>
            </a:xfrm>
            <a:custGeom>
              <a:avLst/>
              <a:gdLst/>
              <a:ahLst/>
              <a:cxnLst/>
              <a:rect l="l" t="t" r="r" b="b"/>
              <a:pathLst>
                <a:path w="1206" h="719" extrusionOk="0">
                  <a:moveTo>
                    <a:pt x="413" y="0"/>
                  </a:moveTo>
                  <a:cubicBezTo>
                    <a:pt x="209" y="0"/>
                    <a:pt x="34" y="34"/>
                    <a:pt x="20" y="101"/>
                  </a:cubicBezTo>
                  <a:cubicBezTo>
                    <a:pt x="1" y="235"/>
                    <a:pt x="509" y="657"/>
                    <a:pt x="815" y="714"/>
                  </a:cubicBezTo>
                  <a:cubicBezTo>
                    <a:pt x="830" y="717"/>
                    <a:pt x="845" y="718"/>
                    <a:pt x="859" y="718"/>
                  </a:cubicBezTo>
                  <a:cubicBezTo>
                    <a:pt x="1130" y="718"/>
                    <a:pt x="1206" y="210"/>
                    <a:pt x="978" y="101"/>
                  </a:cubicBezTo>
                  <a:cubicBezTo>
                    <a:pt x="849" y="34"/>
                    <a:pt x="616"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5"/>
            <p:cNvSpPr/>
            <p:nvPr/>
          </p:nvSpPr>
          <p:spPr>
            <a:xfrm>
              <a:off x="2984985" y="2655822"/>
              <a:ext cx="232487" cy="186932"/>
            </a:xfrm>
            <a:custGeom>
              <a:avLst/>
              <a:gdLst/>
              <a:ahLst/>
              <a:cxnLst/>
              <a:rect l="l" t="t" r="r" b="b"/>
              <a:pathLst>
                <a:path w="3996" h="3213" extrusionOk="0">
                  <a:moveTo>
                    <a:pt x="1949" y="1"/>
                  </a:moveTo>
                  <a:cubicBezTo>
                    <a:pt x="1090" y="1"/>
                    <a:pt x="524" y="588"/>
                    <a:pt x="288" y="1085"/>
                  </a:cubicBezTo>
                  <a:cubicBezTo>
                    <a:pt x="0" y="1707"/>
                    <a:pt x="336" y="2790"/>
                    <a:pt x="336" y="2790"/>
                  </a:cubicBezTo>
                  <a:cubicBezTo>
                    <a:pt x="336" y="2790"/>
                    <a:pt x="604" y="3173"/>
                    <a:pt x="1437" y="3211"/>
                  </a:cubicBezTo>
                  <a:cubicBezTo>
                    <a:pt x="1458" y="3212"/>
                    <a:pt x="1479" y="3212"/>
                    <a:pt x="1500" y="3212"/>
                  </a:cubicBezTo>
                  <a:cubicBezTo>
                    <a:pt x="2315" y="3212"/>
                    <a:pt x="3346" y="2675"/>
                    <a:pt x="3804" y="2301"/>
                  </a:cubicBezTo>
                  <a:cubicBezTo>
                    <a:pt x="3995" y="1717"/>
                    <a:pt x="3928" y="558"/>
                    <a:pt x="2664" y="126"/>
                  </a:cubicBezTo>
                  <a:cubicBezTo>
                    <a:pt x="2407" y="39"/>
                    <a:pt x="2169" y="1"/>
                    <a:pt x="1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5"/>
            <p:cNvSpPr/>
            <p:nvPr/>
          </p:nvSpPr>
          <p:spPr>
            <a:xfrm>
              <a:off x="3004476" y="2673160"/>
              <a:ext cx="134396" cy="163369"/>
            </a:xfrm>
            <a:custGeom>
              <a:avLst/>
              <a:gdLst/>
              <a:ahLst/>
              <a:cxnLst/>
              <a:rect l="l" t="t" r="r" b="b"/>
              <a:pathLst>
                <a:path w="2310" h="2808" extrusionOk="0">
                  <a:moveTo>
                    <a:pt x="1160" y="1"/>
                  </a:moveTo>
                  <a:cubicBezTo>
                    <a:pt x="518" y="1"/>
                    <a:pt x="1" y="633"/>
                    <a:pt x="1" y="1400"/>
                  </a:cubicBezTo>
                  <a:cubicBezTo>
                    <a:pt x="1" y="2176"/>
                    <a:pt x="518" y="2808"/>
                    <a:pt x="1160" y="2808"/>
                  </a:cubicBezTo>
                  <a:cubicBezTo>
                    <a:pt x="1792" y="2808"/>
                    <a:pt x="2310" y="2176"/>
                    <a:pt x="2310" y="1400"/>
                  </a:cubicBezTo>
                  <a:cubicBezTo>
                    <a:pt x="2310" y="633"/>
                    <a:pt x="1792" y="1"/>
                    <a:pt x="1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2999472" y="2668156"/>
              <a:ext cx="144403" cy="173435"/>
            </a:xfrm>
            <a:custGeom>
              <a:avLst/>
              <a:gdLst/>
              <a:ahLst/>
              <a:cxnLst/>
              <a:rect l="l" t="t" r="r" b="b"/>
              <a:pathLst>
                <a:path w="2482" h="2981" extrusionOk="0">
                  <a:moveTo>
                    <a:pt x="1246" y="173"/>
                  </a:moveTo>
                  <a:cubicBezTo>
                    <a:pt x="1830" y="173"/>
                    <a:pt x="2300" y="767"/>
                    <a:pt x="2300" y="1495"/>
                  </a:cubicBezTo>
                  <a:cubicBezTo>
                    <a:pt x="2300" y="2223"/>
                    <a:pt x="1830" y="2808"/>
                    <a:pt x="1246" y="2808"/>
                  </a:cubicBezTo>
                  <a:cubicBezTo>
                    <a:pt x="662" y="2808"/>
                    <a:pt x="182" y="2223"/>
                    <a:pt x="182" y="1495"/>
                  </a:cubicBezTo>
                  <a:cubicBezTo>
                    <a:pt x="182" y="767"/>
                    <a:pt x="662" y="173"/>
                    <a:pt x="1246" y="173"/>
                  </a:cubicBezTo>
                  <a:close/>
                  <a:moveTo>
                    <a:pt x="1246" y="1"/>
                  </a:moveTo>
                  <a:cubicBezTo>
                    <a:pt x="556" y="1"/>
                    <a:pt x="0" y="662"/>
                    <a:pt x="0" y="1486"/>
                  </a:cubicBezTo>
                  <a:cubicBezTo>
                    <a:pt x="0" y="2310"/>
                    <a:pt x="556" y="2980"/>
                    <a:pt x="1246" y="2980"/>
                  </a:cubicBezTo>
                  <a:cubicBezTo>
                    <a:pt x="1926" y="2980"/>
                    <a:pt x="2482" y="2310"/>
                    <a:pt x="2482" y="1486"/>
                  </a:cubicBezTo>
                  <a:cubicBezTo>
                    <a:pt x="2482" y="662"/>
                    <a:pt x="1926"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5"/>
            <p:cNvSpPr/>
            <p:nvPr/>
          </p:nvSpPr>
          <p:spPr>
            <a:xfrm>
              <a:off x="3032926" y="2718890"/>
              <a:ext cx="58587" cy="71969"/>
            </a:xfrm>
            <a:custGeom>
              <a:avLst/>
              <a:gdLst/>
              <a:ahLst/>
              <a:cxnLst/>
              <a:rect l="l" t="t" r="r" b="b"/>
              <a:pathLst>
                <a:path w="1007" h="1237" extrusionOk="0">
                  <a:moveTo>
                    <a:pt x="508" y="1"/>
                  </a:moveTo>
                  <a:cubicBezTo>
                    <a:pt x="221" y="1"/>
                    <a:pt x="0" y="278"/>
                    <a:pt x="0" y="614"/>
                  </a:cubicBezTo>
                  <a:cubicBezTo>
                    <a:pt x="0" y="959"/>
                    <a:pt x="221" y="1236"/>
                    <a:pt x="508" y="1236"/>
                  </a:cubicBezTo>
                  <a:cubicBezTo>
                    <a:pt x="786" y="1236"/>
                    <a:pt x="1006" y="959"/>
                    <a:pt x="1006" y="614"/>
                  </a:cubicBezTo>
                  <a:cubicBezTo>
                    <a:pt x="1006" y="278"/>
                    <a:pt x="786" y="1"/>
                    <a:pt x="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5"/>
            <p:cNvSpPr/>
            <p:nvPr/>
          </p:nvSpPr>
          <p:spPr>
            <a:xfrm>
              <a:off x="3096460" y="2749144"/>
              <a:ext cx="76216" cy="41948"/>
            </a:xfrm>
            <a:custGeom>
              <a:avLst/>
              <a:gdLst/>
              <a:ahLst/>
              <a:cxnLst/>
              <a:rect l="l" t="t" r="r" b="b"/>
              <a:pathLst>
                <a:path w="1310" h="721" extrusionOk="0">
                  <a:moveTo>
                    <a:pt x="445" y="0"/>
                  </a:moveTo>
                  <a:cubicBezTo>
                    <a:pt x="221" y="0"/>
                    <a:pt x="29" y="31"/>
                    <a:pt x="20" y="94"/>
                  </a:cubicBezTo>
                  <a:cubicBezTo>
                    <a:pt x="0" y="228"/>
                    <a:pt x="556" y="659"/>
                    <a:pt x="891" y="716"/>
                  </a:cubicBezTo>
                  <a:cubicBezTo>
                    <a:pt x="908" y="719"/>
                    <a:pt x="924" y="721"/>
                    <a:pt x="939" y="721"/>
                  </a:cubicBezTo>
                  <a:cubicBezTo>
                    <a:pt x="1235" y="721"/>
                    <a:pt x="1310" y="212"/>
                    <a:pt x="1064" y="94"/>
                  </a:cubicBezTo>
                  <a:cubicBezTo>
                    <a:pt x="925" y="31"/>
                    <a:pt x="669"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3014541" y="2757930"/>
              <a:ext cx="27345" cy="22923"/>
            </a:xfrm>
            <a:custGeom>
              <a:avLst/>
              <a:gdLst/>
              <a:ahLst/>
              <a:cxnLst/>
              <a:rect l="l" t="t" r="r" b="b"/>
              <a:pathLst>
                <a:path w="470" h="394" extrusionOk="0">
                  <a:moveTo>
                    <a:pt x="360" y="0"/>
                  </a:moveTo>
                  <a:cubicBezTo>
                    <a:pt x="260" y="0"/>
                    <a:pt x="109" y="41"/>
                    <a:pt x="58" y="125"/>
                  </a:cubicBezTo>
                  <a:cubicBezTo>
                    <a:pt x="0" y="220"/>
                    <a:pt x="77" y="393"/>
                    <a:pt x="144" y="393"/>
                  </a:cubicBezTo>
                  <a:cubicBezTo>
                    <a:pt x="145" y="393"/>
                    <a:pt x="146" y="393"/>
                    <a:pt x="147" y="393"/>
                  </a:cubicBezTo>
                  <a:cubicBezTo>
                    <a:pt x="228" y="393"/>
                    <a:pt x="469" y="85"/>
                    <a:pt x="450" y="29"/>
                  </a:cubicBezTo>
                  <a:cubicBezTo>
                    <a:pt x="444" y="10"/>
                    <a:pt x="408" y="0"/>
                    <a:pt x="3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5"/>
            <p:cNvSpPr/>
            <p:nvPr/>
          </p:nvSpPr>
          <p:spPr>
            <a:xfrm>
              <a:off x="2978643" y="2642324"/>
              <a:ext cx="272282" cy="149639"/>
            </a:xfrm>
            <a:custGeom>
              <a:avLst/>
              <a:gdLst/>
              <a:ahLst/>
              <a:cxnLst/>
              <a:rect l="l" t="t" r="r" b="b"/>
              <a:pathLst>
                <a:path w="4680" h="2572" extrusionOk="0">
                  <a:moveTo>
                    <a:pt x="2282" y="0"/>
                  </a:moveTo>
                  <a:cubicBezTo>
                    <a:pt x="786" y="0"/>
                    <a:pt x="0" y="1281"/>
                    <a:pt x="176" y="2572"/>
                  </a:cubicBezTo>
                  <a:cubicBezTo>
                    <a:pt x="176" y="2572"/>
                    <a:pt x="416" y="655"/>
                    <a:pt x="1786" y="435"/>
                  </a:cubicBezTo>
                  <a:cubicBezTo>
                    <a:pt x="1894" y="417"/>
                    <a:pt x="1998" y="409"/>
                    <a:pt x="2099" y="409"/>
                  </a:cubicBezTo>
                  <a:cubicBezTo>
                    <a:pt x="3292" y="409"/>
                    <a:pt x="4001" y="1597"/>
                    <a:pt x="3913" y="2533"/>
                  </a:cubicBezTo>
                  <a:cubicBezTo>
                    <a:pt x="4277" y="2409"/>
                    <a:pt x="4679" y="1987"/>
                    <a:pt x="4679" y="1987"/>
                  </a:cubicBezTo>
                  <a:cubicBezTo>
                    <a:pt x="4679" y="1987"/>
                    <a:pt x="3951" y="71"/>
                    <a:pt x="2428" y="4"/>
                  </a:cubicBezTo>
                  <a:cubicBezTo>
                    <a:pt x="2378" y="1"/>
                    <a:pt x="2330" y="0"/>
                    <a:pt x="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5"/>
            <p:cNvSpPr/>
            <p:nvPr/>
          </p:nvSpPr>
          <p:spPr>
            <a:xfrm>
              <a:off x="2361804" y="2067901"/>
              <a:ext cx="1093086" cy="654292"/>
            </a:xfrm>
            <a:custGeom>
              <a:avLst/>
              <a:gdLst/>
              <a:ahLst/>
              <a:cxnLst/>
              <a:rect l="l" t="t" r="r" b="b"/>
              <a:pathLst>
                <a:path w="18788" h="11246" extrusionOk="0">
                  <a:moveTo>
                    <a:pt x="4654" y="0"/>
                  </a:moveTo>
                  <a:cubicBezTo>
                    <a:pt x="4341" y="0"/>
                    <a:pt x="4136" y="19"/>
                    <a:pt x="4111" y="38"/>
                  </a:cubicBezTo>
                  <a:cubicBezTo>
                    <a:pt x="4024" y="105"/>
                    <a:pt x="4877" y="852"/>
                    <a:pt x="5461" y="958"/>
                  </a:cubicBezTo>
                  <a:cubicBezTo>
                    <a:pt x="3679" y="1446"/>
                    <a:pt x="1898" y="3123"/>
                    <a:pt x="1208" y="4368"/>
                  </a:cubicBezTo>
                  <a:cubicBezTo>
                    <a:pt x="1208" y="4368"/>
                    <a:pt x="116" y="5441"/>
                    <a:pt x="58" y="5575"/>
                  </a:cubicBezTo>
                  <a:cubicBezTo>
                    <a:pt x="1" y="5710"/>
                    <a:pt x="489" y="5997"/>
                    <a:pt x="1122" y="5997"/>
                  </a:cubicBezTo>
                  <a:cubicBezTo>
                    <a:pt x="652" y="7875"/>
                    <a:pt x="1208" y="10270"/>
                    <a:pt x="1208" y="10385"/>
                  </a:cubicBezTo>
                  <a:cubicBezTo>
                    <a:pt x="1208" y="10395"/>
                    <a:pt x="1214" y="10400"/>
                    <a:pt x="1226" y="10400"/>
                  </a:cubicBezTo>
                  <a:cubicBezTo>
                    <a:pt x="1352" y="10400"/>
                    <a:pt x="2100" y="9832"/>
                    <a:pt x="2319" y="9551"/>
                  </a:cubicBezTo>
                  <a:cubicBezTo>
                    <a:pt x="2405" y="10164"/>
                    <a:pt x="2674" y="10883"/>
                    <a:pt x="2856" y="10921"/>
                  </a:cubicBezTo>
                  <a:cubicBezTo>
                    <a:pt x="2857" y="10922"/>
                    <a:pt x="2859" y="10922"/>
                    <a:pt x="2860" y="10922"/>
                  </a:cubicBezTo>
                  <a:cubicBezTo>
                    <a:pt x="3049" y="10922"/>
                    <a:pt x="3740" y="8711"/>
                    <a:pt x="4091" y="7942"/>
                  </a:cubicBezTo>
                  <a:cubicBezTo>
                    <a:pt x="4091" y="7942"/>
                    <a:pt x="6467" y="5757"/>
                    <a:pt x="6985" y="5096"/>
                  </a:cubicBezTo>
                  <a:cubicBezTo>
                    <a:pt x="7399" y="7253"/>
                    <a:pt x="9853" y="9649"/>
                    <a:pt x="10167" y="9649"/>
                  </a:cubicBezTo>
                  <a:cubicBezTo>
                    <a:pt x="10180" y="9649"/>
                    <a:pt x="10189" y="9645"/>
                    <a:pt x="10194" y="9637"/>
                  </a:cubicBezTo>
                  <a:cubicBezTo>
                    <a:pt x="10328" y="9427"/>
                    <a:pt x="10194" y="7875"/>
                    <a:pt x="10194" y="7875"/>
                  </a:cubicBezTo>
                  <a:lnTo>
                    <a:pt x="10194" y="7875"/>
                  </a:lnTo>
                  <a:cubicBezTo>
                    <a:pt x="11775" y="9609"/>
                    <a:pt x="13576" y="10117"/>
                    <a:pt x="13576" y="10117"/>
                  </a:cubicBezTo>
                  <a:cubicBezTo>
                    <a:pt x="14642" y="10930"/>
                    <a:pt x="15254" y="11245"/>
                    <a:pt x="15475" y="11245"/>
                  </a:cubicBezTo>
                  <a:cubicBezTo>
                    <a:pt x="15530" y="11245"/>
                    <a:pt x="15561" y="11226"/>
                    <a:pt x="15569" y="11190"/>
                  </a:cubicBezTo>
                  <a:cubicBezTo>
                    <a:pt x="15578" y="11084"/>
                    <a:pt x="15511" y="10528"/>
                    <a:pt x="15329" y="9800"/>
                  </a:cubicBezTo>
                  <a:lnTo>
                    <a:pt x="15329" y="9800"/>
                  </a:lnTo>
                  <a:cubicBezTo>
                    <a:pt x="16187" y="10429"/>
                    <a:pt x="18211" y="11140"/>
                    <a:pt x="18673" y="11140"/>
                  </a:cubicBezTo>
                  <a:cubicBezTo>
                    <a:pt x="18733" y="11140"/>
                    <a:pt x="18766" y="11128"/>
                    <a:pt x="18768" y="11103"/>
                  </a:cubicBezTo>
                  <a:cubicBezTo>
                    <a:pt x="18788" y="10883"/>
                    <a:pt x="17801" y="5968"/>
                    <a:pt x="15329" y="4071"/>
                  </a:cubicBezTo>
                  <a:cubicBezTo>
                    <a:pt x="13930" y="536"/>
                    <a:pt x="9025" y="507"/>
                    <a:pt x="7301" y="402"/>
                  </a:cubicBezTo>
                  <a:cubicBezTo>
                    <a:pt x="6392" y="80"/>
                    <a:pt x="5297" y="0"/>
                    <a:pt x="4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5"/>
            <p:cNvSpPr/>
            <p:nvPr/>
          </p:nvSpPr>
          <p:spPr>
            <a:xfrm>
              <a:off x="2373498" y="2257921"/>
              <a:ext cx="254828" cy="126891"/>
            </a:xfrm>
            <a:custGeom>
              <a:avLst/>
              <a:gdLst/>
              <a:ahLst/>
              <a:cxnLst/>
              <a:rect l="l" t="t" r="r" b="b"/>
              <a:pathLst>
                <a:path w="4380" h="2181" extrusionOk="0">
                  <a:moveTo>
                    <a:pt x="1812" y="1"/>
                  </a:moveTo>
                  <a:cubicBezTo>
                    <a:pt x="1505" y="336"/>
                    <a:pt x="1237" y="710"/>
                    <a:pt x="1016" y="1102"/>
                  </a:cubicBezTo>
                  <a:cubicBezTo>
                    <a:pt x="1016" y="1102"/>
                    <a:pt x="317" y="1792"/>
                    <a:pt x="1" y="2137"/>
                  </a:cubicBezTo>
                  <a:cubicBezTo>
                    <a:pt x="316" y="2167"/>
                    <a:pt x="632" y="2180"/>
                    <a:pt x="941" y="2180"/>
                  </a:cubicBezTo>
                  <a:cubicBezTo>
                    <a:pt x="2498" y="2180"/>
                    <a:pt x="3874" y="1848"/>
                    <a:pt x="4130" y="1696"/>
                  </a:cubicBezTo>
                  <a:cubicBezTo>
                    <a:pt x="4379" y="1553"/>
                    <a:pt x="3076" y="748"/>
                    <a:pt x="18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5"/>
            <p:cNvSpPr/>
            <p:nvPr/>
          </p:nvSpPr>
          <p:spPr>
            <a:xfrm>
              <a:off x="2937625" y="2238954"/>
              <a:ext cx="406387" cy="172853"/>
            </a:xfrm>
            <a:custGeom>
              <a:avLst/>
              <a:gdLst/>
              <a:ahLst/>
              <a:cxnLst/>
              <a:rect l="l" t="t" r="r" b="b"/>
              <a:pathLst>
                <a:path w="6985" h="2971" extrusionOk="0">
                  <a:moveTo>
                    <a:pt x="4781" y="1"/>
                  </a:moveTo>
                  <a:cubicBezTo>
                    <a:pt x="4532" y="125"/>
                    <a:pt x="4254" y="260"/>
                    <a:pt x="3957" y="403"/>
                  </a:cubicBezTo>
                  <a:cubicBezTo>
                    <a:pt x="1935" y="1371"/>
                    <a:pt x="0" y="2003"/>
                    <a:pt x="297" y="2243"/>
                  </a:cubicBezTo>
                  <a:cubicBezTo>
                    <a:pt x="459" y="2371"/>
                    <a:pt x="3019" y="2971"/>
                    <a:pt x="5914" y="2971"/>
                  </a:cubicBezTo>
                  <a:cubicBezTo>
                    <a:pt x="6267" y="2971"/>
                    <a:pt x="6625" y="2962"/>
                    <a:pt x="6984" y="2942"/>
                  </a:cubicBezTo>
                  <a:cubicBezTo>
                    <a:pt x="6572" y="2243"/>
                    <a:pt x="6055" y="1630"/>
                    <a:pt x="5432" y="1131"/>
                  </a:cubicBezTo>
                  <a:cubicBezTo>
                    <a:pt x="5269" y="719"/>
                    <a:pt x="5049" y="346"/>
                    <a:pt x="4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5"/>
            <p:cNvSpPr/>
            <p:nvPr/>
          </p:nvSpPr>
          <p:spPr>
            <a:xfrm>
              <a:off x="3245288" y="2508624"/>
              <a:ext cx="216313" cy="214219"/>
            </a:xfrm>
            <a:custGeom>
              <a:avLst/>
              <a:gdLst/>
              <a:ahLst/>
              <a:cxnLst/>
              <a:rect l="l" t="t" r="r" b="b"/>
              <a:pathLst>
                <a:path w="3718" h="3682" extrusionOk="0">
                  <a:moveTo>
                    <a:pt x="2594" y="0"/>
                  </a:moveTo>
                  <a:cubicBezTo>
                    <a:pt x="2522" y="0"/>
                    <a:pt x="2451" y="64"/>
                    <a:pt x="2482" y="156"/>
                  </a:cubicBezTo>
                  <a:cubicBezTo>
                    <a:pt x="2922" y="1219"/>
                    <a:pt x="3248" y="2321"/>
                    <a:pt x="3459" y="3442"/>
                  </a:cubicBezTo>
                  <a:cubicBezTo>
                    <a:pt x="3037" y="3423"/>
                    <a:pt x="1102" y="2771"/>
                    <a:pt x="211" y="2120"/>
                  </a:cubicBezTo>
                  <a:cubicBezTo>
                    <a:pt x="190" y="2109"/>
                    <a:pt x="165" y="2104"/>
                    <a:pt x="141" y="2104"/>
                  </a:cubicBezTo>
                  <a:cubicBezTo>
                    <a:pt x="102" y="2104"/>
                    <a:pt x="63" y="2119"/>
                    <a:pt x="39" y="2149"/>
                  </a:cubicBezTo>
                  <a:cubicBezTo>
                    <a:pt x="0" y="2206"/>
                    <a:pt x="20" y="2283"/>
                    <a:pt x="67" y="2321"/>
                  </a:cubicBezTo>
                  <a:cubicBezTo>
                    <a:pt x="910" y="2925"/>
                    <a:pt x="2932" y="3682"/>
                    <a:pt x="3497" y="3682"/>
                  </a:cubicBezTo>
                  <a:cubicBezTo>
                    <a:pt x="3535" y="3682"/>
                    <a:pt x="3574" y="3672"/>
                    <a:pt x="3612" y="3653"/>
                  </a:cubicBezTo>
                  <a:cubicBezTo>
                    <a:pt x="3660" y="3634"/>
                    <a:pt x="3698" y="3586"/>
                    <a:pt x="3698" y="3538"/>
                  </a:cubicBezTo>
                  <a:cubicBezTo>
                    <a:pt x="3717" y="3394"/>
                    <a:pt x="3421" y="1804"/>
                    <a:pt x="2702" y="70"/>
                  </a:cubicBezTo>
                  <a:cubicBezTo>
                    <a:pt x="2678" y="21"/>
                    <a:pt x="2636" y="0"/>
                    <a:pt x="2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5"/>
            <p:cNvSpPr/>
            <p:nvPr/>
          </p:nvSpPr>
          <p:spPr>
            <a:xfrm>
              <a:off x="3249768" y="2301208"/>
              <a:ext cx="154933" cy="220968"/>
            </a:xfrm>
            <a:custGeom>
              <a:avLst/>
              <a:gdLst/>
              <a:ahLst/>
              <a:cxnLst/>
              <a:rect l="l" t="t" r="r" b="b"/>
              <a:pathLst>
                <a:path w="2663" h="3798" extrusionOk="0">
                  <a:moveTo>
                    <a:pt x="62" y="0"/>
                  </a:moveTo>
                  <a:cubicBezTo>
                    <a:pt x="46" y="0"/>
                    <a:pt x="30" y="7"/>
                    <a:pt x="19" y="23"/>
                  </a:cubicBezTo>
                  <a:cubicBezTo>
                    <a:pt x="0" y="52"/>
                    <a:pt x="0" y="80"/>
                    <a:pt x="29" y="100"/>
                  </a:cubicBezTo>
                  <a:cubicBezTo>
                    <a:pt x="584" y="569"/>
                    <a:pt x="1063" y="1134"/>
                    <a:pt x="1437" y="1767"/>
                  </a:cubicBezTo>
                  <a:cubicBezTo>
                    <a:pt x="1820" y="2389"/>
                    <a:pt x="2146" y="3050"/>
                    <a:pt x="2405" y="3731"/>
                  </a:cubicBezTo>
                  <a:cubicBezTo>
                    <a:pt x="2428" y="3777"/>
                    <a:pt x="2469" y="3797"/>
                    <a:pt x="2510" y="3797"/>
                  </a:cubicBezTo>
                  <a:cubicBezTo>
                    <a:pt x="2586" y="3797"/>
                    <a:pt x="2662" y="3728"/>
                    <a:pt x="2625" y="3635"/>
                  </a:cubicBezTo>
                  <a:cubicBezTo>
                    <a:pt x="2338" y="2945"/>
                    <a:pt x="1993" y="2294"/>
                    <a:pt x="1590" y="1661"/>
                  </a:cubicBezTo>
                  <a:cubicBezTo>
                    <a:pt x="1188" y="1029"/>
                    <a:pt x="690" y="473"/>
                    <a:pt x="96" y="13"/>
                  </a:cubicBezTo>
                  <a:cubicBezTo>
                    <a:pt x="87" y="5"/>
                    <a:pt x="75"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5"/>
            <p:cNvSpPr/>
            <p:nvPr/>
          </p:nvSpPr>
          <p:spPr>
            <a:xfrm>
              <a:off x="2356800" y="2061036"/>
              <a:ext cx="918604" cy="667906"/>
            </a:xfrm>
            <a:custGeom>
              <a:avLst/>
              <a:gdLst/>
              <a:ahLst/>
              <a:cxnLst/>
              <a:rect l="l" t="t" r="r" b="b"/>
              <a:pathLst>
                <a:path w="15789" h="11480" extrusionOk="0">
                  <a:moveTo>
                    <a:pt x="4785" y="0"/>
                  </a:moveTo>
                  <a:cubicBezTo>
                    <a:pt x="4419" y="0"/>
                    <a:pt x="4167" y="27"/>
                    <a:pt x="4120" y="60"/>
                  </a:cubicBezTo>
                  <a:cubicBezTo>
                    <a:pt x="4072" y="99"/>
                    <a:pt x="4053" y="156"/>
                    <a:pt x="4072" y="204"/>
                  </a:cubicBezTo>
                  <a:cubicBezTo>
                    <a:pt x="4110" y="376"/>
                    <a:pt x="4647" y="836"/>
                    <a:pt x="5164" y="1066"/>
                  </a:cubicBezTo>
                  <a:cubicBezTo>
                    <a:pt x="3507" y="1660"/>
                    <a:pt x="1888" y="3183"/>
                    <a:pt x="1198" y="4410"/>
                  </a:cubicBezTo>
                  <a:cubicBezTo>
                    <a:pt x="853" y="4745"/>
                    <a:pt x="87" y="5511"/>
                    <a:pt x="29" y="5646"/>
                  </a:cubicBezTo>
                  <a:cubicBezTo>
                    <a:pt x="0" y="5713"/>
                    <a:pt x="10" y="5789"/>
                    <a:pt x="58" y="5837"/>
                  </a:cubicBezTo>
                  <a:cubicBezTo>
                    <a:pt x="163" y="6010"/>
                    <a:pt x="566" y="6201"/>
                    <a:pt x="1054" y="6230"/>
                  </a:cubicBezTo>
                  <a:cubicBezTo>
                    <a:pt x="815" y="7293"/>
                    <a:pt x="853" y="8683"/>
                    <a:pt x="1150" y="10349"/>
                  </a:cubicBezTo>
                  <a:cubicBezTo>
                    <a:pt x="1160" y="10417"/>
                    <a:pt x="1169" y="10493"/>
                    <a:pt x="1169" y="10503"/>
                  </a:cubicBezTo>
                  <a:cubicBezTo>
                    <a:pt x="1169" y="10560"/>
                    <a:pt x="1208" y="10608"/>
                    <a:pt x="1265" y="10627"/>
                  </a:cubicBezTo>
                  <a:cubicBezTo>
                    <a:pt x="1274" y="10631"/>
                    <a:pt x="1285" y="10632"/>
                    <a:pt x="1297" y="10632"/>
                  </a:cubicBezTo>
                  <a:cubicBezTo>
                    <a:pt x="1494" y="10632"/>
                    <a:pt x="2030" y="10208"/>
                    <a:pt x="2319" y="9928"/>
                  </a:cubicBezTo>
                  <a:cubicBezTo>
                    <a:pt x="2434" y="10417"/>
                    <a:pt x="2664" y="11106"/>
                    <a:pt x="2922" y="11164"/>
                  </a:cubicBezTo>
                  <a:cubicBezTo>
                    <a:pt x="2934" y="11166"/>
                    <a:pt x="2945" y="11168"/>
                    <a:pt x="2956" y="11168"/>
                  </a:cubicBezTo>
                  <a:cubicBezTo>
                    <a:pt x="3121" y="11168"/>
                    <a:pt x="3256" y="10873"/>
                    <a:pt x="3794" y="9411"/>
                  </a:cubicBezTo>
                  <a:cubicBezTo>
                    <a:pt x="3967" y="8922"/>
                    <a:pt x="4149" y="8424"/>
                    <a:pt x="4283" y="8136"/>
                  </a:cubicBezTo>
                  <a:cubicBezTo>
                    <a:pt x="4503" y="7935"/>
                    <a:pt x="6323" y="6249"/>
                    <a:pt x="7013" y="5473"/>
                  </a:cubicBezTo>
                  <a:cubicBezTo>
                    <a:pt x="7540" y="7533"/>
                    <a:pt x="9791" y="9794"/>
                    <a:pt x="10213" y="9880"/>
                  </a:cubicBezTo>
                  <a:cubicBezTo>
                    <a:pt x="10225" y="9884"/>
                    <a:pt x="10238" y="9886"/>
                    <a:pt x="10251" y="9886"/>
                  </a:cubicBezTo>
                  <a:cubicBezTo>
                    <a:pt x="10298" y="9886"/>
                    <a:pt x="10346" y="9860"/>
                    <a:pt x="10376" y="9823"/>
                  </a:cubicBezTo>
                  <a:cubicBezTo>
                    <a:pt x="10500" y="9650"/>
                    <a:pt x="10462" y="8865"/>
                    <a:pt x="10424" y="8318"/>
                  </a:cubicBezTo>
                  <a:lnTo>
                    <a:pt x="10424" y="8318"/>
                  </a:lnTo>
                  <a:cubicBezTo>
                    <a:pt x="11880" y="9784"/>
                    <a:pt x="13394" y="10282"/>
                    <a:pt x="13604" y="10340"/>
                  </a:cubicBezTo>
                  <a:cubicBezTo>
                    <a:pt x="14313" y="10886"/>
                    <a:pt x="15185" y="11480"/>
                    <a:pt x="15568" y="11480"/>
                  </a:cubicBezTo>
                  <a:cubicBezTo>
                    <a:pt x="15597" y="11480"/>
                    <a:pt x="15626" y="11470"/>
                    <a:pt x="15655" y="11461"/>
                  </a:cubicBezTo>
                  <a:cubicBezTo>
                    <a:pt x="15712" y="11442"/>
                    <a:pt x="15760" y="11384"/>
                    <a:pt x="15770" y="11317"/>
                  </a:cubicBezTo>
                  <a:cubicBezTo>
                    <a:pt x="15789" y="11183"/>
                    <a:pt x="15702" y="10532"/>
                    <a:pt x="15492" y="9775"/>
                  </a:cubicBezTo>
                  <a:cubicBezTo>
                    <a:pt x="15476" y="9717"/>
                    <a:pt x="15432" y="9692"/>
                    <a:pt x="15386" y="9692"/>
                  </a:cubicBezTo>
                  <a:cubicBezTo>
                    <a:pt x="15317" y="9692"/>
                    <a:pt x="15245" y="9750"/>
                    <a:pt x="15262" y="9842"/>
                  </a:cubicBezTo>
                  <a:cubicBezTo>
                    <a:pt x="15396" y="10302"/>
                    <a:pt x="15482" y="10761"/>
                    <a:pt x="15530" y="11240"/>
                  </a:cubicBezTo>
                  <a:cubicBezTo>
                    <a:pt x="15386" y="11221"/>
                    <a:pt x="14879" y="11011"/>
                    <a:pt x="13739" y="10139"/>
                  </a:cubicBezTo>
                  <a:cubicBezTo>
                    <a:pt x="13729" y="10129"/>
                    <a:pt x="13710" y="10120"/>
                    <a:pt x="13700" y="10120"/>
                  </a:cubicBezTo>
                  <a:cubicBezTo>
                    <a:pt x="12416" y="9669"/>
                    <a:pt x="11267" y="8912"/>
                    <a:pt x="10357" y="7906"/>
                  </a:cubicBezTo>
                  <a:cubicBezTo>
                    <a:pt x="10333" y="7879"/>
                    <a:pt x="10302" y="7867"/>
                    <a:pt x="10271" y="7867"/>
                  </a:cubicBezTo>
                  <a:cubicBezTo>
                    <a:pt x="10205" y="7867"/>
                    <a:pt x="10139" y="7924"/>
                    <a:pt x="10146" y="8002"/>
                  </a:cubicBezTo>
                  <a:cubicBezTo>
                    <a:pt x="10203" y="8635"/>
                    <a:pt x="10232" y="9382"/>
                    <a:pt x="10184" y="9621"/>
                  </a:cubicBezTo>
                  <a:cubicBezTo>
                    <a:pt x="9705" y="9353"/>
                    <a:pt x="7559" y="7169"/>
                    <a:pt x="7186" y="5186"/>
                  </a:cubicBezTo>
                  <a:cubicBezTo>
                    <a:pt x="7174" y="5127"/>
                    <a:pt x="7119" y="5090"/>
                    <a:pt x="7065" y="5090"/>
                  </a:cubicBezTo>
                  <a:cubicBezTo>
                    <a:pt x="7031" y="5090"/>
                    <a:pt x="6997" y="5104"/>
                    <a:pt x="6975" y="5138"/>
                  </a:cubicBezTo>
                  <a:cubicBezTo>
                    <a:pt x="6467" y="5780"/>
                    <a:pt x="4120" y="7945"/>
                    <a:pt x="4101" y="7964"/>
                  </a:cubicBezTo>
                  <a:cubicBezTo>
                    <a:pt x="4082" y="7974"/>
                    <a:pt x="4072" y="7993"/>
                    <a:pt x="4072" y="8002"/>
                  </a:cubicBezTo>
                  <a:cubicBezTo>
                    <a:pt x="3938" y="8309"/>
                    <a:pt x="3756" y="8797"/>
                    <a:pt x="3564" y="9324"/>
                  </a:cubicBezTo>
                  <a:cubicBezTo>
                    <a:pt x="3354" y="9899"/>
                    <a:pt x="3066" y="10675"/>
                    <a:pt x="2932" y="10886"/>
                  </a:cubicBezTo>
                  <a:cubicBezTo>
                    <a:pt x="2817" y="10742"/>
                    <a:pt x="2597" y="10235"/>
                    <a:pt x="2520" y="9650"/>
                  </a:cubicBezTo>
                  <a:cubicBezTo>
                    <a:pt x="2510" y="9602"/>
                    <a:pt x="2472" y="9564"/>
                    <a:pt x="2434" y="9554"/>
                  </a:cubicBezTo>
                  <a:cubicBezTo>
                    <a:pt x="2426" y="9553"/>
                    <a:pt x="2417" y="9552"/>
                    <a:pt x="2409" y="9552"/>
                  </a:cubicBezTo>
                  <a:cubicBezTo>
                    <a:pt x="2367" y="9552"/>
                    <a:pt x="2324" y="9570"/>
                    <a:pt x="2300" y="9602"/>
                  </a:cubicBezTo>
                  <a:cubicBezTo>
                    <a:pt x="2031" y="9890"/>
                    <a:pt x="1725" y="10139"/>
                    <a:pt x="1390" y="10349"/>
                  </a:cubicBezTo>
                  <a:cubicBezTo>
                    <a:pt x="1380" y="10340"/>
                    <a:pt x="1380" y="10321"/>
                    <a:pt x="1380" y="10302"/>
                  </a:cubicBezTo>
                  <a:cubicBezTo>
                    <a:pt x="1083" y="8596"/>
                    <a:pt x="1054" y="7198"/>
                    <a:pt x="1323" y="6144"/>
                  </a:cubicBezTo>
                  <a:cubicBezTo>
                    <a:pt x="1332" y="6105"/>
                    <a:pt x="1323" y="6067"/>
                    <a:pt x="1294" y="6038"/>
                  </a:cubicBezTo>
                  <a:cubicBezTo>
                    <a:pt x="1275" y="6010"/>
                    <a:pt x="1236" y="5990"/>
                    <a:pt x="1208" y="5990"/>
                  </a:cubicBezTo>
                  <a:cubicBezTo>
                    <a:pt x="700" y="5990"/>
                    <a:pt x="345" y="5808"/>
                    <a:pt x="269" y="5722"/>
                  </a:cubicBezTo>
                  <a:cubicBezTo>
                    <a:pt x="374" y="5578"/>
                    <a:pt x="901" y="5042"/>
                    <a:pt x="1380" y="4563"/>
                  </a:cubicBezTo>
                  <a:cubicBezTo>
                    <a:pt x="1390" y="4563"/>
                    <a:pt x="1390" y="4553"/>
                    <a:pt x="1399" y="4544"/>
                  </a:cubicBezTo>
                  <a:cubicBezTo>
                    <a:pt x="2108" y="3270"/>
                    <a:pt x="3861" y="1670"/>
                    <a:pt x="5576" y="1191"/>
                  </a:cubicBezTo>
                  <a:cubicBezTo>
                    <a:pt x="5634" y="1172"/>
                    <a:pt x="5662" y="1124"/>
                    <a:pt x="5662" y="1066"/>
                  </a:cubicBezTo>
                  <a:cubicBezTo>
                    <a:pt x="5662" y="1009"/>
                    <a:pt x="5624" y="961"/>
                    <a:pt x="5567" y="951"/>
                  </a:cubicBezTo>
                  <a:cubicBezTo>
                    <a:pt x="5155" y="884"/>
                    <a:pt x="4599" y="463"/>
                    <a:pt x="4388" y="252"/>
                  </a:cubicBezTo>
                  <a:cubicBezTo>
                    <a:pt x="4481" y="244"/>
                    <a:pt x="4610" y="239"/>
                    <a:pt x="4766" y="239"/>
                  </a:cubicBezTo>
                  <a:cubicBezTo>
                    <a:pt x="5395" y="239"/>
                    <a:pt x="6458" y="320"/>
                    <a:pt x="7348" y="635"/>
                  </a:cubicBezTo>
                  <a:cubicBezTo>
                    <a:pt x="7362" y="640"/>
                    <a:pt x="7376" y="642"/>
                    <a:pt x="7388" y="642"/>
                  </a:cubicBezTo>
                  <a:cubicBezTo>
                    <a:pt x="7507" y="642"/>
                    <a:pt x="7564" y="457"/>
                    <a:pt x="7425" y="405"/>
                  </a:cubicBezTo>
                  <a:cubicBezTo>
                    <a:pt x="6551" y="93"/>
                    <a:pt x="5469" y="0"/>
                    <a:pt x="4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5"/>
            <p:cNvSpPr/>
            <p:nvPr/>
          </p:nvSpPr>
          <p:spPr>
            <a:xfrm>
              <a:off x="3200663" y="2506471"/>
              <a:ext cx="59169" cy="132476"/>
            </a:xfrm>
            <a:custGeom>
              <a:avLst/>
              <a:gdLst/>
              <a:ahLst/>
              <a:cxnLst/>
              <a:rect l="l" t="t" r="r" b="b"/>
              <a:pathLst>
                <a:path w="1017" h="2277" extrusionOk="0">
                  <a:moveTo>
                    <a:pt x="78" y="0"/>
                  </a:moveTo>
                  <a:cubicBezTo>
                    <a:pt x="39" y="0"/>
                    <a:pt x="0" y="42"/>
                    <a:pt x="20" y="88"/>
                  </a:cubicBezTo>
                  <a:cubicBezTo>
                    <a:pt x="346" y="758"/>
                    <a:pt x="595" y="1458"/>
                    <a:pt x="767" y="2186"/>
                  </a:cubicBezTo>
                  <a:lnTo>
                    <a:pt x="767" y="2195"/>
                  </a:lnTo>
                  <a:cubicBezTo>
                    <a:pt x="783" y="2243"/>
                    <a:pt x="831" y="2277"/>
                    <a:pt x="880" y="2277"/>
                  </a:cubicBezTo>
                  <a:cubicBezTo>
                    <a:pt x="890" y="2277"/>
                    <a:pt x="901" y="2275"/>
                    <a:pt x="911" y="2272"/>
                  </a:cubicBezTo>
                  <a:cubicBezTo>
                    <a:pt x="978" y="2253"/>
                    <a:pt x="1016" y="2186"/>
                    <a:pt x="997" y="2128"/>
                  </a:cubicBezTo>
                  <a:cubicBezTo>
                    <a:pt x="787" y="1400"/>
                    <a:pt x="490" y="691"/>
                    <a:pt x="125" y="30"/>
                  </a:cubicBezTo>
                  <a:cubicBezTo>
                    <a:pt x="113" y="9"/>
                    <a:pt x="96"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5"/>
            <p:cNvSpPr/>
            <p:nvPr/>
          </p:nvSpPr>
          <p:spPr>
            <a:xfrm>
              <a:off x="2592028" y="2330124"/>
              <a:ext cx="99721" cy="207121"/>
            </a:xfrm>
            <a:custGeom>
              <a:avLst/>
              <a:gdLst/>
              <a:ahLst/>
              <a:cxnLst/>
              <a:rect l="l" t="t" r="r" b="b"/>
              <a:pathLst>
                <a:path w="1714" h="3560" extrusionOk="0">
                  <a:moveTo>
                    <a:pt x="1630" y="1"/>
                  </a:moveTo>
                  <a:cubicBezTo>
                    <a:pt x="1613" y="1"/>
                    <a:pt x="1595" y="8"/>
                    <a:pt x="1581" y="24"/>
                  </a:cubicBezTo>
                  <a:cubicBezTo>
                    <a:pt x="1246" y="542"/>
                    <a:pt x="949" y="1097"/>
                    <a:pt x="700" y="1662"/>
                  </a:cubicBezTo>
                  <a:cubicBezTo>
                    <a:pt x="451" y="2237"/>
                    <a:pt x="230" y="2812"/>
                    <a:pt x="29" y="3406"/>
                  </a:cubicBezTo>
                  <a:cubicBezTo>
                    <a:pt x="0" y="3499"/>
                    <a:pt x="73" y="3560"/>
                    <a:pt x="145" y="3560"/>
                  </a:cubicBezTo>
                  <a:cubicBezTo>
                    <a:pt x="193" y="3560"/>
                    <a:pt x="240" y="3534"/>
                    <a:pt x="259" y="3473"/>
                  </a:cubicBezTo>
                  <a:cubicBezTo>
                    <a:pt x="431" y="2889"/>
                    <a:pt x="642" y="2304"/>
                    <a:pt x="872" y="1729"/>
                  </a:cubicBezTo>
                  <a:cubicBezTo>
                    <a:pt x="1092" y="1164"/>
                    <a:pt x="1370" y="609"/>
                    <a:pt x="1686" y="91"/>
                  </a:cubicBezTo>
                  <a:cubicBezTo>
                    <a:pt x="1714" y="44"/>
                    <a:pt x="1673"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5"/>
            <p:cNvSpPr/>
            <p:nvPr/>
          </p:nvSpPr>
          <p:spPr>
            <a:xfrm>
              <a:off x="2749176" y="1913430"/>
              <a:ext cx="234756" cy="218582"/>
            </a:xfrm>
            <a:custGeom>
              <a:avLst/>
              <a:gdLst/>
              <a:ahLst/>
              <a:cxnLst/>
              <a:rect l="l" t="t" r="r" b="b"/>
              <a:pathLst>
                <a:path w="4035" h="3757" extrusionOk="0">
                  <a:moveTo>
                    <a:pt x="3183" y="1"/>
                  </a:moveTo>
                  <a:cubicBezTo>
                    <a:pt x="2477" y="1"/>
                    <a:pt x="1624" y="236"/>
                    <a:pt x="1084" y="652"/>
                  </a:cubicBezTo>
                  <a:cubicBezTo>
                    <a:pt x="279" y="1256"/>
                    <a:pt x="39" y="1927"/>
                    <a:pt x="30" y="2089"/>
                  </a:cubicBezTo>
                  <a:cubicBezTo>
                    <a:pt x="30" y="2252"/>
                    <a:pt x="1" y="2837"/>
                    <a:pt x="624" y="3584"/>
                  </a:cubicBezTo>
                  <a:lnTo>
                    <a:pt x="1084" y="3756"/>
                  </a:lnTo>
                  <a:cubicBezTo>
                    <a:pt x="1179" y="3095"/>
                    <a:pt x="2281" y="1218"/>
                    <a:pt x="4034" y="164"/>
                  </a:cubicBezTo>
                  <a:cubicBezTo>
                    <a:pt x="3816" y="53"/>
                    <a:pt x="3516" y="1"/>
                    <a:pt x="3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5"/>
            <p:cNvSpPr/>
            <p:nvPr/>
          </p:nvSpPr>
          <p:spPr>
            <a:xfrm>
              <a:off x="2743066" y="1906565"/>
              <a:ext cx="249185" cy="232662"/>
            </a:xfrm>
            <a:custGeom>
              <a:avLst/>
              <a:gdLst/>
              <a:ahLst/>
              <a:cxnLst/>
              <a:rect l="l" t="t" r="r" b="b"/>
              <a:pathLst>
                <a:path w="4283" h="3999" extrusionOk="0">
                  <a:moveTo>
                    <a:pt x="3294" y="1"/>
                  </a:moveTo>
                  <a:cubicBezTo>
                    <a:pt x="2554" y="1"/>
                    <a:pt x="1672" y="252"/>
                    <a:pt x="1112" y="675"/>
                  </a:cubicBezTo>
                  <a:cubicBezTo>
                    <a:pt x="307" y="1278"/>
                    <a:pt x="29" y="1968"/>
                    <a:pt x="20" y="2207"/>
                  </a:cubicBezTo>
                  <a:cubicBezTo>
                    <a:pt x="1" y="2734"/>
                    <a:pt x="202" y="3261"/>
                    <a:pt x="633" y="3788"/>
                  </a:cubicBezTo>
                  <a:cubicBezTo>
                    <a:pt x="660" y="3818"/>
                    <a:pt x="692" y="3830"/>
                    <a:pt x="722" y="3830"/>
                  </a:cubicBezTo>
                  <a:cubicBezTo>
                    <a:pt x="810" y="3830"/>
                    <a:pt x="888" y="3727"/>
                    <a:pt x="824" y="3635"/>
                  </a:cubicBezTo>
                  <a:cubicBezTo>
                    <a:pt x="432" y="3156"/>
                    <a:pt x="240" y="2686"/>
                    <a:pt x="259" y="2217"/>
                  </a:cubicBezTo>
                  <a:cubicBezTo>
                    <a:pt x="269" y="2121"/>
                    <a:pt x="451" y="1470"/>
                    <a:pt x="1256" y="866"/>
                  </a:cubicBezTo>
                  <a:cubicBezTo>
                    <a:pt x="1776" y="478"/>
                    <a:pt x="2615" y="241"/>
                    <a:pt x="3303" y="241"/>
                  </a:cubicBezTo>
                  <a:cubicBezTo>
                    <a:pt x="3515" y="241"/>
                    <a:pt x="3712" y="263"/>
                    <a:pt x="3881" y="311"/>
                  </a:cubicBezTo>
                  <a:cubicBezTo>
                    <a:pt x="2214" y="1403"/>
                    <a:pt x="1169" y="3175"/>
                    <a:pt x="1074" y="3865"/>
                  </a:cubicBezTo>
                  <a:cubicBezTo>
                    <a:pt x="1064" y="3922"/>
                    <a:pt x="1102" y="3989"/>
                    <a:pt x="1169" y="3999"/>
                  </a:cubicBezTo>
                  <a:lnTo>
                    <a:pt x="1189" y="3999"/>
                  </a:lnTo>
                  <a:cubicBezTo>
                    <a:pt x="1246" y="3999"/>
                    <a:pt x="1303" y="3951"/>
                    <a:pt x="1303" y="3894"/>
                  </a:cubicBezTo>
                  <a:cubicBezTo>
                    <a:pt x="1409" y="3233"/>
                    <a:pt x="2520" y="1403"/>
                    <a:pt x="4206" y="387"/>
                  </a:cubicBezTo>
                  <a:cubicBezTo>
                    <a:pt x="4283" y="339"/>
                    <a:pt x="4283" y="215"/>
                    <a:pt x="4197" y="176"/>
                  </a:cubicBezTo>
                  <a:cubicBezTo>
                    <a:pt x="3960" y="57"/>
                    <a:pt x="3643" y="1"/>
                    <a:pt x="3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5"/>
            <p:cNvSpPr/>
            <p:nvPr/>
          </p:nvSpPr>
          <p:spPr>
            <a:xfrm>
              <a:off x="2629904" y="3006480"/>
              <a:ext cx="168955" cy="259948"/>
            </a:xfrm>
            <a:custGeom>
              <a:avLst/>
              <a:gdLst/>
              <a:ahLst/>
              <a:cxnLst/>
              <a:rect l="l" t="t" r="r" b="b"/>
              <a:pathLst>
                <a:path w="2904" h="4468" extrusionOk="0">
                  <a:moveTo>
                    <a:pt x="2241" y="0"/>
                  </a:moveTo>
                  <a:cubicBezTo>
                    <a:pt x="2006" y="0"/>
                    <a:pt x="1233" y="559"/>
                    <a:pt x="988" y="729"/>
                  </a:cubicBezTo>
                  <a:cubicBezTo>
                    <a:pt x="738" y="911"/>
                    <a:pt x="441" y="1419"/>
                    <a:pt x="298" y="2032"/>
                  </a:cubicBezTo>
                  <a:cubicBezTo>
                    <a:pt x="221" y="2310"/>
                    <a:pt x="173" y="2588"/>
                    <a:pt x="135" y="2875"/>
                  </a:cubicBezTo>
                  <a:cubicBezTo>
                    <a:pt x="77" y="3115"/>
                    <a:pt x="30" y="3354"/>
                    <a:pt x="1" y="3603"/>
                  </a:cubicBezTo>
                  <a:cubicBezTo>
                    <a:pt x="39" y="3996"/>
                    <a:pt x="317" y="4322"/>
                    <a:pt x="700" y="4427"/>
                  </a:cubicBezTo>
                  <a:cubicBezTo>
                    <a:pt x="800" y="4455"/>
                    <a:pt x="900" y="4468"/>
                    <a:pt x="999" y="4468"/>
                  </a:cubicBezTo>
                  <a:cubicBezTo>
                    <a:pt x="1439" y="4468"/>
                    <a:pt x="1838" y="4214"/>
                    <a:pt x="1955" y="3948"/>
                  </a:cubicBezTo>
                  <a:lnTo>
                    <a:pt x="2453" y="2789"/>
                  </a:lnTo>
                  <a:cubicBezTo>
                    <a:pt x="2453" y="2789"/>
                    <a:pt x="2846" y="2262"/>
                    <a:pt x="2856" y="2214"/>
                  </a:cubicBezTo>
                  <a:cubicBezTo>
                    <a:pt x="2884" y="2042"/>
                    <a:pt x="2904" y="1869"/>
                    <a:pt x="2904" y="1697"/>
                  </a:cubicBezTo>
                  <a:cubicBezTo>
                    <a:pt x="2904" y="1669"/>
                    <a:pt x="2859" y="1653"/>
                    <a:pt x="2795" y="1653"/>
                  </a:cubicBezTo>
                  <a:cubicBezTo>
                    <a:pt x="2700" y="1653"/>
                    <a:pt x="2561" y="1688"/>
                    <a:pt x="2453" y="1773"/>
                  </a:cubicBezTo>
                  <a:cubicBezTo>
                    <a:pt x="2453" y="1773"/>
                    <a:pt x="2530" y="633"/>
                    <a:pt x="2549" y="480"/>
                  </a:cubicBezTo>
                  <a:cubicBezTo>
                    <a:pt x="2559" y="327"/>
                    <a:pt x="2472" y="20"/>
                    <a:pt x="2252" y="1"/>
                  </a:cubicBezTo>
                  <a:cubicBezTo>
                    <a:pt x="2249" y="1"/>
                    <a:pt x="2245" y="0"/>
                    <a:pt x="2241" y="0"/>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5"/>
            <p:cNvSpPr/>
            <p:nvPr/>
          </p:nvSpPr>
          <p:spPr>
            <a:xfrm>
              <a:off x="2710194" y="3102246"/>
              <a:ext cx="72667" cy="59809"/>
            </a:xfrm>
            <a:custGeom>
              <a:avLst/>
              <a:gdLst/>
              <a:ahLst/>
              <a:cxnLst/>
              <a:rect l="l" t="t" r="r" b="b"/>
              <a:pathLst>
                <a:path w="1249" h="1028" extrusionOk="0">
                  <a:moveTo>
                    <a:pt x="1078" y="1"/>
                  </a:moveTo>
                  <a:cubicBezTo>
                    <a:pt x="1052" y="1"/>
                    <a:pt x="1024" y="10"/>
                    <a:pt x="997" y="31"/>
                  </a:cubicBezTo>
                  <a:cubicBezTo>
                    <a:pt x="939" y="79"/>
                    <a:pt x="882" y="146"/>
                    <a:pt x="843" y="223"/>
                  </a:cubicBezTo>
                  <a:cubicBezTo>
                    <a:pt x="527" y="271"/>
                    <a:pt x="173" y="348"/>
                    <a:pt x="19" y="875"/>
                  </a:cubicBezTo>
                  <a:cubicBezTo>
                    <a:pt x="0" y="942"/>
                    <a:pt x="39" y="1009"/>
                    <a:pt x="106" y="1028"/>
                  </a:cubicBezTo>
                  <a:lnTo>
                    <a:pt x="134" y="1028"/>
                  </a:lnTo>
                  <a:cubicBezTo>
                    <a:pt x="182" y="1028"/>
                    <a:pt x="230" y="990"/>
                    <a:pt x="249" y="942"/>
                  </a:cubicBezTo>
                  <a:cubicBezTo>
                    <a:pt x="374" y="539"/>
                    <a:pt x="604" y="501"/>
                    <a:pt x="930" y="453"/>
                  </a:cubicBezTo>
                  <a:lnTo>
                    <a:pt x="1025" y="434"/>
                  </a:lnTo>
                  <a:lnTo>
                    <a:pt x="1045" y="357"/>
                  </a:lnTo>
                  <a:cubicBezTo>
                    <a:pt x="1064" y="300"/>
                    <a:pt x="1102" y="252"/>
                    <a:pt x="1150" y="214"/>
                  </a:cubicBezTo>
                  <a:cubicBezTo>
                    <a:pt x="1249" y="137"/>
                    <a:pt x="1178" y="1"/>
                    <a:pt x="1078" y="1"/>
                  </a:cubicBezTo>
                  <a:close/>
                </a:path>
              </a:pathLst>
            </a:custGeom>
            <a:solidFill>
              <a:srgbClr val="6E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5"/>
            <p:cNvSpPr/>
            <p:nvPr/>
          </p:nvSpPr>
          <p:spPr>
            <a:xfrm>
              <a:off x="2623213" y="2999207"/>
              <a:ext cx="182918" cy="273795"/>
            </a:xfrm>
            <a:custGeom>
              <a:avLst/>
              <a:gdLst/>
              <a:ahLst/>
              <a:cxnLst/>
              <a:rect l="l" t="t" r="r" b="b"/>
              <a:pathLst>
                <a:path w="3144" h="4706" extrusionOk="0">
                  <a:moveTo>
                    <a:pt x="2358" y="241"/>
                  </a:moveTo>
                  <a:cubicBezTo>
                    <a:pt x="2492" y="250"/>
                    <a:pt x="2549" y="471"/>
                    <a:pt x="2549" y="595"/>
                  </a:cubicBezTo>
                  <a:cubicBezTo>
                    <a:pt x="2540" y="749"/>
                    <a:pt x="2453" y="1889"/>
                    <a:pt x="2453" y="1889"/>
                  </a:cubicBezTo>
                  <a:lnTo>
                    <a:pt x="2434" y="2157"/>
                  </a:lnTo>
                  <a:lnTo>
                    <a:pt x="2434" y="2157"/>
                  </a:lnTo>
                  <a:lnTo>
                    <a:pt x="2645" y="1985"/>
                  </a:lnTo>
                  <a:cubicBezTo>
                    <a:pt x="2722" y="1937"/>
                    <a:pt x="2808" y="1898"/>
                    <a:pt x="2904" y="1898"/>
                  </a:cubicBezTo>
                  <a:cubicBezTo>
                    <a:pt x="2894" y="2023"/>
                    <a:pt x="2875" y="2243"/>
                    <a:pt x="2865" y="2301"/>
                  </a:cubicBezTo>
                  <a:cubicBezTo>
                    <a:pt x="2827" y="2358"/>
                    <a:pt x="2645" y="2617"/>
                    <a:pt x="2482" y="2847"/>
                  </a:cubicBezTo>
                  <a:lnTo>
                    <a:pt x="1965" y="4016"/>
                  </a:lnTo>
                  <a:cubicBezTo>
                    <a:pt x="1870" y="4237"/>
                    <a:pt x="1521" y="4471"/>
                    <a:pt x="1117" y="4471"/>
                  </a:cubicBezTo>
                  <a:cubicBezTo>
                    <a:pt x="1031" y="4471"/>
                    <a:pt x="942" y="4461"/>
                    <a:pt x="853" y="4437"/>
                  </a:cubicBezTo>
                  <a:cubicBezTo>
                    <a:pt x="518" y="4341"/>
                    <a:pt x="279" y="4063"/>
                    <a:pt x="240" y="3719"/>
                  </a:cubicBezTo>
                  <a:cubicBezTo>
                    <a:pt x="269" y="3479"/>
                    <a:pt x="307" y="3249"/>
                    <a:pt x="365" y="3019"/>
                  </a:cubicBezTo>
                  <a:lnTo>
                    <a:pt x="365" y="3000"/>
                  </a:lnTo>
                  <a:cubicBezTo>
                    <a:pt x="403" y="2722"/>
                    <a:pt x="461" y="2454"/>
                    <a:pt x="528" y="2176"/>
                  </a:cubicBezTo>
                  <a:cubicBezTo>
                    <a:pt x="671" y="1563"/>
                    <a:pt x="959" y="1094"/>
                    <a:pt x="1179" y="950"/>
                  </a:cubicBezTo>
                  <a:lnTo>
                    <a:pt x="1275" y="883"/>
                  </a:lnTo>
                  <a:cubicBezTo>
                    <a:pt x="1869" y="452"/>
                    <a:pt x="2243" y="241"/>
                    <a:pt x="2348" y="241"/>
                  </a:cubicBezTo>
                  <a:close/>
                  <a:moveTo>
                    <a:pt x="2357" y="0"/>
                  </a:moveTo>
                  <a:cubicBezTo>
                    <a:pt x="2156" y="0"/>
                    <a:pt x="1733" y="265"/>
                    <a:pt x="1131" y="682"/>
                  </a:cubicBezTo>
                  <a:lnTo>
                    <a:pt x="1035" y="749"/>
                  </a:lnTo>
                  <a:cubicBezTo>
                    <a:pt x="738" y="959"/>
                    <a:pt x="441" y="1515"/>
                    <a:pt x="298" y="2128"/>
                  </a:cubicBezTo>
                  <a:cubicBezTo>
                    <a:pt x="221" y="2406"/>
                    <a:pt x="173" y="2684"/>
                    <a:pt x="125" y="2971"/>
                  </a:cubicBezTo>
                  <a:cubicBezTo>
                    <a:pt x="68" y="3220"/>
                    <a:pt x="30" y="3469"/>
                    <a:pt x="1" y="3719"/>
                  </a:cubicBezTo>
                  <a:cubicBezTo>
                    <a:pt x="39" y="4169"/>
                    <a:pt x="346" y="4542"/>
                    <a:pt x="786" y="4667"/>
                  </a:cubicBezTo>
                  <a:cubicBezTo>
                    <a:pt x="892" y="4696"/>
                    <a:pt x="997" y="4705"/>
                    <a:pt x="1103" y="4705"/>
                  </a:cubicBezTo>
                  <a:cubicBezTo>
                    <a:pt x="1591" y="4705"/>
                    <a:pt x="2041" y="4437"/>
                    <a:pt x="2176" y="4111"/>
                  </a:cubicBezTo>
                  <a:lnTo>
                    <a:pt x="2674" y="2962"/>
                  </a:lnTo>
                  <a:cubicBezTo>
                    <a:pt x="3066" y="2425"/>
                    <a:pt x="3086" y="2387"/>
                    <a:pt x="3086" y="2377"/>
                  </a:cubicBezTo>
                  <a:cubicBezTo>
                    <a:pt x="3114" y="2186"/>
                    <a:pt x="3134" y="1994"/>
                    <a:pt x="3143" y="1802"/>
                  </a:cubicBezTo>
                  <a:cubicBezTo>
                    <a:pt x="3143" y="1745"/>
                    <a:pt x="3105" y="1697"/>
                    <a:pt x="3057" y="1678"/>
                  </a:cubicBezTo>
                  <a:cubicBezTo>
                    <a:pt x="2999" y="1659"/>
                    <a:pt x="2940" y="1649"/>
                    <a:pt x="2880" y="1649"/>
                  </a:cubicBezTo>
                  <a:cubicBezTo>
                    <a:pt x="2820" y="1649"/>
                    <a:pt x="2760" y="1659"/>
                    <a:pt x="2702" y="1678"/>
                  </a:cubicBezTo>
                  <a:cubicBezTo>
                    <a:pt x="2731" y="1352"/>
                    <a:pt x="2769" y="720"/>
                    <a:pt x="2779" y="605"/>
                  </a:cubicBezTo>
                  <a:cubicBezTo>
                    <a:pt x="2798" y="404"/>
                    <a:pt x="2693" y="30"/>
                    <a:pt x="2377" y="1"/>
                  </a:cubicBezTo>
                  <a:cubicBezTo>
                    <a:pt x="2370" y="1"/>
                    <a:pt x="2364"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5"/>
            <p:cNvSpPr/>
            <p:nvPr/>
          </p:nvSpPr>
          <p:spPr>
            <a:xfrm>
              <a:off x="2558573" y="3155889"/>
              <a:ext cx="227484" cy="347218"/>
            </a:xfrm>
            <a:custGeom>
              <a:avLst/>
              <a:gdLst/>
              <a:ahLst/>
              <a:cxnLst/>
              <a:rect l="l" t="t" r="r" b="b"/>
              <a:pathLst>
                <a:path w="3910" h="5968" extrusionOk="0">
                  <a:moveTo>
                    <a:pt x="1380" y="0"/>
                  </a:moveTo>
                  <a:cubicBezTo>
                    <a:pt x="1265" y="10"/>
                    <a:pt x="1169" y="77"/>
                    <a:pt x="1121" y="173"/>
                  </a:cubicBezTo>
                  <a:cubicBezTo>
                    <a:pt x="1102" y="240"/>
                    <a:pt x="987" y="671"/>
                    <a:pt x="987" y="671"/>
                  </a:cubicBezTo>
                  <a:cubicBezTo>
                    <a:pt x="844" y="719"/>
                    <a:pt x="719" y="815"/>
                    <a:pt x="642" y="949"/>
                  </a:cubicBezTo>
                  <a:cubicBezTo>
                    <a:pt x="575" y="1073"/>
                    <a:pt x="288" y="2242"/>
                    <a:pt x="288" y="2242"/>
                  </a:cubicBezTo>
                  <a:cubicBezTo>
                    <a:pt x="288" y="2242"/>
                    <a:pt x="0" y="3306"/>
                    <a:pt x="0" y="3833"/>
                  </a:cubicBezTo>
                  <a:cubicBezTo>
                    <a:pt x="0" y="4589"/>
                    <a:pt x="278" y="5145"/>
                    <a:pt x="662" y="5509"/>
                  </a:cubicBezTo>
                  <a:cubicBezTo>
                    <a:pt x="977" y="5799"/>
                    <a:pt x="1595" y="5967"/>
                    <a:pt x="1998" y="5967"/>
                  </a:cubicBezTo>
                  <a:cubicBezTo>
                    <a:pt x="2048" y="5967"/>
                    <a:pt x="2095" y="5965"/>
                    <a:pt x="2137" y="5959"/>
                  </a:cubicBezTo>
                  <a:cubicBezTo>
                    <a:pt x="2731" y="5883"/>
                    <a:pt x="3536" y="5777"/>
                    <a:pt x="3670" y="4551"/>
                  </a:cubicBezTo>
                  <a:cubicBezTo>
                    <a:pt x="3813" y="3325"/>
                    <a:pt x="3516" y="2750"/>
                    <a:pt x="3516" y="2750"/>
                  </a:cubicBezTo>
                  <a:cubicBezTo>
                    <a:pt x="3516" y="2750"/>
                    <a:pt x="3909" y="1936"/>
                    <a:pt x="3890" y="1600"/>
                  </a:cubicBezTo>
                  <a:cubicBezTo>
                    <a:pt x="3880" y="1265"/>
                    <a:pt x="3737" y="1208"/>
                    <a:pt x="3737" y="1208"/>
                  </a:cubicBezTo>
                  <a:cubicBezTo>
                    <a:pt x="3804" y="997"/>
                    <a:pt x="3852" y="786"/>
                    <a:pt x="3890" y="566"/>
                  </a:cubicBezTo>
                  <a:cubicBezTo>
                    <a:pt x="3890" y="451"/>
                    <a:pt x="3852" y="336"/>
                    <a:pt x="3785" y="240"/>
                  </a:cubicBezTo>
                  <a:cubicBezTo>
                    <a:pt x="3785" y="240"/>
                    <a:pt x="3564" y="604"/>
                    <a:pt x="2702" y="604"/>
                  </a:cubicBezTo>
                  <a:cubicBezTo>
                    <a:pt x="1696" y="594"/>
                    <a:pt x="1380" y="0"/>
                    <a:pt x="1380" y="0"/>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5"/>
            <p:cNvSpPr/>
            <p:nvPr/>
          </p:nvSpPr>
          <p:spPr>
            <a:xfrm>
              <a:off x="2551882" y="3148616"/>
              <a:ext cx="240865" cy="361240"/>
            </a:xfrm>
            <a:custGeom>
              <a:avLst/>
              <a:gdLst/>
              <a:ahLst/>
              <a:cxnLst/>
              <a:rect l="l" t="t" r="r" b="b"/>
              <a:pathLst>
                <a:path w="4140" h="6209" extrusionOk="0">
                  <a:moveTo>
                    <a:pt x="1438" y="260"/>
                  </a:moveTo>
                  <a:cubicBezTo>
                    <a:pt x="1572" y="442"/>
                    <a:pt x="1964" y="844"/>
                    <a:pt x="2808" y="844"/>
                  </a:cubicBezTo>
                  <a:lnTo>
                    <a:pt x="2817" y="844"/>
                  </a:lnTo>
                  <a:cubicBezTo>
                    <a:pt x="3392" y="844"/>
                    <a:pt x="3708" y="681"/>
                    <a:pt x="3861" y="557"/>
                  </a:cubicBezTo>
                  <a:cubicBezTo>
                    <a:pt x="3881" y="595"/>
                    <a:pt x="3881" y="643"/>
                    <a:pt x="3881" y="681"/>
                  </a:cubicBezTo>
                  <a:cubicBezTo>
                    <a:pt x="3842" y="892"/>
                    <a:pt x="3794" y="1093"/>
                    <a:pt x="3737" y="1294"/>
                  </a:cubicBezTo>
                  <a:cubicBezTo>
                    <a:pt x="3727" y="1323"/>
                    <a:pt x="3718" y="1352"/>
                    <a:pt x="3737" y="1380"/>
                  </a:cubicBezTo>
                  <a:cubicBezTo>
                    <a:pt x="3746" y="1409"/>
                    <a:pt x="3766" y="1428"/>
                    <a:pt x="3794" y="1438"/>
                  </a:cubicBezTo>
                  <a:cubicBezTo>
                    <a:pt x="3794" y="1438"/>
                    <a:pt x="3871" y="1476"/>
                    <a:pt x="3881" y="1725"/>
                  </a:cubicBezTo>
                  <a:cubicBezTo>
                    <a:pt x="3900" y="1984"/>
                    <a:pt x="3631" y="2607"/>
                    <a:pt x="3526" y="2827"/>
                  </a:cubicBezTo>
                  <a:cubicBezTo>
                    <a:pt x="3507" y="2856"/>
                    <a:pt x="3507" y="2894"/>
                    <a:pt x="3526" y="2932"/>
                  </a:cubicBezTo>
                  <a:cubicBezTo>
                    <a:pt x="3526" y="2942"/>
                    <a:pt x="3804" y="3498"/>
                    <a:pt x="3670" y="4657"/>
                  </a:cubicBezTo>
                  <a:cubicBezTo>
                    <a:pt x="3536" y="5797"/>
                    <a:pt x="2817" y="5893"/>
                    <a:pt x="2242" y="5960"/>
                  </a:cubicBezTo>
                  <a:cubicBezTo>
                    <a:pt x="2201" y="5965"/>
                    <a:pt x="2155" y="5968"/>
                    <a:pt x="2106" y="5968"/>
                  </a:cubicBezTo>
                  <a:cubicBezTo>
                    <a:pt x="1719" y="5968"/>
                    <a:pt x="1144" y="5803"/>
                    <a:pt x="863" y="5548"/>
                  </a:cubicBezTo>
                  <a:cubicBezTo>
                    <a:pt x="451" y="5165"/>
                    <a:pt x="240" y="4619"/>
                    <a:pt x="240" y="3958"/>
                  </a:cubicBezTo>
                  <a:cubicBezTo>
                    <a:pt x="240" y="3450"/>
                    <a:pt x="518" y="2406"/>
                    <a:pt x="518" y="2396"/>
                  </a:cubicBezTo>
                  <a:cubicBezTo>
                    <a:pt x="652" y="1831"/>
                    <a:pt x="824" y="1208"/>
                    <a:pt x="863" y="1131"/>
                  </a:cubicBezTo>
                  <a:cubicBezTo>
                    <a:pt x="930" y="1036"/>
                    <a:pt x="1026" y="949"/>
                    <a:pt x="1131" y="911"/>
                  </a:cubicBezTo>
                  <a:cubicBezTo>
                    <a:pt x="1169" y="901"/>
                    <a:pt x="1198" y="873"/>
                    <a:pt x="1217" y="834"/>
                  </a:cubicBezTo>
                  <a:cubicBezTo>
                    <a:pt x="1227" y="787"/>
                    <a:pt x="1342" y="394"/>
                    <a:pt x="1351" y="327"/>
                  </a:cubicBezTo>
                  <a:cubicBezTo>
                    <a:pt x="1371" y="298"/>
                    <a:pt x="1399" y="279"/>
                    <a:pt x="1438" y="260"/>
                  </a:cubicBezTo>
                  <a:close/>
                  <a:moveTo>
                    <a:pt x="1485" y="1"/>
                  </a:moveTo>
                  <a:cubicBezTo>
                    <a:pt x="1323" y="20"/>
                    <a:pt x="1179" y="116"/>
                    <a:pt x="1121" y="269"/>
                  </a:cubicBezTo>
                  <a:cubicBezTo>
                    <a:pt x="1112" y="317"/>
                    <a:pt x="1045" y="537"/>
                    <a:pt x="997" y="710"/>
                  </a:cubicBezTo>
                  <a:cubicBezTo>
                    <a:pt x="853" y="777"/>
                    <a:pt x="738" y="882"/>
                    <a:pt x="652" y="1016"/>
                  </a:cubicBezTo>
                  <a:cubicBezTo>
                    <a:pt x="585" y="1141"/>
                    <a:pt x="355" y="2061"/>
                    <a:pt x="278" y="2339"/>
                  </a:cubicBezTo>
                  <a:cubicBezTo>
                    <a:pt x="269" y="2386"/>
                    <a:pt x="1" y="3421"/>
                    <a:pt x="1" y="3958"/>
                  </a:cubicBezTo>
                  <a:cubicBezTo>
                    <a:pt x="1" y="4887"/>
                    <a:pt x="365" y="5414"/>
                    <a:pt x="700" y="5720"/>
                  </a:cubicBezTo>
                  <a:cubicBezTo>
                    <a:pt x="1035" y="6027"/>
                    <a:pt x="1667" y="6209"/>
                    <a:pt x="2108" y="6209"/>
                  </a:cubicBezTo>
                  <a:cubicBezTo>
                    <a:pt x="2166" y="6209"/>
                    <a:pt x="2223" y="6209"/>
                    <a:pt x="2271" y="6199"/>
                  </a:cubicBezTo>
                  <a:cubicBezTo>
                    <a:pt x="2865" y="6123"/>
                    <a:pt x="3756" y="6008"/>
                    <a:pt x="3909" y="4686"/>
                  </a:cubicBezTo>
                  <a:cubicBezTo>
                    <a:pt x="4024" y="3641"/>
                    <a:pt x="3842" y="3057"/>
                    <a:pt x="3766" y="2885"/>
                  </a:cubicBezTo>
                  <a:cubicBezTo>
                    <a:pt x="3852" y="2683"/>
                    <a:pt x="4139" y="2042"/>
                    <a:pt x="4130" y="1725"/>
                  </a:cubicBezTo>
                  <a:cubicBezTo>
                    <a:pt x="4130" y="1563"/>
                    <a:pt x="4082" y="1409"/>
                    <a:pt x="3986" y="1285"/>
                  </a:cubicBezTo>
                  <a:cubicBezTo>
                    <a:pt x="4043" y="1093"/>
                    <a:pt x="4091" y="901"/>
                    <a:pt x="4120" y="700"/>
                  </a:cubicBezTo>
                  <a:cubicBezTo>
                    <a:pt x="4130" y="557"/>
                    <a:pt x="4082" y="413"/>
                    <a:pt x="3995" y="298"/>
                  </a:cubicBezTo>
                  <a:cubicBezTo>
                    <a:pt x="3976" y="260"/>
                    <a:pt x="3938" y="240"/>
                    <a:pt x="3900" y="240"/>
                  </a:cubicBezTo>
                  <a:cubicBezTo>
                    <a:pt x="3852" y="240"/>
                    <a:pt x="3823" y="269"/>
                    <a:pt x="3794" y="298"/>
                  </a:cubicBezTo>
                  <a:cubicBezTo>
                    <a:pt x="3794" y="307"/>
                    <a:pt x="3584" y="614"/>
                    <a:pt x="2827" y="614"/>
                  </a:cubicBezTo>
                  <a:lnTo>
                    <a:pt x="2817" y="614"/>
                  </a:lnTo>
                  <a:cubicBezTo>
                    <a:pt x="1907" y="604"/>
                    <a:pt x="1610" y="87"/>
                    <a:pt x="1591" y="68"/>
                  </a:cubicBezTo>
                  <a:cubicBezTo>
                    <a:pt x="1572" y="30"/>
                    <a:pt x="1533" y="1"/>
                    <a:pt x="1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5"/>
            <p:cNvSpPr/>
            <p:nvPr/>
          </p:nvSpPr>
          <p:spPr>
            <a:xfrm>
              <a:off x="2607620" y="3187249"/>
              <a:ext cx="113742" cy="51722"/>
            </a:xfrm>
            <a:custGeom>
              <a:avLst/>
              <a:gdLst/>
              <a:ahLst/>
              <a:cxnLst/>
              <a:rect l="l" t="t" r="r" b="b"/>
              <a:pathLst>
                <a:path w="1955" h="889" extrusionOk="0">
                  <a:moveTo>
                    <a:pt x="143" y="0"/>
                  </a:moveTo>
                  <a:cubicBezTo>
                    <a:pt x="113" y="0"/>
                    <a:pt x="82" y="12"/>
                    <a:pt x="58" y="36"/>
                  </a:cubicBezTo>
                  <a:cubicBezTo>
                    <a:pt x="10" y="75"/>
                    <a:pt x="1" y="151"/>
                    <a:pt x="48" y="209"/>
                  </a:cubicBezTo>
                  <a:cubicBezTo>
                    <a:pt x="163" y="333"/>
                    <a:pt x="307" y="439"/>
                    <a:pt x="451" y="525"/>
                  </a:cubicBezTo>
                  <a:cubicBezTo>
                    <a:pt x="595" y="611"/>
                    <a:pt x="748" y="688"/>
                    <a:pt x="911" y="745"/>
                  </a:cubicBezTo>
                  <a:cubicBezTo>
                    <a:pt x="1064" y="793"/>
                    <a:pt x="1217" y="831"/>
                    <a:pt x="1390" y="860"/>
                  </a:cubicBezTo>
                  <a:cubicBezTo>
                    <a:pt x="1553" y="879"/>
                    <a:pt x="1715" y="889"/>
                    <a:pt x="1878" y="889"/>
                  </a:cubicBezTo>
                  <a:cubicBezTo>
                    <a:pt x="1955" y="889"/>
                    <a:pt x="1955" y="764"/>
                    <a:pt x="1878" y="764"/>
                  </a:cubicBezTo>
                  <a:cubicBezTo>
                    <a:pt x="1725" y="764"/>
                    <a:pt x="1562" y="745"/>
                    <a:pt x="1409" y="716"/>
                  </a:cubicBezTo>
                  <a:cubicBezTo>
                    <a:pt x="1256" y="678"/>
                    <a:pt x="1112" y="640"/>
                    <a:pt x="968" y="573"/>
                  </a:cubicBezTo>
                  <a:cubicBezTo>
                    <a:pt x="824" y="515"/>
                    <a:pt x="690" y="439"/>
                    <a:pt x="566" y="352"/>
                  </a:cubicBezTo>
                  <a:cubicBezTo>
                    <a:pt x="441" y="276"/>
                    <a:pt x="326" y="170"/>
                    <a:pt x="230" y="55"/>
                  </a:cubicBezTo>
                  <a:lnTo>
                    <a:pt x="221" y="36"/>
                  </a:lnTo>
                  <a:cubicBezTo>
                    <a:pt x="202" y="12"/>
                    <a:pt x="173"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5"/>
            <p:cNvSpPr/>
            <p:nvPr/>
          </p:nvSpPr>
          <p:spPr>
            <a:xfrm>
              <a:off x="2684536" y="3308964"/>
              <a:ext cx="86455" cy="51547"/>
            </a:xfrm>
            <a:custGeom>
              <a:avLst/>
              <a:gdLst/>
              <a:ahLst/>
              <a:cxnLst/>
              <a:rect l="l" t="t" r="r" b="b"/>
              <a:pathLst>
                <a:path w="1486" h="886" extrusionOk="0">
                  <a:moveTo>
                    <a:pt x="1338" y="0"/>
                  </a:moveTo>
                  <a:cubicBezTo>
                    <a:pt x="1302" y="0"/>
                    <a:pt x="1269" y="17"/>
                    <a:pt x="1246" y="52"/>
                  </a:cubicBezTo>
                  <a:cubicBezTo>
                    <a:pt x="1179" y="157"/>
                    <a:pt x="1102" y="244"/>
                    <a:pt x="1016" y="330"/>
                  </a:cubicBezTo>
                  <a:cubicBezTo>
                    <a:pt x="930" y="416"/>
                    <a:pt x="834" y="493"/>
                    <a:pt x="738" y="560"/>
                  </a:cubicBezTo>
                  <a:cubicBezTo>
                    <a:pt x="633" y="627"/>
                    <a:pt x="518" y="684"/>
                    <a:pt x="403" y="723"/>
                  </a:cubicBezTo>
                  <a:cubicBezTo>
                    <a:pt x="288" y="761"/>
                    <a:pt x="163" y="780"/>
                    <a:pt x="49" y="780"/>
                  </a:cubicBezTo>
                  <a:cubicBezTo>
                    <a:pt x="20" y="790"/>
                    <a:pt x="1" y="809"/>
                    <a:pt x="1" y="828"/>
                  </a:cubicBezTo>
                  <a:cubicBezTo>
                    <a:pt x="1" y="857"/>
                    <a:pt x="20" y="885"/>
                    <a:pt x="49" y="885"/>
                  </a:cubicBezTo>
                  <a:cubicBezTo>
                    <a:pt x="183" y="885"/>
                    <a:pt x="317" y="876"/>
                    <a:pt x="451" y="847"/>
                  </a:cubicBezTo>
                  <a:cubicBezTo>
                    <a:pt x="575" y="818"/>
                    <a:pt x="710" y="770"/>
                    <a:pt x="825" y="703"/>
                  </a:cubicBezTo>
                  <a:cubicBezTo>
                    <a:pt x="1064" y="579"/>
                    <a:pt x="1275" y="406"/>
                    <a:pt x="1447" y="186"/>
                  </a:cubicBezTo>
                  <a:cubicBezTo>
                    <a:pt x="1486" y="129"/>
                    <a:pt x="1466" y="52"/>
                    <a:pt x="1409" y="23"/>
                  </a:cubicBezTo>
                  <a:cubicBezTo>
                    <a:pt x="1386" y="8"/>
                    <a:pt x="1361" y="0"/>
                    <a:pt x="1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5"/>
            <p:cNvSpPr/>
            <p:nvPr/>
          </p:nvSpPr>
          <p:spPr>
            <a:xfrm>
              <a:off x="2902134" y="3372439"/>
              <a:ext cx="89015" cy="140796"/>
            </a:xfrm>
            <a:custGeom>
              <a:avLst/>
              <a:gdLst/>
              <a:ahLst/>
              <a:cxnLst/>
              <a:rect l="l" t="t" r="r" b="b"/>
              <a:pathLst>
                <a:path w="1530" h="2420" extrusionOk="0">
                  <a:moveTo>
                    <a:pt x="320" y="0"/>
                  </a:moveTo>
                  <a:cubicBezTo>
                    <a:pt x="179" y="0"/>
                    <a:pt x="0" y="282"/>
                    <a:pt x="169" y="523"/>
                  </a:cubicBezTo>
                  <a:cubicBezTo>
                    <a:pt x="275" y="666"/>
                    <a:pt x="399" y="800"/>
                    <a:pt x="543" y="915"/>
                  </a:cubicBezTo>
                  <a:cubicBezTo>
                    <a:pt x="543" y="915"/>
                    <a:pt x="658" y="2113"/>
                    <a:pt x="1530" y="2419"/>
                  </a:cubicBezTo>
                  <a:lnTo>
                    <a:pt x="1376" y="283"/>
                  </a:lnTo>
                  <a:cubicBezTo>
                    <a:pt x="1376" y="283"/>
                    <a:pt x="495" y="63"/>
                    <a:pt x="351" y="5"/>
                  </a:cubicBezTo>
                  <a:cubicBezTo>
                    <a:pt x="341" y="2"/>
                    <a:pt x="331"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5"/>
            <p:cNvSpPr/>
            <p:nvPr/>
          </p:nvSpPr>
          <p:spPr>
            <a:xfrm>
              <a:off x="2898585" y="3365806"/>
              <a:ext cx="100360" cy="158017"/>
            </a:xfrm>
            <a:custGeom>
              <a:avLst/>
              <a:gdLst/>
              <a:ahLst/>
              <a:cxnLst/>
              <a:rect l="l" t="t" r="r" b="b"/>
              <a:pathLst>
                <a:path w="1725" h="2716" extrusionOk="0">
                  <a:moveTo>
                    <a:pt x="364" y="234"/>
                  </a:moveTo>
                  <a:cubicBezTo>
                    <a:pt x="489" y="282"/>
                    <a:pt x="1093" y="435"/>
                    <a:pt x="1313" y="493"/>
                  </a:cubicBezTo>
                  <a:lnTo>
                    <a:pt x="1447" y="2332"/>
                  </a:lnTo>
                  <a:cubicBezTo>
                    <a:pt x="815" y="1968"/>
                    <a:pt x="719" y="1020"/>
                    <a:pt x="719" y="1010"/>
                  </a:cubicBezTo>
                  <a:lnTo>
                    <a:pt x="719" y="953"/>
                  </a:lnTo>
                  <a:lnTo>
                    <a:pt x="671" y="924"/>
                  </a:lnTo>
                  <a:cubicBezTo>
                    <a:pt x="547" y="819"/>
                    <a:pt x="422" y="704"/>
                    <a:pt x="326" y="569"/>
                  </a:cubicBezTo>
                  <a:cubicBezTo>
                    <a:pt x="278" y="502"/>
                    <a:pt x="269" y="407"/>
                    <a:pt x="297" y="330"/>
                  </a:cubicBezTo>
                  <a:cubicBezTo>
                    <a:pt x="317" y="292"/>
                    <a:pt x="336" y="263"/>
                    <a:pt x="364" y="234"/>
                  </a:cubicBezTo>
                  <a:close/>
                  <a:moveTo>
                    <a:pt x="359" y="1"/>
                  </a:moveTo>
                  <a:cubicBezTo>
                    <a:pt x="268" y="1"/>
                    <a:pt x="177" y="48"/>
                    <a:pt x="125" y="129"/>
                  </a:cubicBezTo>
                  <a:cubicBezTo>
                    <a:pt x="0" y="301"/>
                    <a:pt x="0" y="541"/>
                    <a:pt x="125" y="704"/>
                  </a:cubicBezTo>
                  <a:cubicBezTo>
                    <a:pt x="230" y="847"/>
                    <a:pt x="355" y="981"/>
                    <a:pt x="489" y="1096"/>
                  </a:cubicBezTo>
                  <a:cubicBezTo>
                    <a:pt x="518" y="1336"/>
                    <a:pt x="709" y="2351"/>
                    <a:pt x="1552" y="2648"/>
                  </a:cubicBezTo>
                  <a:lnTo>
                    <a:pt x="1725" y="2715"/>
                  </a:lnTo>
                  <a:lnTo>
                    <a:pt x="1533" y="301"/>
                  </a:lnTo>
                  <a:lnTo>
                    <a:pt x="1447" y="282"/>
                  </a:lnTo>
                  <a:cubicBezTo>
                    <a:pt x="1208" y="225"/>
                    <a:pt x="556" y="52"/>
                    <a:pt x="441" y="14"/>
                  </a:cubicBezTo>
                  <a:cubicBezTo>
                    <a:pt x="415" y="5"/>
                    <a:pt x="387" y="1"/>
                    <a:pt x="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5"/>
            <p:cNvSpPr/>
            <p:nvPr/>
          </p:nvSpPr>
          <p:spPr>
            <a:xfrm>
              <a:off x="2927560" y="3307334"/>
              <a:ext cx="133290" cy="214451"/>
            </a:xfrm>
            <a:custGeom>
              <a:avLst/>
              <a:gdLst/>
              <a:ahLst/>
              <a:cxnLst/>
              <a:rect l="l" t="t" r="r" b="b"/>
              <a:pathLst>
                <a:path w="2291" h="3686" extrusionOk="0">
                  <a:moveTo>
                    <a:pt x="339" y="1"/>
                  </a:moveTo>
                  <a:cubicBezTo>
                    <a:pt x="176" y="1"/>
                    <a:pt x="1" y="128"/>
                    <a:pt x="49" y="434"/>
                  </a:cubicBezTo>
                  <a:cubicBezTo>
                    <a:pt x="125" y="866"/>
                    <a:pt x="556" y="1565"/>
                    <a:pt x="614" y="1900"/>
                  </a:cubicBezTo>
                  <a:cubicBezTo>
                    <a:pt x="662" y="2236"/>
                    <a:pt x="652" y="3040"/>
                    <a:pt x="872" y="3366"/>
                  </a:cubicBezTo>
                  <a:cubicBezTo>
                    <a:pt x="1003" y="3568"/>
                    <a:pt x="1412" y="3686"/>
                    <a:pt x="1737" y="3686"/>
                  </a:cubicBezTo>
                  <a:cubicBezTo>
                    <a:pt x="1935" y="3686"/>
                    <a:pt x="2102" y="3642"/>
                    <a:pt x="2156" y="3548"/>
                  </a:cubicBezTo>
                  <a:cubicBezTo>
                    <a:pt x="2290" y="3299"/>
                    <a:pt x="2137" y="1709"/>
                    <a:pt x="1811" y="1306"/>
                  </a:cubicBezTo>
                  <a:cubicBezTo>
                    <a:pt x="1811" y="1306"/>
                    <a:pt x="690" y="185"/>
                    <a:pt x="518" y="61"/>
                  </a:cubicBezTo>
                  <a:cubicBezTo>
                    <a:pt x="471" y="22"/>
                    <a:pt x="406" y="1"/>
                    <a:pt x="339" y="1"/>
                  </a:cubicBezTo>
                  <a:close/>
                </a:path>
              </a:pathLst>
            </a:custGeom>
            <a:solidFill>
              <a:srgbClr val="F6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5"/>
            <p:cNvSpPr/>
            <p:nvPr/>
          </p:nvSpPr>
          <p:spPr>
            <a:xfrm>
              <a:off x="2920869" y="3300236"/>
              <a:ext cx="147777" cy="228589"/>
            </a:xfrm>
            <a:custGeom>
              <a:avLst/>
              <a:gdLst/>
              <a:ahLst/>
              <a:cxnLst/>
              <a:rect l="l" t="t" r="r" b="b"/>
              <a:pathLst>
                <a:path w="2540" h="3929" extrusionOk="0">
                  <a:moveTo>
                    <a:pt x="451" y="240"/>
                  </a:moveTo>
                  <a:cubicBezTo>
                    <a:pt x="489" y="240"/>
                    <a:pt x="528" y="250"/>
                    <a:pt x="556" y="279"/>
                  </a:cubicBezTo>
                  <a:cubicBezTo>
                    <a:pt x="690" y="374"/>
                    <a:pt x="1524" y="1198"/>
                    <a:pt x="1840" y="1505"/>
                  </a:cubicBezTo>
                  <a:cubicBezTo>
                    <a:pt x="2137" y="1898"/>
                    <a:pt x="2262" y="3421"/>
                    <a:pt x="2166" y="3613"/>
                  </a:cubicBezTo>
                  <a:cubicBezTo>
                    <a:pt x="2147" y="3632"/>
                    <a:pt x="2060" y="3680"/>
                    <a:pt x="1898" y="3689"/>
                  </a:cubicBezTo>
                  <a:cubicBezTo>
                    <a:pt x="1885" y="3690"/>
                    <a:pt x="1873" y="3690"/>
                    <a:pt x="1861" y="3690"/>
                  </a:cubicBezTo>
                  <a:cubicBezTo>
                    <a:pt x="1536" y="3690"/>
                    <a:pt x="1185" y="3569"/>
                    <a:pt x="1083" y="3421"/>
                  </a:cubicBezTo>
                  <a:cubicBezTo>
                    <a:pt x="940" y="3201"/>
                    <a:pt x="901" y="2712"/>
                    <a:pt x="872" y="2358"/>
                  </a:cubicBezTo>
                  <a:cubicBezTo>
                    <a:pt x="863" y="2223"/>
                    <a:pt x="853" y="2099"/>
                    <a:pt x="844" y="2003"/>
                  </a:cubicBezTo>
                  <a:cubicBezTo>
                    <a:pt x="786" y="1764"/>
                    <a:pt x="690" y="1534"/>
                    <a:pt x="575" y="1313"/>
                  </a:cubicBezTo>
                  <a:cubicBezTo>
                    <a:pt x="451" y="1074"/>
                    <a:pt x="355" y="806"/>
                    <a:pt x="278" y="537"/>
                  </a:cubicBezTo>
                  <a:cubicBezTo>
                    <a:pt x="259" y="403"/>
                    <a:pt x="288" y="307"/>
                    <a:pt x="365" y="269"/>
                  </a:cubicBezTo>
                  <a:cubicBezTo>
                    <a:pt x="393" y="250"/>
                    <a:pt x="422" y="240"/>
                    <a:pt x="451" y="240"/>
                  </a:cubicBezTo>
                  <a:close/>
                  <a:moveTo>
                    <a:pt x="458" y="0"/>
                  </a:moveTo>
                  <a:cubicBezTo>
                    <a:pt x="384" y="0"/>
                    <a:pt x="309" y="19"/>
                    <a:pt x="240" y="58"/>
                  </a:cubicBezTo>
                  <a:cubicBezTo>
                    <a:pt x="173" y="97"/>
                    <a:pt x="1" y="250"/>
                    <a:pt x="49" y="576"/>
                  </a:cubicBezTo>
                  <a:cubicBezTo>
                    <a:pt x="125" y="873"/>
                    <a:pt x="231" y="1150"/>
                    <a:pt x="365" y="1419"/>
                  </a:cubicBezTo>
                  <a:cubicBezTo>
                    <a:pt x="470" y="1620"/>
                    <a:pt x="547" y="1821"/>
                    <a:pt x="604" y="2041"/>
                  </a:cubicBezTo>
                  <a:cubicBezTo>
                    <a:pt x="614" y="2128"/>
                    <a:pt x="623" y="2243"/>
                    <a:pt x="633" y="2377"/>
                  </a:cubicBezTo>
                  <a:cubicBezTo>
                    <a:pt x="671" y="2779"/>
                    <a:pt x="710" y="3287"/>
                    <a:pt x="882" y="3555"/>
                  </a:cubicBezTo>
                  <a:cubicBezTo>
                    <a:pt x="1045" y="3795"/>
                    <a:pt x="1486" y="3929"/>
                    <a:pt x="1850" y="3929"/>
                  </a:cubicBezTo>
                  <a:lnTo>
                    <a:pt x="1907" y="3929"/>
                  </a:lnTo>
                  <a:cubicBezTo>
                    <a:pt x="2147" y="3919"/>
                    <a:pt x="2309" y="3842"/>
                    <a:pt x="2377" y="3728"/>
                  </a:cubicBezTo>
                  <a:cubicBezTo>
                    <a:pt x="2539" y="3431"/>
                    <a:pt x="2377" y="1792"/>
                    <a:pt x="2022" y="1352"/>
                  </a:cubicBezTo>
                  <a:lnTo>
                    <a:pt x="2013" y="1342"/>
                  </a:lnTo>
                  <a:cubicBezTo>
                    <a:pt x="1965" y="1294"/>
                    <a:pt x="882" y="221"/>
                    <a:pt x="710" y="87"/>
                  </a:cubicBezTo>
                  <a:cubicBezTo>
                    <a:pt x="636" y="29"/>
                    <a:pt x="548"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5"/>
            <p:cNvSpPr/>
            <p:nvPr/>
          </p:nvSpPr>
          <p:spPr>
            <a:xfrm>
              <a:off x="3016752" y="3178172"/>
              <a:ext cx="369618" cy="379799"/>
            </a:xfrm>
            <a:custGeom>
              <a:avLst/>
              <a:gdLst/>
              <a:ahLst/>
              <a:cxnLst/>
              <a:rect l="l" t="t" r="r" b="b"/>
              <a:pathLst>
                <a:path w="6353" h="6528" extrusionOk="0">
                  <a:moveTo>
                    <a:pt x="3708" y="1"/>
                  </a:moveTo>
                  <a:lnTo>
                    <a:pt x="2683" y="710"/>
                  </a:lnTo>
                  <a:cubicBezTo>
                    <a:pt x="2338" y="1419"/>
                    <a:pt x="2242" y="2769"/>
                    <a:pt x="2242" y="2769"/>
                  </a:cubicBezTo>
                  <a:cubicBezTo>
                    <a:pt x="2242" y="2769"/>
                    <a:pt x="786" y="2904"/>
                    <a:pt x="48" y="3124"/>
                  </a:cubicBezTo>
                  <a:cubicBezTo>
                    <a:pt x="0" y="3153"/>
                    <a:pt x="39" y="4848"/>
                    <a:pt x="250" y="5979"/>
                  </a:cubicBezTo>
                  <a:cubicBezTo>
                    <a:pt x="774" y="6311"/>
                    <a:pt x="1818" y="6528"/>
                    <a:pt x="2958" y="6528"/>
                  </a:cubicBezTo>
                  <a:cubicBezTo>
                    <a:pt x="3463" y="6528"/>
                    <a:pt x="3987" y="6485"/>
                    <a:pt x="4494" y="6391"/>
                  </a:cubicBezTo>
                  <a:cubicBezTo>
                    <a:pt x="6132" y="6084"/>
                    <a:pt x="6352" y="4743"/>
                    <a:pt x="6132" y="3632"/>
                  </a:cubicBezTo>
                  <a:cubicBezTo>
                    <a:pt x="5911" y="2520"/>
                    <a:pt x="4618" y="317"/>
                    <a:pt x="3708" y="1"/>
                  </a:cubicBezTo>
                  <a:close/>
                </a:path>
              </a:pathLst>
            </a:custGeom>
            <a:solidFill>
              <a:srgbClr val="C55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5"/>
            <p:cNvSpPr/>
            <p:nvPr/>
          </p:nvSpPr>
          <p:spPr>
            <a:xfrm>
              <a:off x="3136315" y="3332003"/>
              <a:ext cx="104026" cy="119560"/>
            </a:xfrm>
            <a:custGeom>
              <a:avLst/>
              <a:gdLst/>
              <a:ahLst/>
              <a:cxnLst/>
              <a:rect l="l" t="t" r="r" b="b"/>
              <a:pathLst>
                <a:path w="1788" h="2055" extrusionOk="0">
                  <a:moveTo>
                    <a:pt x="177" y="1"/>
                  </a:moveTo>
                  <a:cubicBezTo>
                    <a:pt x="62" y="1"/>
                    <a:pt x="0" y="174"/>
                    <a:pt x="130" y="231"/>
                  </a:cubicBezTo>
                  <a:cubicBezTo>
                    <a:pt x="302" y="327"/>
                    <a:pt x="465" y="442"/>
                    <a:pt x="618" y="566"/>
                  </a:cubicBezTo>
                  <a:cubicBezTo>
                    <a:pt x="772" y="691"/>
                    <a:pt x="915" y="834"/>
                    <a:pt x="1049" y="988"/>
                  </a:cubicBezTo>
                  <a:cubicBezTo>
                    <a:pt x="1184" y="1141"/>
                    <a:pt x="1308" y="1304"/>
                    <a:pt x="1414" y="1476"/>
                  </a:cubicBezTo>
                  <a:cubicBezTo>
                    <a:pt x="1519" y="1649"/>
                    <a:pt x="1605" y="1831"/>
                    <a:pt x="1682" y="2022"/>
                  </a:cubicBezTo>
                  <a:cubicBezTo>
                    <a:pt x="1689" y="2044"/>
                    <a:pt x="1707" y="2055"/>
                    <a:pt x="1728" y="2055"/>
                  </a:cubicBezTo>
                  <a:cubicBezTo>
                    <a:pt x="1734" y="2055"/>
                    <a:pt x="1742" y="2053"/>
                    <a:pt x="1749" y="2051"/>
                  </a:cubicBezTo>
                  <a:cubicBezTo>
                    <a:pt x="1768" y="2041"/>
                    <a:pt x="1787" y="2013"/>
                    <a:pt x="1778" y="1984"/>
                  </a:cubicBezTo>
                  <a:cubicBezTo>
                    <a:pt x="1710" y="1783"/>
                    <a:pt x="1624" y="1591"/>
                    <a:pt x="1528" y="1409"/>
                  </a:cubicBezTo>
                  <a:cubicBezTo>
                    <a:pt x="1433" y="1218"/>
                    <a:pt x="1318" y="1045"/>
                    <a:pt x="1184" y="873"/>
                  </a:cubicBezTo>
                  <a:cubicBezTo>
                    <a:pt x="1059" y="710"/>
                    <a:pt x="915" y="556"/>
                    <a:pt x="762" y="413"/>
                  </a:cubicBezTo>
                  <a:cubicBezTo>
                    <a:pt x="599" y="260"/>
                    <a:pt x="427" y="135"/>
                    <a:pt x="245" y="20"/>
                  </a:cubicBezTo>
                  <a:cubicBezTo>
                    <a:pt x="221" y="7"/>
                    <a:pt x="198"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5"/>
            <p:cNvSpPr/>
            <p:nvPr/>
          </p:nvSpPr>
          <p:spPr>
            <a:xfrm>
              <a:off x="3144926" y="3324207"/>
              <a:ext cx="94252" cy="31708"/>
            </a:xfrm>
            <a:custGeom>
              <a:avLst/>
              <a:gdLst/>
              <a:ahLst/>
              <a:cxnLst/>
              <a:rect l="l" t="t" r="r" b="b"/>
              <a:pathLst>
                <a:path w="1620" h="545" extrusionOk="0">
                  <a:moveTo>
                    <a:pt x="116" y="1"/>
                  </a:moveTo>
                  <a:cubicBezTo>
                    <a:pt x="49" y="10"/>
                    <a:pt x="1" y="68"/>
                    <a:pt x="1" y="125"/>
                  </a:cubicBezTo>
                  <a:cubicBezTo>
                    <a:pt x="10" y="187"/>
                    <a:pt x="60" y="241"/>
                    <a:pt x="120" y="241"/>
                  </a:cubicBezTo>
                  <a:cubicBezTo>
                    <a:pt x="125" y="241"/>
                    <a:pt x="130" y="241"/>
                    <a:pt x="135" y="240"/>
                  </a:cubicBezTo>
                  <a:cubicBezTo>
                    <a:pt x="193" y="235"/>
                    <a:pt x="252" y="233"/>
                    <a:pt x="313" y="233"/>
                  </a:cubicBezTo>
                  <a:cubicBezTo>
                    <a:pt x="375" y="233"/>
                    <a:pt x="437" y="235"/>
                    <a:pt x="499" y="240"/>
                  </a:cubicBezTo>
                  <a:cubicBezTo>
                    <a:pt x="624" y="250"/>
                    <a:pt x="748" y="269"/>
                    <a:pt x="873" y="288"/>
                  </a:cubicBezTo>
                  <a:cubicBezTo>
                    <a:pt x="1112" y="326"/>
                    <a:pt x="1352" y="413"/>
                    <a:pt x="1572" y="537"/>
                  </a:cubicBezTo>
                  <a:cubicBezTo>
                    <a:pt x="1577" y="542"/>
                    <a:pt x="1584" y="544"/>
                    <a:pt x="1591" y="544"/>
                  </a:cubicBezTo>
                  <a:cubicBezTo>
                    <a:pt x="1598" y="544"/>
                    <a:pt x="1606" y="542"/>
                    <a:pt x="1610" y="537"/>
                  </a:cubicBezTo>
                  <a:cubicBezTo>
                    <a:pt x="1620" y="528"/>
                    <a:pt x="1620" y="508"/>
                    <a:pt x="1610" y="499"/>
                  </a:cubicBezTo>
                  <a:cubicBezTo>
                    <a:pt x="1400" y="336"/>
                    <a:pt x="1160" y="221"/>
                    <a:pt x="911" y="144"/>
                  </a:cubicBezTo>
                  <a:cubicBezTo>
                    <a:pt x="786" y="106"/>
                    <a:pt x="652" y="77"/>
                    <a:pt x="528" y="49"/>
                  </a:cubicBezTo>
                  <a:cubicBezTo>
                    <a:pt x="394" y="29"/>
                    <a:pt x="260" y="10"/>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5"/>
            <p:cNvSpPr/>
            <p:nvPr/>
          </p:nvSpPr>
          <p:spPr>
            <a:xfrm>
              <a:off x="3010061" y="3155423"/>
              <a:ext cx="379624" cy="409064"/>
            </a:xfrm>
            <a:custGeom>
              <a:avLst/>
              <a:gdLst/>
              <a:ahLst/>
              <a:cxnLst/>
              <a:rect l="l" t="t" r="r" b="b"/>
              <a:pathLst>
                <a:path w="6525" h="7031" extrusionOk="0">
                  <a:moveTo>
                    <a:pt x="3415" y="0"/>
                  </a:moveTo>
                  <a:cubicBezTo>
                    <a:pt x="3310" y="0"/>
                    <a:pt x="3239" y="147"/>
                    <a:pt x="3344" y="219"/>
                  </a:cubicBezTo>
                  <a:cubicBezTo>
                    <a:pt x="3564" y="353"/>
                    <a:pt x="3794" y="507"/>
                    <a:pt x="3794" y="507"/>
                  </a:cubicBezTo>
                  <a:cubicBezTo>
                    <a:pt x="3804" y="516"/>
                    <a:pt x="3813" y="516"/>
                    <a:pt x="3823" y="516"/>
                  </a:cubicBezTo>
                  <a:cubicBezTo>
                    <a:pt x="4695" y="813"/>
                    <a:pt x="5921" y="2969"/>
                    <a:pt x="6132" y="4042"/>
                  </a:cubicBezTo>
                  <a:cubicBezTo>
                    <a:pt x="6276" y="4779"/>
                    <a:pt x="6189" y="5431"/>
                    <a:pt x="5883" y="5881"/>
                  </a:cubicBezTo>
                  <a:cubicBezTo>
                    <a:pt x="5615" y="6284"/>
                    <a:pt x="5183" y="6542"/>
                    <a:pt x="4580" y="6657"/>
                  </a:cubicBezTo>
                  <a:cubicBezTo>
                    <a:pt x="4082" y="6750"/>
                    <a:pt x="3574" y="6791"/>
                    <a:pt x="3088" y="6791"/>
                  </a:cubicBezTo>
                  <a:cubicBezTo>
                    <a:pt x="1976" y="6791"/>
                    <a:pt x="980" y="6577"/>
                    <a:pt x="480" y="6284"/>
                  </a:cubicBezTo>
                  <a:cubicBezTo>
                    <a:pt x="336" y="5402"/>
                    <a:pt x="269" y="4502"/>
                    <a:pt x="278" y="3611"/>
                  </a:cubicBezTo>
                  <a:cubicBezTo>
                    <a:pt x="1006" y="3409"/>
                    <a:pt x="2357" y="3275"/>
                    <a:pt x="2376" y="3275"/>
                  </a:cubicBezTo>
                  <a:cubicBezTo>
                    <a:pt x="2434" y="3275"/>
                    <a:pt x="2482" y="3227"/>
                    <a:pt x="2482" y="3170"/>
                  </a:cubicBezTo>
                  <a:cubicBezTo>
                    <a:pt x="2482" y="3151"/>
                    <a:pt x="2578" y="1829"/>
                    <a:pt x="2913" y="1158"/>
                  </a:cubicBezTo>
                  <a:cubicBezTo>
                    <a:pt x="2969" y="1058"/>
                    <a:pt x="2886" y="974"/>
                    <a:pt x="2803" y="974"/>
                  </a:cubicBezTo>
                  <a:cubicBezTo>
                    <a:pt x="2759" y="974"/>
                    <a:pt x="2716" y="997"/>
                    <a:pt x="2693" y="1053"/>
                  </a:cubicBezTo>
                  <a:cubicBezTo>
                    <a:pt x="2396" y="1666"/>
                    <a:pt x="2281" y="2720"/>
                    <a:pt x="2252" y="3045"/>
                  </a:cubicBezTo>
                  <a:cubicBezTo>
                    <a:pt x="1907" y="3084"/>
                    <a:pt x="767" y="3208"/>
                    <a:pt x="135" y="3400"/>
                  </a:cubicBezTo>
                  <a:lnTo>
                    <a:pt x="115" y="3409"/>
                  </a:lnTo>
                  <a:cubicBezTo>
                    <a:pt x="48" y="3448"/>
                    <a:pt x="0" y="3477"/>
                    <a:pt x="48" y="4530"/>
                  </a:cubicBezTo>
                  <a:cubicBezTo>
                    <a:pt x="77" y="5153"/>
                    <a:pt x="144" y="5766"/>
                    <a:pt x="250" y="6379"/>
                  </a:cubicBezTo>
                  <a:cubicBezTo>
                    <a:pt x="259" y="6418"/>
                    <a:pt x="278" y="6446"/>
                    <a:pt x="307" y="6466"/>
                  </a:cubicBezTo>
                  <a:cubicBezTo>
                    <a:pt x="824" y="6791"/>
                    <a:pt x="1878" y="7031"/>
                    <a:pt x="3066" y="7031"/>
                  </a:cubicBezTo>
                  <a:cubicBezTo>
                    <a:pt x="3593" y="7031"/>
                    <a:pt x="4110" y="6983"/>
                    <a:pt x="4628" y="6887"/>
                  </a:cubicBezTo>
                  <a:cubicBezTo>
                    <a:pt x="5289" y="6763"/>
                    <a:pt x="5777" y="6475"/>
                    <a:pt x="6084" y="6015"/>
                  </a:cubicBezTo>
                  <a:cubicBezTo>
                    <a:pt x="6429" y="5508"/>
                    <a:pt x="6525" y="4789"/>
                    <a:pt x="6371" y="3994"/>
                  </a:cubicBezTo>
                  <a:cubicBezTo>
                    <a:pt x="6141" y="2844"/>
                    <a:pt x="4867" y="641"/>
                    <a:pt x="3909" y="296"/>
                  </a:cubicBezTo>
                  <a:cubicBezTo>
                    <a:pt x="3861" y="267"/>
                    <a:pt x="3660" y="133"/>
                    <a:pt x="3478" y="18"/>
                  </a:cubicBezTo>
                  <a:cubicBezTo>
                    <a:pt x="3457" y="6"/>
                    <a:pt x="3435" y="0"/>
                    <a:pt x="3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66"/>
          <p:cNvSpPr txBox="1">
            <a:spLocks noGrp="1"/>
          </p:cNvSpPr>
          <p:nvPr>
            <p:ph type="title" idx="4"/>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01" name="Google Shape;2401;p66"/>
          <p:cNvSpPr txBox="1">
            <a:spLocks noGrp="1"/>
          </p:cNvSpPr>
          <p:nvPr>
            <p:ph type="title"/>
          </p:nvPr>
        </p:nvSpPr>
        <p:spPr>
          <a:xfrm>
            <a:off x="713225" y="1258800"/>
            <a:ext cx="3280500" cy="42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Vectors</a:t>
            </a:r>
            <a:endParaRPr/>
          </a:p>
        </p:txBody>
      </p:sp>
      <p:sp>
        <p:nvSpPr>
          <p:cNvPr id="2402" name="Google Shape;2402;p66"/>
          <p:cNvSpPr txBox="1">
            <a:spLocks noGrp="1"/>
          </p:cNvSpPr>
          <p:nvPr>
            <p:ph type="subTitle" idx="1"/>
          </p:nvPr>
        </p:nvSpPr>
        <p:spPr>
          <a:xfrm>
            <a:off x="713225" y="1847400"/>
            <a:ext cx="3280500" cy="2761200"/>
          </a:xfrm>
          <a:prstGeom prst="rect">
            <a:avLst/>
          </a:prstGeom>
        </p:spPr>
        <p:txBody>
          <a:bodyPr spcFirstLastPara="1" wrap="square" lIns="91425" tIns="91425" rIns="91425" bIns="91425" anchor="t" anchorCtr="0">
            <a:noAutofit/>
          </a:bodyPr>
          <a:lstStyle/>
          <a:p>
            <a:pPr marL="457200" marR="50800" lvl="0" indent="-317500" algn="l" rtl="0">
              <a:lnSpc>
                <a:spcPct val="100000"/>
              </a:lnSpc>
              <a:spcBef>
                <a:spcPts val="0"/>
              </a:spcBef>
              <a:spcAft>
                <a:spcPts val="0"/>
              </a:spcAft>
              <a:buSzPts val="1400"/>
              <a:buChar char="●"/>
            </a:pPr>
            <a:r>
              <a:rPr lang="en">
                <a:solidFill>
                  <a:schemeClr val="hlink"/>
                </a:solidFill>
                <a:uFill>
                  <a:noFill/>
                </a:uFill>
                <a:hlinkClick r:id="rId3"/>
              </a:rPr>
              <a:t>Maze for kids with sun and plant</a:t>
            </a:r>
            <a:endParaRPr/>
          </a:p>
          <a:p>
            <a:pPr marL="457200" marR="50800" lvl="0" indent="-317500" algn="l" rtl="0">
              <a:lnSpc>
                <a:spcPct val="100000"/>
              </a:lnSpc>
              <a:spcBef>
                <a:spcPts val="0"/>
              </a:spcBef>
              <a:spcAft>
                <a:spcPts val="0"/>
              </a:spcAft>
              <a:buSzPts val="1400"/>
              <a:buChar char="●"/>
            </a:pPr>
            <a:r>
              <a:rPr lang="en">
                <a:solidFill>
                  <a:schemeClr val="hlink"/>
                </a:solidFill>
                <a:uFill>
                  <a:noFill/>
                </a:uFill>
                <a:hlinkClick r:id="rId4"/>
              </a:rPr>
              <a:t>Maze for kids illustration</a:t>
            </a:r>
            <a:endParaRPr/>
          </a:p>
          <a:p>
            <a:pPr marL="457200" marR="50800" lvl="0" indent="-317500" algn="l" rtl="0">
              <a:lnSpc>
                <a:spcPct val="100000"/>
              </a:lnSpc>
              <a:spcBef>
                <a:spcPts val="0"/>
              </a:spcBef>
              <a:spcAft>
                <a:spcPts val="0"/>
              </a:spcAft>
              <a:buSzPts val="1400"/>
              <a:buChar char="●"/>
            </a:pPr>
            <a:r>
              <a:rPr lang="en">
                <a:uFill>
                  <a:noFill/>
                </a:uFill>
                <a:hlinkClick r:id="rId5"/>
              </a:rPr>
              <a:t>Handwriting practice for kids</a:t>
            </a:r>
            <a:endParaRPr/>
          </a:p>
          <a:p>
            <a:pPr marL="457200" marR="50800" lvl="0" indent="-317500" algn="l" rtl="0">
              <a:lnSpc>
                <a:spcPct val="100000"/>
              </a:lnSpc>
              <a:spcBef>
                <a:spcPts val="0"/>
              </a:spcBef>
              <a:spcAft>
                <a:spcPts val="0"/>
              </a:spcAft>
              <a:buSzPts val="1400"/>
              <a:buChar char="●"/>
            </a:pPr>
            <a:r>
              <a:rPr lang="en">
                <a:uFill>
                  <a:noFill/>
                </a:uFill>
                <a:hlinkClick r:id="rId6"/>
              </a:rPr>
              <a:t>Creative alphabet tracing worksheet </a:t>
            </a:r>
            <a:endParaRPr/>
          </a:p>
          <a:p>
            <a:pPr marL="457200" marR="50800" lvl="0" indent="-317500" algn="l" rtl="0">
              <a:lnSpc>
                <a:spcPct val="100000"/>
              </a:lnSpc>
              <a:spcBef>
                <a:spcPts val="0"/>
              </a:spcBef>
              <a:spcAft>
                <a:spcPts val="0"/>
              </a:spcAft>
              <a:buSzPts val="1400"/>
              <a:buChar char="●"/>
            </a:pPr>
            <a:r>
              <a:rPr lang="en">
                <a:uFill>
                  <a:noFill/>
                </a:uFill>
                <a:hlinkClick r:id="rId7"/>
              </a:rPr>
              <a:t>Educational match game for kids</a:t>
            </a:r>
            <a:endParaRPr/>
          </a:p>
          <a:p>
            <a:pPr marL="457200" marR="50800" lvl="0" indent="-317500" algn="l" rtl="0">
              <a:lnSpc>
                <a:spcPct val="100000"/>
              </a:lnSpc>
              <a:spcBef>
                <a:spcPts val="0"/>
              </a:spcBef>
              <a:spcAft>
                <a:spcPts val="0"/>
              </a:spcAft>
              <a:buSzPts val="1400"/>
              <a:buChar char="●"/>
            </a:pPr>
            <a:r>
              <a:rPr lang="en">
                <a:uFill>
                  <a:noFill/>
                </a:uFill>
                <a:hlinkClick r:id="rId8"/>
              </a:rPr>
              <a:t>Doodle child-like baby card template</a:t>
            </a:r>
            <a:endParaRPr/>
          </a:p>
          <a:p>
            <a:pPr marL="457200" marR="50800" lvl="0" indent="-317500" algn="l" rtl="0">
              <a:lnSpc>
                <a:spcPct val="100000"/>
              </a:lnSpc>
              <a:spcBef>
                <a:spcPts val="0"/>
              </a:spcBef>
              <a:spcAft>
                <a:spcPts val="0"/>
              </a:spcAft>
              <a:buSzPts val="1400"/>
              <a:buChar char="●"/>
            </a:pPr>
            <a:r>
              <a:rPr lang="en">
                <a:uFill>
                  <a:noFill/>
                </a:uFill>
                <a:hlinkClick r:id="rId9"/>
              </a:rPr>
              <a:t>Cute animal collection with </a:t>
            </a:r>
            <a:endParaRPr/>
          </a:p>
          <a:p>
            <a:pPr marL="457200" marR="50800" lvl="0" indent="-317500" algn="l" rtl="0">
              <a:lnSpc>
                <a:spcPct val="100000"/>
              </a:lnSpc>
              <a:spcBef>
                <a:spcPts val="0"/>
              </a:spcBef>
              <a:spcAft>
                <a:spcPts val="0"/>
              </a:spcAft>
              <a:buSzPts val="1400"/>
              <a:buChar char="●"/>
            </a:pPr>
            <a:r>
              <a:rPr lang="en">
                <a:uFill>
                  <a:noFill/>
                </a:uFill>
                <a:hlinkClick r:id="rId10"/>
              </a:rPr>
              <a:t>Cute unicorns couple illustrated</a:t>
            </a:r>
            <a:endParaRPr/>
          </a:p>
          <a:p>
            <a:pPr marL="457200" marR="50800" lvl="0" indent="-317500" algn="l" rtl="0">
              <a:lnSpc>
                <a:spcPct val="100000"/>
              </a:lnSpc>
              <a:spcBef>
                <a:spcPts val="0"/>
              </a:spcBef>
              <a:spcAft>
                <a:spcPts val="0"/>
              </a:spcAft>
              <a:buSzPts val="1400"/>
              <a:buChar char="●"/>
            </a:pPr>
            <a:r>
              <a:rPr lang="en">
                <a:uFill>
                  <a:noFill/>
                </a:uFill>
                <a:hlinkClick r:id="rId11"/>
              </a:rPr>
              <a:t>Colorful doodle animals and words pattern</a:t>
            </a:r>
            <a:endParaRPr/>
          </a:p>
          <a:p>
            <a:pPr marL="0" marR="50800" lvl="0" indent="0" algn="l" rtl="0">
              <a:lnSpc>
                <a:spcPct val="100000"/>
              </a:lnSpc>
              <a:spcBef>
                <a:spcPts val="0"/>
              </a:spcBef>
              <a:spcAft>
                <a:spcPts val="0"/>
              </a:spcAft>
              <a:buNone/>
            </a:pPr>
            <a:endParaRPr/>
          </a:p>
        </p:txBody>
      </p:sp>
      <p:sp>
        <p:nvSpPr>
          <p:cNvPr id="2403" name="Google Shape;2403;p66"/>
          <p:cNvSpPr txBox="1">
            <a:spLocks noGrp="1"/>
          </p:cNvSpPr>
          <p:nvPr>
            <p:ph type="title" idx="2"/>
          </p:nvPr>
        </p:nvSpPr>
        <p:spPr>
          <a:xfrm>
            <a:off x="5143851" y="1258810"/>
            <a:ext cx="3280500" cy="42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Photos</a:t>
            </a:r>
            <a:endParaRPr/>
          </a:p>
        </p:txBody>
      </p:sp>
      <p:sp>
        <p:nvSpPr>
          <p:cNvPr id="2404" name="Google Shape;2404;p66"/>
          <p:cNvSpPr txBox="1">
            <a:spLocks noGrp="1"/>
          </p:cNvSpPr>
          <p:nvPr>
            <p:ph type="subTitle" idx="3"/>
          </p:nvPr>
        </p:nvSpPr>
        <p:spPr>
          <a:xfrm>
            <a:off x="5143848" y="1847400"/>
            <a:ext cx="3280500" cy="2761200"/>
          </a:xfrm>
          <a:prstGeom prst="rect">
            <a:avLst/>
          </a:prstGeom>
        </p:spPr>
        <p:txBody>
          <a:bodyPr spcFirstLastPara="1" wrap="square" lIns="91425" tIns="91425" rIns="91425" bIns="91425" anchor="t" anchorCtr="0">
            <a:noAutofit/>
          </a:bodyPr>
          <a:lstStyle/>
          <a:p>
            <a:pPr marL="457200" marR="50800" lvl="0" indent="-317500" algn="l" rtl="0">
              <a:lnSpc>
                <a:spcPct val="100000"/>
              </a:lnSpc>
              <a:spcBef>
                <a:spcPts val="0"/>
              </a:spcBef>
              <a:spcAft>
                <a:spcPts val="0"/>
              </a:spcAft>
              <a:buSzPts val="1400"/>
              <a:buChar char="●"/>
            </a:pPr>
            <a:r>
              <a:rPr lang="en">
                <a:solidFill>
                  <a:schemeClr val="hlink"/>
                </a:solidFill>
                <a:uFill>
                  <a:noFill/>
                </a:uFill>
                <a:hlinkClick r:id="rId12"/>
              </a:rPr>
              <a:t>Little girl wearing big sunglasses with copy space </a:t>
            </a:r>
            <a:endParaRPr/>
          </a:p>
          <a:p>
            <a:pPr marL="457200" marR="50800" lvl="0" indent="-317500" algn="l" rtl="0">
              <a:lnSpc>
                <a:spcPct val="100000"/>
              </a:lnSpc>
              <a:spcBef>
                <a:spcPts val="0"/>
              </a:spcBef>
              <a:spcAft>
                <a:spcPts val="0"/>
              </a:spcAft>
              <a:buSzPts val="1400"/>
              <a:buChar char="●"/>
            </a:pPr>
            <a:r>
              <a:rPr lang="en">
                <a:solidFill>
                  <a:schemeClr val="hlink"/>
                </a:solidFill>
                <a:uFill>
                  <a:noFill/>
                </a:uFill>
                <a:hlinkClick r:id="rId13"/>
              </a:rPr>
              <a:t>Little girl in dinosaur suit at home during quarantine</a:t>
            </a:r>
            <a:endParaRPr/>
          </a:p>
          <a:p>
            <a:pPr marL="0" marR="50800" lvl="0" indent="0" algn="l" rtl="0">
              <a:lnSpc>
                <a:spcPct val="100000"/>
              </a:lnSpc>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408"/>
        <p:cNvGrpSpPr/>
        <p:nvPr/>
      </p:nvGrpSpPr>
      <p:grpSpPr>
        <a:xfrm>
          <a:off x="0" y="0"/>
          <a:ext cx="0" cy="0"/>
          <a:chOff x="0" y="0"/>
          <a:chExt cx="0" cy="0"/>
        </a:xfrm>
      </p:grpSpPr>
      <p:sp>
        <p:nvSpPr>
          <p:cNvPr id="2409" name="Google Shape;2409;p67"/>
          <p:cNvSpPr txBox="1">
            <a:spLocks noGrp="1"/>
          </p:cNvSpPr>
          <p:nvPr>
            <p:ph type="title" idx="4"/>
          </p:nvPr>
        </p:nvSpPr>
        <p:spPr>
          <a:xfrm>
            <a:off x="720000" y="381000"/>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10" name="Google Shape;2410;p67"/>
          <p:cNvSpPr txBox="1">
            <a:spLocks noGrp="1"/>
          </p:cNvSpPr>
          <p:nvPr>
            <p:ph type="title"/>
          </p:nvPr>
        </p:nvSpPr>
        <p:spPr>
          <a:xfrm>
            <a:off x="713225" y="1258800"/>
            <a:ext cx="3280500" cy="42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Vectors</a:t>
            </a:r>
            <a:endParaRPr/>
          </a:p>
        </p:txBody>
      </p:sp>
      <p:sp>
        <p:nvSpPr>
          <p:cNvPr id="2411" name="Google Shape;2411;p67"/>
          <p:cNvSpPr txBox="1">
            <a:spLocks noGrp="1"/>
          </p:cNvSpPr>
          <p:nvPr>
            <p:ph type="subTitle" idx="1"/>
          </p:nvPr>
        </p:nvSpPr>
        <p:spPr>
          <a:xfrm>
            <a:off x="713225" y="1847400"/>
            <a:ext cx="3280500" cy="27612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3"/>
              </a:rPr>
              <a:t>Detailed chibi anime characters </a:t>
            </a:r>
            <a:endParaRPr/>
          </a:p>
          <a:p>
            <a:pPr marL="457200" lvl="0" indent="-317500" algn="l" rtl="0">
              <a:spcBef>
                <a:spcPts val="0"/>
              </a:spcBef>
              <a:spcAft>
                <a:spcPts val="0"/>
              </a:spcAft>
              <a:buSzPts val="1400"/>
              <a:buChar char="●"/>
            </a:pPr>
            <a:r>
              <a:rPr lang="en">
                <a:uFill>
                  <a:noFill/>
                </a:uFill>
                <a:hlinkClick r:id="rId4"/>
              </a:rPr>
              <a:t>Detailed chibi anime characters</a:t>
            </a:r>
            <a:endParaRPr/>
          </a:p>
          <a:p>
            <a:pPr marL="457200" lvl="0" indent="-317500" algn="l" rtl="0">
              <a:spcBef>
                <a:spcPts val="0"/>
              </a:spcBef>
              <a:spcAft>
                <a:spcPts val="0"/>
              </a:spcAft>
              <a:buSzPts val="1400"/>
              <a:buChar char="●"/>
            </a:pPr>
            <a:r>
              <a:rPr lang="en">
                <a:uFill>
                  <a:noFill/>
                </a:uFill>
                <a:hlinkClick r:id="rId5"/>
              </a:rPr>
              <a:t>Detailed chibi anime characters</a:t>
            </a:r>
            <a:endParaRPr/>
          </a:p>
          <a:p>
            <a:pPr marL="457200" lvl="0" indent="-317500" algn="l" rtl="0">
              <a:spcBef>
                <a:spcPts val="0"/>
              </a:spcBef>
              <a:spcAft>
                <a:spcPts val="0"/>
              </a:spcAft>
              <a:buSzPts val="1400"/>
              <a:buChar char="●"/>
            </a:pPr>
            <a:r>
              <a:rPr lang="en">
                <a:uFill>
                  <a:noFill/>
                </a:uFill>
                <a:hlinkClick r:id="rId6"/>
              </a:rPr>
              <a:t>Kawaii sticker set</a:t>
            </a:r>
            <a:r>
              <a:rPr lang="en"/>
              <a:t> </a:t>
            </a:r>
            <a:endParaRPr/>
          </a:p>
          <a:p>
            <a:pPr marL="457200" lvl="0" indent="-317500" algn="l" rtl="0">
              <a:spcBef>
                <a:spcPts val="0"/>
              </a:spcBef>
              <a:spcAft>
                <a:spcPts val="0"/>
              </a:spcAft>
              <a:buSzPts val="1400"/>
              <a:buChar char="●"/>
            </a:pPr>
            <a:r>
              <a:rPr lang="en">
                <a:uFill>
                  <a:noFill/>
                </a:uFill>
                <a:hlinkClick r:id="rId7"/>
              </a:rPr>
              <a:t>Hand drawn kawaii ice cream collection </a:t>
            </a:r>
            <a:endParaRPr/>
          </a:p>
          <a:p>
            <a:pPr marL="457200" lvl="0" indent="-317500" algn="l" rtl="0">
              <a:spcBef>
                <a:spcPts val="0"/>
              </a:spcBef>
              <a:spcAft>
                <a:spcPts val="0"/>
              </a:spcAft>
              <a:buSzPts val="1400"/>
              <a:buChar char="●"/>
            </a:pPr>
            <a:r>
              <a:rPr lang="en">
                <a:uFill>
                  <a:noFill/>
                </a:uFill>
                <a:hlinkClick r:id="rId8"/>
              </a:rPr>
              <a:t>Educational match game for kids with animals</a:t>
            </a:r>
            <a:endParaRPr/>
          </a:p>
          <a:p>
            <a:pPr marL="457200" lvl="0" indent="-317500" algn="l" rtl="0">
              <a:spcBef>
                <a:spcPts val="0"/>
              </a:spcBef>
              <a:spcAft>
                <a:spcPts val="0"/>
              </a:spcAft>
              <a:buSzPts val="1400"/>
              <a:buChar char="●"/>
            </a:pPr>
            <a:r>
              <a:rPr lang="en">
                <a:uFill>
                  <a:noFill/>
                </a:uFill>
                <a:hlinkClick r:id="rId9"/>
              </a:rPr>
              <a:t>Maze for kids template</a:t>
            </a:r>
            <a:endParaRPr/>
          </a:p>
          <a:p>
            <a:pPr marL="457200" lvl="0" indent="-317500" algn="l" rtl="0">
              <a:spcBef>
                <a:spcPts val="0"/>
              </a:spcBef>
              <a:spcAft>
                <a:spcPts val="0"/>
              </a:spcAft>
              <a:buSzPts val="1400"/>
              <a:buChar char="●"/>
            </a:pPr>
            <a:r>
              <a:rPr lang="en">
                <a:uFill>
                  <a:noFill/>
                </a:uFill>
                <a:hlinkClick r:id="rId10"/>
              </a:rPr>
              <a:t>Maze for kids worksheet for kids</a:t>
            </a:r>
            <a:endParaRPr/>
          </a:p>
          <a:p>
            <a:pPr marL="457200" lvl="0" indent="-317500" algn="l" rtl="0">
              <a:spcBef>
                <a:spcPts val="0"/>
              </a:spcBef>
              <a:spcAft>
                <a:spcPts val="0"/>
              </a:spcAft>
              <a:buSzPts val="1400"/>
              <a:buChar char="●"/>
            </a:pPr>
            <a:r>
              <a:rPr lang="en">
                <a:uFill>
                  <a:noFill/>
                </a:uFill>
                <a:hlinkClick r:id="rId11"/>
              </a:rPr>
              <a:t>Hand drawn adorable sweet food collection</a:t>
            </a:r>
            <a:endParaRPr/>
          </a:p>
        </p:txBody>
      </p:sp>
      <p:sp>
        <p:nvSpPr>
          <p:cNvPr id="2412" name="Google Shape;2412;p67"/>
          <p:cNvSpPr txBox="1">
            <a:spLocks noGrp="1"/>
          </p:cNvSpPr>
          <p:nvPr>
            <p:ph type="title" idx="2"/>
          </p:nvPr>
        </p:nvSpPr>
        <p:spPr>
          <a:xfrm>
            <a:off x="5143851" y="1258810"/>
            <a:ext cx="3280500" cy="42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Photos</a:t>
            </a:r>
            <a:endParaRPr/>
          </a:p>
        </p:txBody>
      </p:sp>
      <p:sp>
        <p:nvSpPr>
          <p:cNvPr id="2413" name="Google Shape;2413;p67"/>
          <p:cNvSpPr txBox="1">
            <a:spLocks noGrp="1"/>
          </p:cNvSpPr>
          <p:nvPr>
            <p:ph type="subTitle" idx="3"/>
          </p:nvPr>
        </p:nvSpPr>
        <p:spPr>
          <a:xfrm>
            <a:off x="5143848" y="1847400"/>
            <a:ext cx="3280500" cy="27612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12"/>
              </a:rPr>
              <a:t>Cute little girl in cat ears</a:t>
            </a:r>
            <a:endParaRPr/>
          </a:p>
          <a:p>
            <a:pPr marL="457200" lvl="0" indent="-317500" algn="l" rtl="0">
              <a:spcBef>
                <a:spcPts val="0"/>
              </a:spcBef>
              <a:spcAft>
                <a:spcPts val="0"/>
              </a:spcAft>
              <a:buSzPts val="1400"/>
              <a:buChar char="●"/>
            </a:pPr>
            <a:r>
              <a:rPr lang="en">
                <a:uFill>
                  <a:noFill/>
                </a:uFill>
                <a:hlinkClick r:id="rId13"/>
              </a:rPr>
              <a:t>Cute girl standing in hood with bunny ears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17"/>
        <p:cNvGrpSpPr/>
        <p:nvPr/>
      </p:nvGrpSpPr>
      <p:grpSpPr>
        <a:xfrm>
          <a:off x="0" y="0"/>
          <a:ext cx="0" cy="0"/>
          <a:chOff x="0" y="0"/>
          <a:chExt cx="0" cy="0"/>
        </a:xfrm>
      </p:grpSpPr>
      <p:sp>
        <p:nvSpPr>
          <p:cNvPr id="2418" name="Google Shape;2418;p68"/>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u="sng">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419" name="Google Shape;2419;p6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2420" name="Google Shape;2420;p6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24"/>
        <p:cNvGrpSpPr/>
        <p:nvPr/>
      </p:nvGrpSpPr>
      <p:grpSpPr>
        <a:xfrm>
          <a:off x="0" y="0"/>
          <a:ext cx="0" cy="0"/>
          <a:chOff x="0" y="0"/>
          <a:chExt cx="0" cy="0"/>
        </a:xfrm>
      </p:grpSpPr>
      <p:sp>
        <p:nvSpPr>
          <p:cNvPr id="2425" name="Google Shape;2425;p69"/>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426" name="Google Shape;2426;p69"/>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427" name="Google Shape;2427;p69"/>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31"/>
        <p:cNvGrpSpPr/>
        <p:nvPr/>
      </p:nvGrpSpPr>
      <p:grpSpPr>
        <a:xfrm>
          <a:off x="0" y="0"/>
          <a:ext cx="0" cy="0"/>
          <a:chOff x="0" y="0"/>
          <a:chExt cx="0" cy="0"/>
        </a:xfrm>
      </p:grpSpPr>
      <p:sp>
        <p:nvSpPr>
          <p:cNvPr id="2432" name="Google Shape;2432;p70"/>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433" name="Google Shape;2433;p70"/>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Lilita One</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https://fonts.google.com/specimen/Lilita+One</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Nunito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https://fonts.google.com/specimen/Nunito</a:t>
            </a:r>
            <a:r>
              <a:rPr lang="en" sz="1100">
                <a:solidFill>
                  <a:schemeClr val="lt1"/>
                </a:solidFill>
              </a:rPr>
              <a:t>)</a:t>
            </a:r>
            <a:endParaRPr sz="1100">
              <a:solidFill>
                <a:schemeClr val="lt1"/>
              </a:solidFill>
            </a:endParaRPr>
          </a:p>
        </p:txBody>
      </p:sp>
      <p:sp>
        <p:nvSpPr>
          <p:cNvPr id="2434" name="Google Shape;2434;p7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2435" name="Google Shape;2435;p70"/>
          <p:cNvSpPr/>
          <p:nvPr/>
        </p:nvSpPr>
        <p:spPr>
          <a:xfrm>
            <a:off x="2052650" y="2988225"/>
            <a:ext cx="791400" cy="754200"/>
          </a:xfrm>
          <a:prstGeom prst="roundRect">
            <a:avLst>
              <a:gd name="adj" fmla="val 16667"/>
            </a:avLst>
          </a:prstGeom>
          <a:solidFill>
            <a:srgbClr val="6E44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3114470" y="2988225"/>
            <a:ext cx="791400" cy="754200"/>
          </a:xfrm>
          <a:prstGeom prst="roundRect">
            <a:avLst>
              <a:gd name="adj" fmla="val 16667"/>
            </a:avLst>
          </a:prstGeom>
          <a:solidFill>
            <a:srgbClr val="C559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4176289" y="2988225"/>
            <a:ext cx="791400" cy="754200"/>
          </a:xfrm>
          <a:prstGeom prst="roundRect">
            <a:avLst>
              <a:gd name="adj" fmla="val 16667"/>
            </a:avLst>
          </a:prstGeom>
          <a:solidFill>
            <a:srgbClr val="DF99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#6e4438</a:t>
            </a:r>
            <a:endParaRPr sz="1000">
              <a:solidFill>
                <a:schemeClr val="lt1"/>
              </a:solidFill>
            </a:endParaRPr>
          </a:p>
        </p:txBody>
      </p:sp>
      <p:sp>
        <p:nvSpPr>
          <p:cNvPr id="2439" name="Google Shape;2439;p70"/>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#c55964</a:t>
            </a:r>
            <a:endParaRPr sz="1000">
              <a:solidFill>
                <a:srgbClr val="FFFFFF"/>
              </a:solidFill>
            </a:endParaRPr>
          </a:p>
        </p:txBody>
      </p:sp>
      <p:sp>
        <p:nvSpPr>
          <p:cNvPr id="2440" name="Google Shape;2440;p70"/>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#df99a8</a:t>
            </a:r>
            <a:endParaRPr sz="1000">
              <a:solidFill>
                <a:srgbClr val="FFFFFF"/>
              </a:solidFill>
            </a:endParaRPr>
          </a:p>
        </p:txBody>
      </p:sp>
      <p:sp>
        <p:nvSpPr>
          <p:cNvPr id="2441" name="Google Shape;2441;p70"/>
          <p:cNvSpPr/>
          <p:nvPr/>
        </p:nvSpPr>
        <p:spPr>
          <a:xfrm>
            <a:off x="5238125" y="2988225"/>
            <a:ext cx="791400" cy="754200"/>
          </a:xfrm>
          <a:prstGeom prst="roundRect">
            <a:avLst>
              <a:gd name="adj" fmla="val 16667"/>
            </a:avLst>
          </a:prstGeom>
          <a:solidFill>
            <a:srgbClr val="E7B6C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#e7b6c3</a:t>
            </a:r>
            <a:endParaRPr sz="1000">
              <a:solidFill>
                <a:srgbClr val="FFFFFF"/>
              </a:solidFill>
            </a:endParaRPr>
          </a:p>
        </p:txBody>
      </p:sp>
      <p:sp>
        <p:nvSpPr>
          <p:cNvPr id="2443" name="Google Shape;2443;p70"/>
          <p:cNvSpPr/>
          <p:nvPr/>
        </p:nvSpPr>
        <p:spPr>
          <a:xfrm>
            <a:off x="2603300" y="3929475"/>
            <a:ext cx="791400" cy="754200"/>
          </a:xfrm>
          <a:prstGeom prst="roundRect">
            <a:avLst>
              <a:gd name="adj" fmla="val 16667"/>
            </a:avLst>
          </a:prstGeom>
          <a:solidFill>
            <a:srgbClr val="BCEBA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3665120" y="3929475"/>
            <a:ext cx="791400" cy="754200"/>
          </a:xfrm>
          <a:prstGeom prst="roundRect">
            <a:avLst>
              <a:gd name="adj" fmla="val 16667"/>
            </a:avLst>
          </a:prstGeom>
          <a:solidFill>
            <a:srgbClr val="FCF3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4726939" y="3929475"/>
            <a:ext cx="791400" cy="754200"/>
          </a:xfrm>
          <a:prstGeom prst="roundRect">
            <a:avLst>
              <a:gd name="adj" fmla="val 16667"/>
            </a:avLst>
          </a:prstGeom>
          <a:solidFill>
            <a:srgbClr val="C7E5F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txBox="1"/>
          <p:nvPr/>
        </p:nvSpPr>
        <p:spPr>
          <a:xfrm>
            <a:off x="2603300" y="40865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#bcebac</a:t>
            </a:r>
            <a:endParaRPr sz="1000">
              <a:solidFill>
                <a:schemeClr val="dk1"/>
              </a:solidFill>
            </a:endParaRPr>
          </a:p>
        </p:txBody>
      </p:sp>
      <p:sp>
        <p:nvSpPr>
          <p:cNvPr id="2447" name="Google Shape;2447;p70"/>
          <p:cNvSpPr txBox="1"/>
          <p:nvPr/>
        </p:nvSpPr>
        <p:spPr>
          <a:xfrm>
            <a:off x="3665125" y="40865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#fcf3a8</a:t>
            </a:r>
            <a:endParaRPr sz="1000">
              <a:solidFill>
                <a:schemeClr val="dk1"/>
              </a:solidFill>
            </a:endParaRPr>
          </a:p>
        </p:txBody>
      </p:sp>
      <p:sp>
        <p:nvSpPr>
          <p:cNvPr id="2448" name="Google Shape;2448;p70"/>
          <p:cNvSpPr txBox="1"/>
          <p:nvPr/>
        </p:nvSpPr>
        <p:spPr>
          <a:xfrm>
            <a:off x="4726950" y="40865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#c7e5f6</a:t>
            </a:r>
            <a:endParaRPr sz="1000">
              <a:solidFill>
                <a:schemeClr val="dk1"/>
              </a:solidFill>
            </a:endParaRPr>
          </a:p>
        </p:txBody>
      </p:sp>
      <p:sp>
        <p:nvSpPr>
          <p:cNvPr id="2449" name="Google Shape;2449;p70"/>
          <p:cNvSpPr/>
          <p:nvPr/>
        </p:nvSpPr>
        <p:spPr>
          <a:xfrm>
            <a:off x="5788775" y="39294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txBox="1"/>
          <p:nvPr/>
        </p:nvSpPr>
        <p:spPr>
          <a:xfrm>
            <a:off x="5788775" y="40865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451" name="Google Shape;2451;p70"/>
          <p:cNvSpPr/>
          <p:nvPr/>
        </p:nvSpPr>
        <p:spPr>
          <a:xfrm>
            <a:off x="6299950" y="2988225"/>
            <a:ext cx="791400" cy="754200"/>
          </a:xfrm>
          <a:prstGeom prst="roundRect">
            <a:avLst>
              <a:gd name="adj" fmla="val 16667"/>
            </a:avLst>
          </a:prstGeom>
          <a:solidFill>
            <a:srgbClr val="F2DDE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#f2dde3</a:t>
            </a:r>
            <a:endParaRPr sz="1000">
              <a:solidFill>
                <a:schemeClr val="dk1"/>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6"/>
        <p:cNvGrpSpPr/>
        <p:nvPr/>
      </p:nvGrpSpPr>
      <p:grpSpPr>
        <a:xfrm>
          <a:off x="0" y="0"/>
          <a:ext cx="0" cy="0"/>
          <a:chOff x="0" y="0"/>
          <a:chExt cx="0" cy="0"/>
        </a:xfrm>
      </p:grpSpPr>
      <p:sp>
        <p:nvSpPr>
          <p:cNvPr id="2457" name="Google Shape;2457;p71"/>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458" name="Google Shape;2458;p7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459" name="Google Shape;2459;p71">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460" name="Google Shape;2460;p71">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461" name="Google Shape;2461;p71">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462" name="Google Shape;2462;p71">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463" name="Google Shape;2463;p7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464" name="Google Shape;2464;p7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465" name="Google Shape;2465;p7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466" name="Google Shape;2466;p7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467" name="Google Shape;2467;p71">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2468" name="Google Shape;2468;p7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72"/>
        <p:cNvGrpSpPr/>
        <p:nvPr/>
      </p:nvGrpSpPr>
      <p:grpSpPr>
        <a:xfrm>
          <a:off x="0" y="0"/>
          <a:ext cx="0" cy="0"/>
          <a:chOff x="0" y="0"/>
          <a:chExt cx="0" cy="0"/>
        </a:xfrm>
      </p:grpSpPr>
      <p:sp>
        <p:nvSpPr>
          <p:cNvPr id="2473" name="Google Shape;2473;p72"/>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474" name="Google Shape;2474;p72"/>
          <p:cNvGrpSpPr/>
          <p:nvPr/>
        </p:nvGrpSpPr>
        <p:grpSpPr>
          <a:xfrm>
            <a:off x="5156078" y="3085736"/>
            <a:ext cx="474294" cy="551291"/>
            <a:chOff x="4727025" y="1332775"/>
            <a:chExt cx="59900" cy="69625"/>
          </a:xfrm>
        </p:grpSpPr>
        <p:sp>
          <p:nvSpPr>
            <p:cNvPr id="2475" name="Google Shape;2475;p7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72"/>
          <p:cNvGrpSpPr/>
          <p:nvPr/>
        </p:nvGrpSpPr>
        <p:grpSpPr>
          <a:xfrm>
            <a:off x="5769734" y="2314340"/>
            <a:ext cx="555653" cy="557031"/>
            <a:chOff x="4820425" y="1329900"/>
            <a:chExt cx="70175" cy="70350"/>
          </a:xfrm>
        </p:grpSpPr>
        <p:sp>
          <p:nvSpPr>
            <p:cNvPr id="2478" name="Google Shape;2478;p7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72"/>
          <p:cNvGrpSpPr/>
          <p:nvPr/>
        </p:nvGrpSpPr>
        <p:grpSpPr>
          <a:xfrm>
            <a:off x="6396103" y="2318845"/>
            <a:ext cx="582574" cy="533871"/>
            <a:chOff x="4903200" y="1331525"/>
            <a:chExt cx="73575" cy="67425"/>
          </a:xfrm>
        </p:grpSpPr>
        <p:sp>
          <p:nvSpPr>
            <p:cNvPr id="2483" name="Google Shape;2483;p7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72"/>
          <p:cNvGrpSpPr/>
          <p:nvPr/>
        </p:nvGrpSpPr>
        <p:grpSpPr>
          <a:xfrm>
            <a:off x="5755581" y="3078709"/>
            <a:ext cx="583960" cy="565345"/>
            <a:chOff x="4815575" y="1416800"/>
            <a:chExt cx="73750" cy="71400"/>
          </a:xfrm>
        </p:grpSpPr>
        <p:sp>
          <p:nvSpPr>
            <p:cNvPr id="2486" name="Google Shape;2486;p7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72"/>
          <p:cNvGrpSpPr/>
          <p:nvPr/>
        </p:nvGrpSpPr>
        <p:grpSpPr>
          <a:xfrm>
            <a:off x="6390362" y="3108896"/>
            <a:ext cx="589898" cy="504970"/>
            <a:chOff x="4902475" y="1418875"/>
            <a:chExt cx="74500" cy="63775"/>
          </a:xfrm>
        </p:grpSpPr>
        <p:sp>
          <p:nvSpPr>
            <p:cNvPr id="2490" name="Google Shape;2490;p7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72"/>
          <p:cNvGrpSpPr/>
          <p:nvPr/>
        </p:nvGrpSpPr>
        <p:grpSpPr>
          <a:xfrm>
            <a:off x="5765577" y="3826000"/>
            <a:ext cx="563967" cy="567127"/>
            <a:chOff x="4818100" y="1507675"/>
            <a:chExt cx="71225" cy="71625"/>
          </a:xfrm>
        </p:grpSpPr>
        <p:sp>
          <p:nvSpPr>
            <p:cNvPr id="2493" name="Google Shape;2493;p7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72"/>
          <p:cNvGrpSpPr/>
          <p:nvPr/>
        </p:nvGrpSpPr>
        <p:grpSpPr>
          <a:xfrm>
            <a:off x="5079075" y="3829461"/>
            <a:ext cx="628301" cy="588505"/>
            <a:chOff x="4721450" y="1509475"/>
            <a:chExt cx="79350" cy="74325"/>
          </a:xfrm>
        </p:grpSpPr>
        <p:sp>
          <p:nvSpPr>
            <p:cNvPr id="2498" name="Google Shape;2498;p7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72"/>
          <p:cNvGrpSpPr/>
          <p:nvPr/>
        </p:nvGrpSpPr>
        <p:grpSpPr>
          <a:xfrm>
            <a:off x="6424608" y="3814027"/>
            <a:ext cx="557038" cy="562772"/>
            <a:chOff x="4906800" y="1507500"/>
            <a:chExt cx="70350" cy="71075"/>
          </a:xfrm>
        </p:grpSpPr>
        <p:sp>
          <p:nvSpPr>
            <p:cNvPr id="2503" name="Google Shape;2503;p7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72"/>
          <p:cNvGrpSpPr/>
          <p:nvPr/>
        </p:nvGrpSpPr>
        <p:grpSpPr>
          <a:xfrm>
            <a:off x="4462216" y="2340963"/>
            <a:ext cx="517934" cy="517934"/>
            <a:chOff x="3736598" y="2170606"/>
            <a:chExt cx="404889" cy="404889"/>
          </a:xfrm>
        </p:grpSpPr>
        <p:sp>
          <p:nvSpPr>
            <p:cNvPr id="2509" name="Google Shape;2509;p7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72"/>
          <p:cNvGrpSpPr/>
          <p:nvPr/>
        </p:nvGrpSpPr>
        <p:grpSpPr>
          <a:xfrm>
            <a:off x="3729277" y="2341061"/>
            <a:ext cx="586986" cy="517740"/>
            <a:chOff x="3161917" y="2170682"/>
            <a:chExt cx="458870" cy="404737"/>
          </a:xfrm>
        </p:grpSpPr>
        <p:sp>
          <p:nvSpPr>
            <p:cNvPr id="2514" name="Google Shape;2514;p7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72"/>
          <p:cNvGrpSpPr/>
          <p:nvPr/>
        </p:nvGrpSpPr>
        <p:grpSpPr>
          <a:xfrm>
            <a:off x="3752299" y="3102400"/>
            <a:ext cx="540943" cy="517963"/>
            <a:chOff x="3179914" y="2889488"/>
            <a:chExt cx="422876" cy="404911"/>
          </a:xfrm>
        </p:grpSpPr>
        <p:sp>
          <p:nvSpPr>
            <p:cNvPr id="2518" name="Google Shape;2518;p7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72"/>
          <p:cNvGrpSpPr/>
          <p:nvPr/>
        </p:nvGrpSpPr>
        <p:grpSpPr>
          <a:xfrm>
            <a:off x="4453093" y="3102358"/>
            <a:ext cx="536180" cy="518047"/>
            <a:chOff x="3729467" y="2889422"/>
            <a:chExt cx="419153" cy="404977"/>
          </a:xfrm>
        </p:grpSpPr>
        <p:sp>
          <p:nvSpPr>
            <p:cNvPr id="2525" name="Google Shape;2525;p7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72"/>
          <p:cNvGrpSpPr/>
          <p:nvPr/>
        </p:nvGrpSpPr>
        <p:grpSpPr>
          <a:xfrm>
            <a:off x="1990126" y="3445787"/>
            <a:ext cx="965351" cy="134611"/>
            <a:chOff x="4411970" y="2962952"/>
            <a:chExt cx="706544" cy="104212"/>
          </a:xfrm>
        </p:grpSpPr>
        <p:sp>
          <p:nvSpPr>
            <p:cNvPr id="2533" name="Google Shape;2533;p7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72"/>
          <p:cNvGrpSpPr/>
          <p:nvPr/>
        </p:nvGrpSpPr>
        <p:grpSpPr>
          <a:xfrm>
            <a:off x="1990126" y="3041077"/>
            <a:ext cx="960158" cy="289172"/>
            <a:chOff x="4411970" y="2726085"/>
            <a:chExt cx="643107" cy="193659"/>
          </a:xfrm>
        </p:grpSpPr>
        <p:sp>
          <p:nvSpPr>
            <p:cNvPr id="2538" name="Google Shape;2538;p7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72"/>
          <p:cNvGrpSpPr/>
          <p:nvPr/>
        </p:nvGrpSpPr>
        <p:grpSpPr>
          <a:xfrm>
            <a:off x="998624" y="3295400"/>
            <a:ext cx="811503" cy="252584"/>
            <a:chOff x="4411970" y="4340222"/>
            <a:chExt cx="779467" cy="242683"/>
          </a:xfrm>
        </p:grpSpPr>
        <p:sp>
          <p:nvSpPr>
            <p:cNvPr id="2542" name="Google Shape;2542;p7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72"/>
          <p:cNvGrpSpPr/>
          <p:nvPr/>
        </p:nvGrpSpPr>
        <p:grpSpPr>
          <a:xfrm>
            <a:off x="1990126" y="2709308"/>
            <a:ext cx="965160" cy="216230"/>
            <a:chOff x="4411970" y="2468674"/>
            <a:chExt cx="747317" cy="167425"/>
          </a:xfrm>
        </p:grpSpPr>
        <p:sp>
          <p:nvSpPr>
            <p:cNvPr id="2546" name="Google Shape;2546;p7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8" name="Google Shape;2548;p7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9" name="Google Shape;2549;p72"/>
          <p:cNvGrpSpPr/>
          <p:nvPr/>
        </p:nvGrpSpPr>
        <p:grpSpPr>
          <a:xfrm>
            <a:off x="997692" y="2334687"/>
            <a:ext cx="1959041" cy="208784"/>
            <a:chOff x="6336019" y="3733725"/>
            <a:chExt cx="2566206" cy="351310"/>
          </a:xfrm>
        </p:grpSpPr>
        <p:sp>
          <p:nvSpPr>
            <p:cNvPr id="2550" name="Google Shape;2550;p7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72"/>
          <p:cNvGrpSpPr/>
          <p:nvPr/>
        </p:nvGrpSpPr>
        <p:grpSpPr>
          <a:xfrm>
            <a:off x="1990126" y="3950602"/>
            <a:ext cx="946551" cy="153200"/>
            <a:chOff x="4404545" y="3301592"/>
            <a:chExt cx="782403" cy="129272"/>
          </a:xfrm>
        </p:grpSpPr>
        <p:sp>
          <p:nvSpPr>
            <p:cNvPr id="2555" name="Google Shape;2555;p7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72"/>
          <p:cNvGrpSpPr/>
          <p:nvPr/>
        </p:nvGrpSpPr>
        <p:grpSpPr>
          <a:xfrm>
            <a:off x="1990126" y="3695937"/>
            <a:ext cx="962257" cy="139127"/>
            <a:chOff x="4411970" y="3131459"/>
            <a:chExt cx="710520" cy="117397"/>
          </a:xfrm>
        </p:grpSpPr>
        <p:sp>
          <p:nvSpPr>
            <p:cNvPr id="2558" name="Google Shape;2558;p7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0" name="Google Shape;2560;p7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1" name="Google Shape;2561;p72"/>
          <p:cNvGrpSpPr/>
          <p:nvPr/>
        </p:nvGrpSpPr>
        <p:grpSpPr>
          <a:xfrm>
            <a:off x="990271" y="3621603"/>
            <a:ext cx="823838" cy="458988"/>
            <a:chOff x="4411970" y="1801825"/>
            <a:chExt cx="734586" cy="409262"/>
          </a:xfrm>
        </p:grpSpPr>
        <p:sp>
          <p:nvSpPr>
            <p:cNvPr id="2562" name="Google Shape;2562;p7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72"/>
          <p:cNvGrpSpPr/>
          <p:nvPr/>
        </p:nvGrpSpPr>
        <p:grpSpPr>
          <a:xfrm>
            <a:off x="3095243" y="2339173"/>
            <a:ext cx="521514" cy="521514"/>
            <a:chOff x="5681300" y="2527788"/>
            <a:chExt cx="805800" cy="805800"/>
          </a:xfrm>
        </p:grpSpPr>
        <p:sp>
          <p:nvSpPr>
            <p:cNvPr id="2565" name="Google Shape;2565;p7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7" name="Google Shape;2567;p72"/>
          <p:cNvGrpSpPr/>
          <p:nvPr/>
        </p:nvGrpSpPr>
        <p:grpSpPr>
          <a:xfrm>
            <a:off x="3089483" y="3094865"/>
            <a:ext cx="533033" cy="533033"/>
            <a:chOff x="4049800" y="640400"/>
            <a:chExt cx="858900" cy="858900"/>
          </a:xfrm>
        </p:grpSpPr>
        <p:sp>
          <p:nvSpPr>
            <p:cNvPr id="2568" name="Google Shape;2568;p7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0" name="Google Shape;2570;p72"/>
          <p:cNvGrpSpPr/>
          <p:nvPr/>
        </p:nvGrpSpPr>
        <p:grpSpPr>
          <a:xfrm>
            <a:off x="3014966" y="3772543"/>
            <a:ext cx="682068" cy="682068"/>
            <a:chOff x="5080188" y="927900"/>
            <a:chExt cx="961200" cy="961200"/>
          </a:xfrm>
        </p:grpSpPr>
        <p:sp>
          <p:nvSpPr>
            <p:cNvPr id="2571" name="Google Shape;2571;p7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72"/>
          <p:cNvGrpSpPr/>
          <p:nvPr/>
        </p:nvGrpSpPr>
        <p:grpSpPr>
          <a:xfrm>
            <a:off x="4478465" y="3869234"/>
            <a:ext cx="505650" cy="504006"/>
            <a:chOff x="6039282" y="1042577"/>
            <a:chExt cx="734315" cy="731929"/>
          </a:xfrm>
        </p:grpSpPr>
        <p:sp>
          <p:nvSpPr>
            <p:cNvPr id="2580" name="Google Shape;2580;p7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2601;p72"/>
          <p:cNvGrpSpPr/>
          <p:nvPr/>
        </p:nvGrpSpPr>
        <p:grpSpPr>
          <a:xfrm>
            <a:off x="5091067" y="2298862"/>
            <a:ext cx="567744" cy="602136"/>
            <a:chOff x="1825800" y="1651625"/>
            <a:chExt cx="539989" cy="571775"/>
          </a:xfrm>
        </p:grpSpPr>
        <p:sp>
          <p:nvSpPr>
            <p:cNvPr id="2602" name="Google Shape;2602;p7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72"/>
          <p:cNvGrpSpPr/>
          <p:nvPr/>
        </p:nvGrpSpPr>
        <p:grpSpPr>
          <a:xfrm>
            <a:off x="3765995" y="3855579"/>
            <a:ext cx="508123" cy="507955"/>
            <a:chOff x="1897577" y="2802432"/>
            <a:chExt cx="492176" cy="492014"/>
          </a:xfrm>
        </p:grpSpPr>
        <p:sp>
          <p:nvSpPr>
            <p:cNvPr id="2607" name="Google Shape;2607;p7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72"/>
          <p:cNvGrpSpPr/>
          <p:nvPr/>
        </p:nvGrpSpPr>
        <p:grpSpPr>
          <a:xfrm>
            <a:off x="997525" y="4169123"/>
            <a:ext cx="809227" cy="200842"/>
            <a:chOff x="2013045" y="4813233"/>
            <a:chExt cx="921986" cy="228854"/>
          </a:xfrm>
        </p:grpSpPr>
        <p:sp>
          <p:nvSpPr>
            <p:cNvPr id="2620" name="Google Shape;2620;p7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72"/>
          <p:cNvGrpSpPr/>
          <p:nvPr/>
        </p:nvGrpSpPr>
        <p:grpSpPr>
          <a:xfrm>
            <a:off x="1005985" y="2656004"/>
            <a:ext cx="792421" cy="269941"/>
            <a:chOff x="1046767" y="4756633"/>
            <a:chExt cx="859646" cy="292841"/>
          </a:xfrm>
        </p:grpSpPr>
        <p:sp>
          <p:nvSpPr>
            <p:cNvPr id="2623" name="Google Shape;2623;p7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6" name="Google Shape;2626;p7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0" name="Google Shape;2630;p72"/>
          <p:cNvGrpSpPr/>
          <p:nvPr/>
        </p:nvGrpSpPr>
        <p:grpSpPr>
          <a:xfrm>
            <a:off x="7141841" y="2550562"/>
            <a:ext cx="166473" cy="141497"/>
            <a:chOff x="4660325" y="1866850"/>
            <a:chExt cx="68350" cy="58100"/>
          </a:xfrm>
        </p:grpSpPr>
        <p:sp>
          <p:nvSpPr>
            <p:cNvPr id="2631" name="Google Shape;2631;p7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72"/>
          <p:cNvGrpSpPr/>
          <p:nvPr/>
        </p:nvGrpSpPr>
        <p:grpSpPr>
          <a:xfrm>
            <a:off x="7451186" y="2576286"/>
            <a:ext cx="162515" cy="90049"/>
            <a:chOff x="4791775" y="1877500"/>
            <a:chExt cx="66725" cy="36975"/>
          </a:xfrm>
        </p:grpSpPr>
        <p:sp>
          <p:nvSpPr>
            <p:cNvPr id="2634" name="Google Shape;2634;p7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72"/>
          <p:cNvGrpSpPr/>
          <p:nvPr/>
        </p:nvGrpSpPr>
        <p:grpSpPr>
          <a:xfrm>
            <a:off x="7772899" y="2576286"/>
            <a:ext cx="144979" cy="90049"/>
            <a:chOff x="4923925" y="1877500"/>
            <a:chExt cx="59525" cy="36975"/>
          </a:xfrm>
        </p:grpSpPr>
        <p:sp>
          <p:nvSpPr>
            <p:cNvPr id="2637" name="Google Shape;2637;p7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72"/>
          <p:cNvGrpSpPr/>
          <p:nvPr/>
        </p:nvGrpSpPr>
        <p:grpSpPr>
          <a:xfrm>
            <a:off x="8067390" y="2558477"/>
            <a:ext cx="141447" cy="125667"/>
            <a:chOff x="5058450" y="1870100"/>
            <a:chExt cx="58075" cy="51600"/>
          </a:xfrm>
        </p:grpSpPr>
        <p:sp>
          <p:nvSpPr>
            <p:cNvPr id="2640" name="Google Shape;2640;p7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72"/>
          <p:cNvGrpSpPr/>
          <p:nvPr/>
        </p:nvGrpSpPr>
        <p:grpSpPr>
          <a:xfrm>
            <a:off x="7481905" y="2980885"/>
            <a:ext cx="101077" cy="107645"/>
            <a:chOff x="4811425" y="2065025"/>
            <a:chExt cx="41500" cy="44200"/>
          </a:xfrm>
        </p:grpSpPr>
        <p:sp>
          <p:nvSpPr>
            <p:cNvPr id="2643" name="Google Shape;2643;p7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72"/>
          <p:cNvGrpSpPr/>
          <p:nvPr/>
        </p:nvGrpSpPr>
        <p:grpSpPr>
          <a:xfrm>
            <a:off x="7774342" y="2981098"/>
            <a:ext cx="120867" cy="107218"/>
            <a:chOff x="4929875" y="2065025"/>
            <a:chExt cx="49625" cy="44025"/>
          </a:xfrm>
        </p:grpSpPr>
        <p:sp>
          <p:nvSpPr>
            <p:cNvPr id="2646" name="Google Shape;2646;p7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72"/>
          <p:cNvGrpSpPr/>
          <p:nvPr/>
        </p:nvGrpSpPr>
        <p:grpSpPr>
          <a:xfrm>
            <a:off x="8103011" y="2984112"/>
            <a:ext cx="70206" cy="101191"/>
            <a:chOff x="5083925" y="2066350"/>
            <a:chExt cx="28825" cy="41550"/>
          </a:xfrm>
        </p:grpSpPr>
        <p:sp>
          <p:nvSpPr>
            <p:cNvPr id="2649" name="Google Shape;2649;p7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72"/>
          <p:cNvGrpSpPr/>
          <p:nvPr/>
        </p:nvGrpSpPr>
        <p:grpSpPr>
          <a:xfrm>
            <a:off x="7134565" y="2999759"/>
            <a:ext cx="181026" cy="69896"/>
            <a:chOff x="4659775" y="2072775"/>
            <a:chExt cx="74325" cy="28700"/>
          </a:xfrm>
        </p:grpSpPr>
        <p:sp>
          <p:nvSpPr>
            <p:cNvPr id="2652" name="Google Shape;2652;p7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72"/>
          <p:cNvGrpSpPr/>
          <p:nvPr/>
        </p:nvGrpSpPr>
        <p:grpSpPr>
          <a:xfrm>
            <a:off x="8054421" y="2790324"/>
            <a:ext cx="167387" cy="89197"/>
            <a:chOff x="4662475" y="1976500"/>
            <a:chExt cx="68725" cy="36625"/>
          </a:xfrm>
        </p:grpSpPr>
        <p:sp>
          <p:nvSpPr>
            <p:cNvPr id="2656" name="Google Shape;2656;p7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72"/>
          <p:cNvGrpSpPr/>
          <p:nvPr/>
        </p:nvGrpSpPr>
        <p:grpSpPr>
          <a:xfrm>
            <a:off x="7751326" y="2793764"/>
            <a:ext cx="166899" cy="82317"/>
            <a:chOff x="4920150" y="1977875"/>
            <a:chExt cx="68525" cy="33800"/>
          </a:xfrm>
        </p:grpSpPr>
        <p:sp>
          <p:nvSpPr>
            <p:cNvPr id="2660" name="Google Shape;2660;p7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72"/>
          <p:cNvGrpSpPr/>
          <p:nvPr/>
        </p:nvGrpSpPr>
        <p:grpSpPr>
          <a:xfrm>
            <a:off x="7162483" y="3197682"/>
            <a:ext cx="125190" cy="127859"/>
            <a:chOff x="4676550" y="2160575"/>
            <a:chExt cx="51400" cy="52500"/>
          </a:xfrm>
        </p:grpSpPr>
        <p:sp>
          <p:nvSpPr>
            <p:cNvPr id="2664" name="Google Shape;2664;p7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72"/>
          <p:cNvGrpSpPr/>
          <p:nvPr/>
        </p:nvGrpSpPr>
        <p:grpSpPr>
          <a:xfrm>
            <a:off x="7459741" y="3204714"/>
            <a:ext cx="145405" cy="113794"/>
            <a:chOff x="4768325" y="2163475"/>
            <a:chExt cx="59700" cy="46725"/>
          </a:xfrm>
        </p:grpSpPr>
        <p:sp>
          <p:nvSpPr>
            <p:cNvPr id="2668" name="Google Shape;2668;p7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0" name="Google Shape;2670;p7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6" name="Google Shape;2676;p72"/>
          <p:cNvGrpSpPr/>
          <p:nvPr/>
        </p:nvGrpSpPr>
        <p:grpSpPr>
          <a:xfrm>
            <a:off x="7476059" y="3459808"/>
            <a:ext cx="112768" cy="106853"/>
            <a:chOff x="4768575" y="2253950"/>
            <a:chExt cx="46300" cy="43875"/>
          </a:xfrm>
        </p:grpSpPr>
        <p:sp>
          <p:nvSpPr>
            <p:cNvPr id="2677" name="Google Shape;2677;p7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72"/>
          <p:cNvGrpSpPr/>
          <p:nvPr/>
        </p:nvGrpSpPr>
        <p:grpSpPr>
          <a:xfrm>
            <a:off x="7775682" y="3948834"/>
            <a:ext cx="118187" cy="146246"/>
            <a:chOff x="4960900" y="2433225"/>
            <a:chExt cx="48525" cy="60050"/>
          </a:xfrm>
        </p:grpSpPr>
        <p:sp>
          <p:nvSpPr>
            <p:cNvPr id="2680" name="Google Shape;2680;p7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72"/>
          <p:cNvGrpSpPr/>
          <p:nvPr/>
        </p:nvGrpSpPr>
        <p:grpSpPr>
          <a:xfrm>
            <a:off x="7464247" y="4212895"/>
            <a:ext cx="136394" cy="143810"/>
            <a:chOff x="4854075" y="2527625"/>
            <a:chExt cx="56000" cy="59050"/>
          </a:xfrm>
        </p:grpSpPr>
        <p:sp>
          <p:nvSpPr>
            <p:cNvPr id="2683" name="Google Shape;2683;p7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5" name="Google Shape;2685;p7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8" name="Google Shape;2688;p72"/>
          <p:cNvGrpSpPr/>
          <p:nvPr/>
        </p:nvGrpSpPr>
        <p:grpSpPr>
          <a:xfrm>
            <a:off x="8088458" y="3676639"/>
            <a:ext cx="99312" cy="160797"/>
            <a:chOff x="5059700" y="2334775"/>
            <a:chExt cx="40775" cy="66025"/>
          </a:xfrm>
        </p:grpSpPr>
        <p:sp>
          <p:nvSpPr>
            <p:cNvPr id="2689" name="Google Shape;2689;p7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72"/>
          <p:cNvGrpSpPr/>
          <p:nvPr/>
        </p:nvGrpSpPr>
        <p:grpSpPr>
          <a:xfrm>
            <a:off x="8045622" y="3941771"/>
            <a:ext cx="184984" cy="160371"/>
            <a:chOff x="5037700" y="2430325"/>
            <a:chExt cx="75950" cy="65850"/>
          </a:xfrm>
        </p:grpSpPr>
        <p:sp>
          <p:nvSpPr>
            <p:cNvPr id="2699" name="Google Shape;2699;p7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72"/>
          <p:cNvGrpSpPr/>
          <p:nvPr/>
        </p:nvGrpSpPr>
        <p:grpSpPr>
          <a:xfrm>
            <a:off x="7465128" y="3708223"/>
            <a:ext cx="173014" cy="97629"/>
            <a:chOff x="4756975" y="2341800"/>
            <a:chExt cx="91975" cy="51925"/>
          </a:xfrm>
        </p:grpSpPr>
        <p:sp>
          <p:nvSpPr>
            <p:cNvPr id="2702" name="Google Shape;2702;p7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72"/>
          <p:cNvGrpSpPr/>
          <p:nvPr/>
        </p:nvGrpSpPr>
        <p:grpSpPr>
          <a:xfrm>
            <a:off x="7732065" y="4196920"/>
            <a:ext cx="212497" cy="175761"/>
            <a:chOff x="4943575" y="2516350"/>
            <a:chExt cx="98675" cy="81700"/>
          </a:xfrm>
        </p:grpSpPr>
        <p:sp>
          <p:nvSpPr>
            <p:cNvPr id="2723" name="Google Shape;2723;p7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1" name="Google Shape;2801;p7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809"/>
        <p:cNvGrpSpPr/>
        <p:nvPr/>
      </p:nvGrpSpPr>
      <p:grpSpPr>
        <a:xfrm>
          <a:off x="0" y="0"/>
          <a:ext cx="0" cy="0"/>
          <a:chOff x="0" y="0"/>
          <a:chExt cx="0" cy="0"/>
        </a:xfrm>
      </p:grpSpPr>
      <p:grpSp>
        <p:nvGrpSpPr>
          <p:cNvPr id="2810" name="Google Shape;2810;p73"/>
          <p:cNvGrpSpPr/>
          <p:nvPr/>
        </p:nvGrpSpPr>
        <p:grpSpPr>
          <a:xfrm>
            <a:off x="722058" y="957091"/>
            <a:ext cx="2492868" cy="1379876"/>
            <a:chOff x="2654821" y="2311071"/>
            <a:chExt cx="2279715" cy="1262120"/>
          </a:xfrm>
        </p:grpSpPr>
        <p:grpSp>
          <p:nvGrpSpPr>
            <p:cNvPr id="2811" name="Google Shape;2811;p73"/>
            <p:cNvGrpSpPr/>
            <p:nvPr/>
          </p:nvGrpSpPr>
          <p:grpSpPr>
            <a:xfrm>
              <a:off x="4034269" y="2840745"/>
              <a:ext cx="40212" cy="36437"/>
              <a:chOff x="4293400" y="2574725"/>
              <a:chExt cx="84425" cy="80100"/>
            </a:xfrm>
          </p:grpSpPr>
          <p:sp>
            <p:nvSpPr>
              <p:cNvPr id="2812" name="Google Shape;2812;p7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813" name="Google Shape;2813;p7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73"/>
            <p:cNvGrpSpPr/>
            <p:nvPr/>
          </p:nvGrpSpPr>
          <p:grpSpPr>
            <a:xfrm>
              <a:off x="3894606" y="2334874"/>
              <a:ext cx="913198" cy="518984"/>
              <a:chOff x="4000175" y="1462675"/>
              <a:chExt cx="1917275" cy="1140875"/>
            </a:xfrm>
          </p:grpSpPr>
          <p:sp>
            <p:nvSpPr>
              <p:cNvPr id="2815" name="Google Shape;2815;p7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816" name="Google Shape;2816;p73"/>
              <p:cNvGrpSpPr/>
              <p:nvPr/>
            </p:nvGrpSpPr>
            <p:grpSpPr>
              <a:xfrm>
                <a:off x="4000175" y="1462675"/>
                <a:ext cx="1917275" cy="1140875"/>
                <a:chOff x="4000175" y="1462675"/>
                <a:chExt cx="1917275" cy="1140875"/>
              </a:xfrm>
            </p:grpSpPr>
            <p:sp>
              <p:nvSpPr>
                <p:cNvPr id="2817" name="Google Shape;2817;p7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818" name="Google Shape;2818;p7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22" name="Google Shape;2822;p7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3" name="Google Shape;2823;p73"/>
            <p:cNvGrpSpPr/>
            <p:nvPr/>
          </p:nvGrpSpPr>
          <p:grpSpPr>
            <a:xfrm>
              <a:off x="3875768" y="2846704"/>
              <a:ext cx="44796" cy="47366"/>
              <a:chOff x="3960625" y="2587825"/>
              <a:chExt cx="94050" cy="104125"/>
            </a:xfrm>
          </p:grpSpPr>
          <p:sp>
            <p:nvSpPr>
              <p:cNvPr id="2824" name="Google Shape;2824;p7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825" name="Google Shape;2825;p7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73"/>
            <p:cNvGrpSpPr/>
            <p:nvPr/>
          </p:nvGrpSpPr>
          <p:grpSpPr>
            <a:xfrm>
              <a:off x="3782759" y="2807162"/>
              <a:ext cx="82686" cy="85487"/>
              <a:chOff x="3765350" y="2500900"/>
              <a:chExt cx="173600" cy="187925"/>
            </a:xfrm>
          </p:grpSpPr>
          <p:sp>
            <p:nvSpPr>
              <p:cNvPr id="2827" name="Google Shape;2827;p7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828" name="Google Shape;2828;p7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3" name="Google Shape;2833;p73"/>
            <p:cNvGrpSpPr/>
            <p:nvPr/>
          </p:nvGrpSpPr>
          <p:grpSpPr>
            <a:xfrm>
              <a:off x="3775674" y="2798496"/>
              <a:ext cx="40545" cy="23564"/>
              <a:chOff x="3750475" y="2481850"/>
              <a:chExt cx="85125" cy="51800"/>
            </a:xfrm>
          </p:grpSpPr>
          <p:sp>
            <p:nvSpPr>
              <p:cNvPr id="2834" name="Google Shape;2834;p7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836" name="Google Shape;2836;p73"/>
            <p:cNvGrpSpPr/>
            <p:nvPr/>
          </p:nvGrpSpPr>
          <p:grpSpPr>
            <a:xfrm>
              <a:off x="3716946" y="2776024"/>
              <a:ext cx="81971" cy="76912"/>
              <a:chOff x="3627175" y="2432450"/>
              <a:chExt cx="172100" cy="169075"/>
            </a:xfrm>
          </p:grpSpPr>
          <p:sp>
            <p:nvSpPr>
              <p:cNvPr id="2837" name="Google Shape;2837;p7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839" name="Google Shape;2839;p7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840" name="Google Shape;2840;p73"/>
            <p:cNvGrpSpPr/>
            <p:nvPr/>
          </p:nvGrpSpPr>
          <p:grpSpPr>
            <a:xfrm>
              <a:off x="3685682" y="2845624"/>
              <a:ext cx="29311" cy="45055"/>
              <a:chOff x="3561536" y="2585450"/>
              <a:chExt cx="61539" cy="99045"/>
            </a:xfrm>
          </p:grpSpPr>
          <p:sp>
            <p:nvSpPr>
              <p:cNvPr id="2841" name="Google Shape;2841;p7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843" name="Google Shape;2843;p73"/>
            <p:cNvGrpSpPr/>
            <p:nvPr/>
          </p:nvGrpSpPr>
          <p:grpSpPr>
            <a:xfrm>
              <a:off x="3849905" y="2572252"/>
              <a:ext cx="74339" cy="119559"/>
              <a:chOff x="3906325" y="1984500"/>
              <a:chExt cx="156075" cy="262825"/>
            </a:xfrm>
          </p:grpSpPr>
          <p:sp>
            <p:nvSpPr>
              <p:cNvPr id="2844" name="Google Shape;2844;p7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845" name="Google Shape;2845;p7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6" name="Google Shape;2846;p73"/>
            <p:cNvGrpSpPr/>
            <p:nvPr/>
          </p:nvGrpSpPr>
          <p:grpSpPr>
            <a:xfrm>
              <a:off x="2654821" y="2414345"/>
              <a:ext cx="667570" cy="558731"/>
              <a:chOff x="1397225" y="1637375"/>
              <a:chExt cx="1401575" cy="1228250"/>
            </a:xfrm>
          </p:grpSpPr>
          <p:sp>
            <p:nvSpPr>
              <p:cNvPr id="2847" name="Google Shape;2847;p7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848" name="Google Shape;2848;p73"/>
              <p:cNvGrpSpPr/>
              <p:nvPr/>
            </p:nvGrpSpPr>
            <p:grpSpPr>
              <a:xfrm>
                <a:off x="1397225" y="1637375"/>
                <a:ext cx="1398775" cy="1228250"/>
                <a:chOff x="1397225" y="1637375"/>
                <a:chExt cx="1398775" cy="1228250"/>
              </a:xfrm>
            </p:grpSpPr>
            <p:sp>
              <p:nvSpPr>
                <p:cNvPr id="2849" name="Google Shape;2849;p7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1" name="Google Shape;2851;p73"/>
            <p:cNvGrpSpPr/>
            <p:nvPr/>
          </p:nvGrpSpPr>
          <p:grpSpPr>
            <a:xfrm>
              <a:off x="3230417" y="3103734"/>
              <a:ext cx="282982" cy="280332"/>
              <a:chOff x="2605700" y="3152850"/>
              <a:chExt cx="594125" cy="616250"/>
            </a:xfrm>
          </p:grpSpPr>
          <p:sp>
            <p:nvSpPr>
              <p:cNvPr id="2852" name="Google Shape;2852;p7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853" name="Google Shape;2853;p7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854" name="Google Shape;2854;p73"/>
            <p:cNvGrpSpPr/>
            <p:nvPr/>
          </p:nvGrpSpPr>
          <p:grpSpPr>
            <a:xfrm>
              <a:off x="3265985" y="3226989"/>
              <a:ext cx="87151" cy="346202"/>
              <a:chOff x="2680375" y="3423800"/>
              <a:chExt cx="182975" cy="761050"/>
            </a:xfrm>
          </p:grpSpPr>
          <p:sp>
            <p:nvSpPr>
              <p:cNvPr id="2855" name="Google Shape;2855;p7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856" name="Google Shape;2856;p7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 name="Google Shape;2857;p73"/>
            <p:cNvGrpSpPr/>
            <p:nvPr/>
          </p:nvGrpSpPr>
          <p:grpSpPr>
            <a:xfrm>
              <a:off x="3855466" y="3289811"/>
              <a:ext cx="112514" cy="94210"/>
              <a:chOff x="3918000" y="3561900"/>
              <a:chExt cx="236225" cy="207100"/>
            </a:xfrm>
          </p:grpSpPr>
          <p:sp>
            <p:nvSpPr>
              <p:cNvPr id="2858" name="Google Shape;2858;p7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859" name="Google Shape;2859;p7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0" name="Google Shape;2860;p7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863" name="Google Shape;2863;p73"/>
            <p:cNvGrpSpPr/>
            <p:nvPr/>
          </p:nvGrpSpPr>
          <p:grpSpPr>
            <a:xfrm>
              <a:off x="2905224" y="2311071"/>
              <a:ext cx="596721" cy="528992"/>
              <a:chOff x="1922950" y="1410350"/>
              <a:chExt cx="1252825" cy="1162875"/>
            </a:xfrm>
          </p:grpSpPr>
          <p:sp>
            <p:nvSpPr>
              <p:cNvPr id="2864" name="Google Shape;2864;p7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880" name="Google Shape;2880;p7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00" name="Google Shape;2900;p7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01" name="Google Shape;2901;p7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2" name="Google Shape;2902;p73"/>
            <p:cNvGrpSpPr/>
            <p:nvPr/>
          </p:nvGrpSpPr>
          <p:grpSpPr>
            <a:xfrm>
              <a:off x="3280929" y="3294542"/>
              <a:ext cx="109894" cy="272224"/>
              <a:chOff x="2711750" y="3572300"/>
              <a:chExt cx="230725" cy="598425"/>
            </a:xfrm>
          </p:grpSpPr>
          <p:sp>
            <p:nvSpPr>
              <p:cNvPr id="2903" name="Google Shape;2903;p7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5" name="Google Shape;2905;p7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6" name="Google Shape;2906;p73"/>
            <p:cNvGrpSpPr/>
            <p:nvPr/>
          </p:nvGrpSpPr>
          <p:grpSpPr>
            <a:xfrm>
              <a:off x="3790439" y="2408636"/>
              <a:ext cx="73017" cy="75684"/>
              <a:chOff x="3781475" y="1624825"/>
              <a:chExt cx="153300" cy="166375"/>
            </a:xfrm>
          </p:grpSpPr>
          <p:sp>
            <p:nvSpPr>
              <p:cNvPr id="2907" name="Google Shape;2907;p7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1" name="Google Shape;2911;p7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73"/>
            <p:cNvGrpSpPr/>
            <p:nvPr/>
          </p:nvGrpSpPr>
          <p:grpSpPr>
            <a:xfrm>
              <a:off x="4403342" y="3107749"/>
              <a:ext cx="316680" cy="101374"/>
              <a:chOff x="5068275" y="3161675"/>
              <a:chExt cx="664875" cy="222850"/>
            </a:xfrm>
          </p:grpSpPr>
          <p:sp>
            <p:nvSpPr>
              <p:cNvPr id="2919" name="Google Shape;2919;p7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7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73"/>
            <p:cNvGrpSpPr/>
            <p:nvPr/>
          </p:nvGrpSpPr>
          <p:grpSpPr>
            <a:xfrm>
              <a:off x="3697513" y="2707266"/>
              <a:ext cx="59549" cy="79733"/>
              <a:chOff x="3586375" y="2281300"/>
              <a:chExt cx="125025" cy="175275"/>
            </a:xfrm>
          </p:grpSpPr>
          <p:sp>
            <p:nvSpPr>
              <p:cNvPr id="2953" name="Google Shape;2953;p7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7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6" name="Google Shape;2956;p73"/>
            <p:cNvGrpSpPr/>
            <p:nvPr/>
          </p:nvGrpSpPr>
          <p:grpSpPr>
            <a:xfrm>
              <a:off x="4513224" y="3221724"/>
              <a:ext cx="274563" cy="280321"/>
              <a:chOff x="5298975" y="3412225"/>
              <a:chExt cx="576450" cy="616225"/>
            </a:xfrm>
          </p:grpSpPr>
          <p:sp>
            <p:nvSpPr>
              <p:cNvPr id="2957" name="Google Shape;2957;p7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58" name="Google Shape;2958;p7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 name="Google Shape;2959;p73"/>
            <p:cNvGrpSpPr/>
            <p:nvPr/>
          </p:nvGrpSpPr>
          <p:grpSpPr>
            <a:xfrm>
              <a:off x="4824403" y="3421846"/>
              <a:ext cx="110132" cy="130647"/>
              <a:chOff x="5952300" y="3852150"/>
              <a:chExt cx="231225" cy="287200"/>
            </a:xfrm>
          </p:grpSpPr>
          <p:sp>
            <p:nvSpPr>
              <p:cNvPr id="2960" name="Google Shape;2960;p7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2" name="Google Shape;2962;p7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0" name="Google Shape;2970;p73"/>
            <p:cNvGrpSpPr/>
            <p:nvPr/>
          </p:nvGrpSpPr>
          <p:grpSpPr>
            <a:xfrm>
              <a:off x="4295710" y="3079670"/>
              <a:ext cx="14968" cy="27135"/>
              <a:chOff x="4842300" y="3099950"/>
              <a:chExt cx="31425" cy="59650"/>
            </a:xfrm>
          </p:grpSpPr>
          <p:sp>
            <p:nvSpPr>
              <p:cNvPr id="2971" name="Google Shape;2971;p7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5" name="Google Shape;2975;p7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3" name="Google Shape;2983;p73"/>
            <p:cNvGrpSpPr/>
            <p:nvPr/>
          </p:nvGrpSpPr>
          <p:grpSpPr>
            <a:xfrm>
              <a:off x="3831056" y="2816010"/>
              <a:ext cx="37378" cy="27612"/>
              <a:chOff x="3866750" y="2520350"/>
              <a:chExt cx="78475" cy="60700"/>
            </a:xfrm>
          </p:grpSpPr>
          <p:sp>
            <p:nvSpPr>
              <p:cNvPr id="2984" name="Google Shape;2984;p7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7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05" name="Google Shape;3005;p7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17" name="Google Shape;3017;p7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0" name="Google Shape;3030;p73"/>
            <p:cNvGrpSpPr/>
            <p:nvPr/>
          </p:nvGrpSpPr>
          <p:grpSpPr>
            <a:xfrm>
              <a:off x="3632736" y="3051591"/>
              <a:ext cx="63288" cy="45217"/>
              <a:chOff x="3450375" y="3038225"/>
              <a:chExt cx="132875" cy="99400"/>
            </a:xfrm>
          </p:grpSpPr>
          <p:sp>
            <p:nvSpPr>
              <p:cNvPr id="3031" name="Google Shape;3031;p7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3" name="Google Shape;3033;p7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42" name="Google Shape;3042;p7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52" name="Google Shape;3052;p7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58" name="Google Shape;3058;p7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73"/>
          <p:cNvGrpSpPr/>
          <p:nvPr/>
        </p:nvGrpSpPr>
        <p:grpSpPr>
          <a:xfrm>
            <a:off x="3530618" y="1021765"/>
            <a:ext cx="2078182" cy="1366558"/>
            <a:chOff x="235800" y="830650"/>
            <a:chExt cx="6978450" cy="4588844"/>
          </a:xfrm>
        </p:grpSpPr>
        <p:sp>
          <p:nvSpPr>
            <p:cNvPr id="3069" name="Google Shape;3069;p7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73"/>
          <p:cNvGrpSpPr/>
          <p:nvPr/>
        </p:nvGrpSpPr>
        <p:grpSpPr>
          <a:xfrm>
            <a:off x="719115" y="2852867"/>
            <a:ext cx="2622876" cy="1333540"/>
            <a:chOff x="238125" y="1038125"/>
            <a:chExt cx="7146800" cy="3633625"/>
          </a:xfrm>
        </p:grpSpPr>
        <p:sp>
          <p:nvSpPr>
            <p:cNvPr id="3076" name="Google Shape;3076;p7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73"/>
          <p:cNvGrpSpPr/>
          <p:nvPr/>
        </p:nvGrpSpPr>
        <p:grpSpPr>
          <a:xfrm>
            <a:off x="5834043" y="994977"/>
            <a:ext cx="2590840" cy="1380235"/>
            <a:chOff x="233350" y="949250"/>
            <a:chExt cx="7137300" cy="3802300"/>
          </a:xfrm>
        </p:grpSpPr>
        <p:sp>
          <p:nvSpPr>
            <p:cNvPr id="4649" name="Google Shape;4649;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73"/>
          <p:cNvGrpSpPr/>
          <p:nvPr/>
        </p:nvGrpSpPr>
        <p:grpSpPr>
          <a:xfrm>
            <a:off x="7648472" y="3039750"/>
            <a:ext cx="104231" cy="320340"/>
            <a:chOff x="7564426" y="3224343"/>
            <a:chExt cx="119985" cy="368801"/>
          </a:xfrm>
        </p:grpSpPr>
        <p:sp>
          <p:nvSpPr>
            <p:cNvPr id="4701" name="Google Shape;4701;p7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73"/>
          <p:cNvGrpSpPr/>
          <p:nvPr/>
        </p:nvGrpSpPr>
        <p:grpSpPr>
          <a:xfrm>
            <a:off x="7347961" y="3033852"/>
            <a:ext cx="189489" cy="332132"/>
            <a:chOff x="8370831" y="3202002"/>
            <a:chExt cx="218129" cy="382376"/>
          </a:xfrm>
        </p:grpSpPr>
        <p:sp>
          <p:nvSpPr>
            <p:cNvPr id="4704" name="Google Shape;4704;p7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73"/>
          <p:cNvGrpSpPr/>
          <p:nvPr/>
        </p:nvGrpSpPr>
        <p:grpSpPr>
          <a:xfrm>
            <a:off x="8071350" y="3444984"/>
            <a:ext cx="309429" cy="267000"/>
            <a:chOff x="6742064" y="3750480"/>
            <a:chExt cx="399315" cy="344560"/>
          </a:xfrm>
        </p:grpSpPr>
        <p:sp>
          <p:nvSpPr>
            <p:cNvPr id="4707" name="Google Shape;4707;p7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73"/>
          <p:cNvGrpSpPr/>
          <p:nvPr/>
        </p:nvGrpSpPr>
        <p:grpSpPr>
          <a:xfrm>
            <a:off x="7610369" y="3796031"/>
            <a:ext cx="180437" cy="281608"/>
            <a:chOff x="7248525" y="3739696"/>
            <a:chExt cx="230531" cy="359790"/>
          </a:xfrm>
        </p:grpSpPr>
        <p:sp>
          <p:nvSpPr>
            <p:cNvPr id="4710" name="Google Shape;4710;p7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73"/>
          <p:cNvGrpSpPr/>
          <p:nvPr/>
        </p:nvGrpSpPr>
        <p:grpSpPr>
          <a:xfrm>
            <a:off x="7856288" y="3439255"/>
            <a:ext cx="162896" cy="278710"/>
            <a:chOff x="7601242" y="3729267"/>
            <a:chExt cx="222566" cy="380803"/>
          </a:xfrm>
        </p:grpSpPr>
        <p:sp>
          <p:nvSpPr>
            <p:cNvPr id="4713" name="Google Shape;4713;p7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5" name="Google Shape;4715;p73"/>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6" name="Google Shape;4716;p73"/>
          <p:cNvGrpSpPr/>
          <p:nvPr/>
        </p:nvGrpSpPr>
        <p:grpSpPr>
          <a:xfrm>
            <a:off x="7345934" y="3440396"/>
            <a:ext cx="193543" cy="275990"/>
            <a:chOff x="8304647" y="3738687"/>
            <a:chExt cx="225076" cy="320956"/>
          </a:xfrm>
        </p:grpSpPr>
        <p:sp>
          <p:nvSpPr>
            <p:cNvPr id="4717" name="Google Shape;4717;p7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73"/>
          <p:cNvGrpSpPr/>
          <p:nvPr/>
        </p:nvGrpSpPr>
        <p:grpSpPr>
          <a:xfrm>
            <a:off x="7618426" y="3440396"/>
            <a:ext cx="178492" cy="275990"/>
            <a:chOff x="8615101" y="3738687"/>
            <a:chExt cx="207573" cy="320956"/>
          </a:xfrm>
        </p:grpSpPr>
        <p:sp>
          <p:nvSpPr>
            <p:cNvPr id="4721" name="Google Shape;4721;p7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4" name="Google Shape;4724;p73"/>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5" name="Google Shape;4725;p73"/>
          <p:cNvGrpSpPr/>
          <p:nvPr/>
        </p:nvGrpSpPr>
        <p:grpSpPr>
          <a:xfrm>
            <a:off x="6013131" y="3561884"/>
            <a:ext cx="557670" cy="511283"/>
            <a:chOff x="6015419" y="3716859"/>
            <a:chExt cx="557671" cy="511283"/>
          </a:xfrm>
        </p:grpSpPr>
        <p:sp>
          <p:nvSpPr>
            <p:cNvPr id="4726" name="Google Shape;4726;p7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7" name="Google Shape;4727;p73"/>
            <p:cNvGrpSpPr/>
            <p:nvPr/>
          </p:nvGrpSpPr>
          <p:grpSpPr>
            <a:xfrm>
              <a:off x="6036094" y="3716980"/>
              <a:ext cx="529860" cy="510468"/>
              <a:chOff x="6036094" y="3716980"/>
              <a:chExt cx="529860" cy="510468"/>
            </a:xfrm>
          </p:grpSpPr>
          <p:sp>
            <p:nvSpPr>
              <p:cNvPr id="4728" name="Google Shape;4728;p7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8" name="Google Shape;4738;p73"/>
          <p:cNvGrpSpPr/>
          <p:nvPr/>
        </p:nvGrpSpPr>
        <p:grpSpPr>
          <a:xfrm>
            <a:off x="6642016" y="2918653"/>
            <a:ext cx="576302" cy="511871"/>
            <a:chOff x="6644304" y="3073628"/>
            <a:chExt cx="576302" cy="511871"/>
          </a:xfrm>
        </p:grpSpPr>
        <p:sp>
          <p:nvSpPr>
            <p:cNvPr id="4739" name="Google Shape;4739;p7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0" name="Google Shape;4740;p73"/>
            <p:cNvGrpSpPr/>
            <p:nvPr/>
          </p:nvGrpSpPr>
          <p:grpSpPr>
            <a:xfrm>
              <a:off x="6712169" y="3085440"/>
              <a:ext cx="481622" cy="494913"/>
              <a:chOff x="6712169" y="3085440"/>
              <a:chExt cx="481622" cy="494913"/>
            </a:xfrm>
          </p:grpSpPr>
          <p:sp>
            <p:nvSpPr>
              <p:cNvPr id="4741" name="Google Shape;4741;p7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6" name="Google Shape;4746;p7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9" name="Google Shape;4749;p73"/>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0" name="Google Shape;4750;p73"/>
          <p:cNvGrpSpPr/>
          <p:nvPr/>
        </p:nvGrpSpPr>
        <p:grpSpPr>
          <a:xfrm>
            <a:off x="6649867" y="3561648"/>
            <a:ext cx="560631" cy="511352"/>
            <a:chOff x="6652154" y="3716623"/>
            <a:chExt cx="560631" cy="511352"/>
          </a:xfrm>
        </p:grpSpPr>
        <p:sp>
          <p:nvSpPr>
            <p:cNvPr id="4751" name="Google Shape;4751;p7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2" name="Google Shape;4752;p73"/>
            <p:cNvGrpSpPr/>
            <p:nvPr/>
          </p:nvGrpSpPr>
          <p:grpSpPr>
            <a:xfrm>
              <a:off x="6669657" y="3716715"/>
              <a:ext cx="466779" cy="464290"/>
              <a:chOff x="6669657" y="3716715"/>
              <a:chExt cx="466779" cy="464290"/>
            </a:xfrm>
          </p:grpSpPr>
          <p:sp>
            <p:nvSpPr>
              <p:cNvPr id="4753" name="Google Shape;4753;p7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6" name="Google Shape;4766;p73"/>
          <p:cNvGrpSpPr/>
          <p:nvPr/>
        </p:nvGrpSpPr>
        <p:grpSpPr>
          <a:xfrm>
            <a:off x="7843958" y="3843056"/>
            <a:ext cx="187557" cy="187557"/>
            <a:chOff x="8565775" y="671075"/>
            <a:chExt cx="441000" cy="441000"/>
          </a:xfrm>
        </p:grpSpPr>
        <p:sp>
          <p:nvSpPr>
            <p:cNvPr id="4767" name="Google Shape;4767;p7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9" name="Google Shape;4769;p73"/>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3"/>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1" name="Google Shape;4771;p73"/>
          <p:cNvGrpSpPr/>
          <p:nvPr/>
        </p:nvGrpSpPr>
        <p:grpSpPr>
          <a:xfrm>
            <a:off x="5997813" y="2921275"/>
            <a:ext cx="587871" cy="512373"/>
            <a:chOff x="6000100" y="3076250"/>
            <a:chExt cx="587871" cy="512373"/>
          </a:xfrm>
        </p:grpSpPr>
        <p:sp>
          <p:nvSpPr>
            <p:cNvPr id="4772" name="Google Shape;4772;p7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3" name="Google Shape;4773;p73"/>
            <p:cNvGrpSpPr/>
            <p:nvPr/>
          </p:nvGrpSpPr>
          <p:grpSpPr>
            <a:xfrm>
              <a:off x="6031360" y="3076713"/>
              <a:ext cx="539107" cy="480965"/>
              <a:chOff x="6031360" y="3076713"/>
              <a:chExt cx="539107" cy="480965"/>
            </a:xfrm>
          </p:grpSpPr>
          <p:sp>
            <p:nvSpPr>
              <p:cNvPr id="4774" name="Google Shape;4774;p7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81" name="Google Shape;4781;p73"/>
          <p:cNvGrpSpPr/>
          <p:nvPr/>
        </p:nvGrpSpPr>
        <p:grpSpPr>
          <a:xfrm>
            <a:off x="3574273" y="2854307"/>
            <a:ext cx="2241344" cy="1330656"/>
            <a:chOff x="3597785" y="3065882"/>
            <a:chExt cx="2241344" cy="1330656"/>
          </a:xfrm>
        </p:grpSpPr>
        <p:grpSp>
          <p:nvGrpSpPr>
            <p:cNvPr id="4782" name="Google Shape;4782;p73"/>
            <p:cNvGrpSpPr/>
            <p:nvPr/>
          </p:nvGrpSpPr>
          <p:grpSpPr>
            <a:xfrm>
              <a:off x="5296908" y="3937355"/>
              <a:ext cx="143198" cy="32380"/>
              <a:chOff x="5296908" y="3937355"/>
              <a:chExt cx="143198" cy="32380"/>
            </a:xfrm>
          </p:grpSpPr>
          <p:sp>
            <p:nvSpPr>
              <p:cNvPr id="4783" name="Google Shape;4783;p7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4" name="Google Shape;4784;p73"/>
              <p:cNvGrpSpPr/>
              <p:nvPr/>
            </p:nvGrpSpPr>
            <p:grpSpPr>
              <a:xfrm>
                <a:off x="5402331" y="3937355"/>
                <a:ext cx="37776" cy="32380"/>
                <a:chOff x="5402331" y="3937355"/>
                <a:chExt cx="37776" cy="32380"/>
              </a:xfrm>
            </p:grpSpPr>
            <p:sp>
              <p:nvSpPr>
                <p:cNvPr id="4785" name="Google Shape;4785;p7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73"/>
              <p:cNvGrpSpPr/>
              <p:nvPr/>
            </p:nvGrpSpPr>
            <p:grpSpPr>
              <a:xfrm>
                <a:off x="5296908" y="3937355"/>
                <a:ext cx="37783" cy="32380"/>
                <a:chOff x="5296908" y="3937355"/>
                <a:chExt cx="37783" cy="32380"/>
              </a:xfrm>
            </p:grpSpPr>
            <p:sp>
              <p:nvSpPr>
                <p:cNvPr id="4788" name="Google Shape;4788;p7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0" name="Google Shape;4790;p73"/>
            <p:cNvGrpSpPr/>
            <p:nvPr/>
          </p:nvGrpSpPr>
          <p:grpSpPr>
            <a:xfrm>
              <a:off x="4724163" y="3119631"/>
              <a:ext cx="120838" cy="84218"/>
              <a:chOff x="4724163" y="3119631"/>
              <a:chExt cx="120838" cy="84218"/>
            </a:xfrm>
          </p:grpSpPr>
          <p:grpSp>
            <p:nvGrpSpPr>
              <p:cNvPr id="4791" name="Google Shape;4791;p73"/>
              <p:cNvGrpSpPr/>
              <p:nvPr/>
            </p:nvGrpSpPr>
            <p:grpSpPr>
              <a:xfrm>
                <a:off x="4746712" y="3132773"/>
                <a:ext cx="86869" cy="56424"/>
                <a:chOff x="4746712" y="3132773"/>
                <a:chExt cx="86869" cy="56424"/>
              </a:xfrm>
            </p:grpSpPr>
            <p:sp>
              <p:nvSpPr>
                <p:cNvPr id="4792" name="Google Shape;4792;p7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73"/>
              <p:cNvGrpSpPr/>
              <p:nvPr/>
            </p:nvGrpSpPr>
            <p:grpSpPr>
              <a:xfrm>
                <a:off x="4773634" y="3143336"/>
                <a:ext cx="37776" cy="32451"/>
                <a:chOff x="4773634" y="3143336"/>
                <a:chExt cx="37776" cy="32451"/>
              </a:xfrm>
            </p:grpSpPr>
            <p:sp>
              <p:nvSpPr>
                <p:cNvPr id="4795" name="Google Shape;4795;p7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73"/>
              <p:cNvGrpSpPr/>
              <p:nvPr/>
            </p:nvGrpSpPr>
            <p:grpSpPr>
              <a:xfrm>
                <a:off x="4724163" y="3131248"/>
                <a:ext cx="37776" cy="32459"/>
                <a:chOff x="4724163" y="3131248"/>
                <a:chExt cx="37776" cy="32459"/>
              </a:xfrm>
            </p:grpSpPr>
            <p:sp>
              <p:nvSpPr>
                <p:cNvPr id="4798" name="Google Shape;4798;p7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73"/>
              <p:cNvGrpSpPr/>
              <p:nvPr/>
            </p:nvGrpSpPr>
            <p:grpSpPr>
              <a:xfrm>
                <a:off x="4755081" y="3176054"/>
                <a:ext cx="32357" cy="27795"/>
                <a:chOff x="4755081" y="3176054"/>
                <a:chExt cx="32357" cy="27795"/>
              </a:xfrm>
            </p:grpSpPr>
            <p:sp>
              <p:nvSpPr>
                <p:cNvPr id="4801" name="Google Shape;4801;p7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73"/>
              <p:cNvGrpSpPr/>
              <p:nvPr/>
            </p:nvGrpSpPr>
            <p:grpSpPr>
              <a:xfrm>
                <a:off x="4812550" y="3119631"/>
                <a:ext cx="32451" cy="27803"/>
                <a:chOff x="4812550" y="3119631"/>
                <a:chExt cx="32451" cy="27803"/>
              </a:xfrm>
            </p:grpSpPr>
            <p:sp>
              <p:nvSpPr>
                <p:cNvPr id="4804" name="Google Shape;4804;p7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6" name="Google Shape;4806;p73"/>
            <p:cNvGrpSpPr/>
            <p:nvPr/>
          </p:nvGrpSpPr>
          <p:grpSpPr>
            <a:xfrm>
              <a:off x="5382826" y="4027197"/>
              <a:ext cx="268967" cy="250422"/>
              <a:chOff x="5382826" y="4027197"/>
              <a:chExt cx="268967" cy="250422"/>
            </a:xfrm>
          </p:grpSpPr>
          <p:grpSp>
            <p:nvGrpSpPr>
              <p:cNvPr id="4807" name="Google Shape;4807;p73"/>
              <p:cNvGrpSpPr/>
              <p:nvPr/>
            </p:nvGrpSpPr>
            <p:grpSpPr>
              <a:xfrm>
                <a:off x="5405280" y="4042510"/>
                <a:ext cx="237570" cy="218647"/>
                <a:chOff x="5405280" y="4042510"/>
                <a:chExt cx="237570" cy="218647"/>
              </a:xfrm>
            </p:grpSpPr>
            <p:sp>
              <p:nvSpPr>
                <p:cNvPr id="4808" name="Google Shape;4808;p7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73"/>
              <p:cNvGrpSpPr/>
              <p:nvPr/>
            </p:nvGrpSpPr>
            <p:grpSpPr>
              <a:xfrm>
                <a:off x="5382826" y="4125549"/>
                <a:ext cx="37776" cy="32380"/>
                <a:chOff x="5382826" y="4125549"/>
                <a:chExt cx="37776" cy="32380"/>
              </a:xfrm>
            </p:grpSpPr>
            <p:sp>
              <p:nvSpPr>
                <p:cNvPr id="4815" name="Google Shape;4815;p7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73"/>
              <p:cNvGrpSpPr/>
              <p:nvPr/>
            </p:nvGrpSpPr>
            <p:grpSpPr>
              <a:xfrm>
                <a:off x="5475680" y="4195587"/>
                <a:ext cx="37783" cy="32364"/>
                <a:chOff x="5475680" y="4195587"/>
                <a:chExt cx="37783" cy="32364"/>
              </a:xfrm>
            </p:grpSpPr>
            <p:sp>
              <p:nvSpPr>
                <p:cNvPr id="4818" name="Google Shape;4818;p7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73"/>
              <p:cNvGrpSpPr/>
              <p:nvPr/>
            </p:nvGrpSpPr>
            <p:grpSpPr>
              <a:xfrm>
                <a:off x="5532575" y="4027197"/>
                <a:ext cx="33308" cy="32262"/>
                <a:chOff x="5532575" y="4027197"/>
                <a:chExt cx="33308" cy="32262"/>
              </a:xfrm>
            </p:grpSpPr>
            <p:sp>
              <p:nvSpPr>
                <p:cNvPr id="4821" name="Google Shape;4821;p7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73"/>
              <p:cNvGrpSpPr/>
              <p:nvPr/>
            </p:nvGrpSpPr>
            <p:grpSpPr>
              <a:xfrm>
                <a:off x="5590706" y="4245348"/>
                <a:ext cx="33497" cy="32270"/>
                <a:chOff x="5590706" y="4245348"/>
                <a:chExt cx="33497" cy="32270"/>
              </a:xfrm>
            </p:grpSpPr>
            <p:sp>
              <p:nvSpPr>
                <p:cNvPr id="4824" name="Google Shape;4824;p7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73"/>
              <p:cNvGrpSpPr/>
              <p:nvPr/>
            </p:nvGrpSpPr>
            <p:grpSpPr>
              <a:xfrm>
                <a:off x="5618681" y="4109677"/>
                <a:ext cx="33112" cy="32357"/>
                <a:chOff x="5618681" y="4109677"/>
                <a:chExt cx="33112" cy="32357"/>
              </a:xfrm>
            </p:grpSpPr>
            <p:sp>
              <p:nvSpPr>
                <p:cNvPr id="4827" name="Google Shape;4827;p7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73"/>
              <p:cNvGrpSpPr/>
              <p:nvPr/>
            </p:nvGrpSpPr>
            <p:grpSpPr>
              <a:xfrm>
                <a:off x="5479298" y="4128262"/>
                <a:ext cx="31405" cy="26906"/>
                <a:chOff x="5479298" y="4128262"/>
                <a:chExt cx="31405" cy="26906"/>
              </a:xfrm>
            </p:grpSpPr>
            <p:sp>
              <p:nvSpPr>
                <p:cNvPr id="4830" name="Google Shape;4830;p7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73"/>
              <p:cNvGrpSpPr/>
              <p:nvPr/>
            </p:nvGrpSpPr>
            <p:grpSpPr>
              <a:xfrm>
                <a:off x="5582903" y="4180116"/>
                <a:ext cx="31499" cy="26898"/>
                <a:chOff x="5582903" y="4180116"/>
                <a:chExt cx="31499" cy="26898"/>
              </a:xfrm>
            </p:grpSpPr>
            <p:sp>
              <p:nvSpPr>
                <p:cNvPr id="4833" name="Google Shape;4833;p7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5" name="Google Shape;4835;p73"/>
            <p:cNvGrpSpPr/>
            <p:nvPr/>
          </p:nvGrpSpPr>
          <p:grpSpPr>
            <a:xfrm>
              <a:off x="3977681" y="3230323"/>
              <a:ext cx="94584" cy="84085"/>
              <a:chOff x="3977681" y="3230323"/>
              <a:chExt cx="94584" cy="84085"/>
            </a:xfrm>
          </p:grpSpPr>
          <p:grpSp>
            <p:nvGrpSpPr>
              <p:cNvPr id="4836" name="Google Shape;4836;p73"/>
              <p:cNvGrpSpPr/>
              <p:nvPr/>
            </p:nvGrpSpPr>
            <p:grpSpPr>
              <a:xfrm>
                <a:off x="4000135" y="3243041"/>
                <a:ext cx="59570" cy="57186"/>
                <a:chOff x="4000135" y="3243041"/>
                <a:chExt cx="59570" cy="57186"/>
              </a:xfrm>
            </p:grpSpPr>
            <p:sp>
              <p:nvSpPr>
                <p:cNvPr id="4837" name="Google Shape;4837;p7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73"/>
              <p:cNvGrpSpPr/>
              <p:nvPr/>
            </p:nvGrpSpPr>
            <p:grpSpPr>
              <a:xfrm>
                <a:off x="3977681" y="3245872"/>
                <a:ext cx="37783" cy="32380"/>
                <a:chOff x="3977681" y="3245872"/>
                <a:chExt cx="37783" cy="32380"/>
              </a:xfrm>
            </p:grpSpPr>
            <p:sp>
              <p:nvSpPr>
                <p:cNvPr id="4841" name="Google Shape;4841;p7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73"/>
              <p:cNvGrpSpPr/>
              <p:nvPr/>
            </p:nvGrpSpPr>
            <p:grpSpPr>
              <a:xfrm>
                <a:off x="4040860" y="3262672"/>
                <a:ext cx="31405" cy="27001"/>
                <a:chOff x="4040860" y="3262672"/>
                <a:chExt cx="31405" cy="27001"/>
              </a:xfrm>
            </p:grpSpPr>
            <p:sp>
              <p:nvSpPr>
                <p:cNvPr id="4844" name="Google Shape;4844;p7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73"/>
              <p:cNvGrpSpPr/>
              <p:nvPr/>
            </p:nvGrpSpPr>
            <p:grpSpPr>
              <a:xfrm>
                <a:off x="4021072" y="3230323"/>
                <a:ext cx="31397" cy="26906"/>
                <a:chOff x="4021072" y="3230323"/>
                <a:chExt cx="31397" cy="26906"/>
              </a:xfrm>
            </p:grpSpPr>
            <p:sp>
              <p:nvSpPr>
                <p:cNvPr id="4847" name="Google Shape;4847;p7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73"/>
              <p:cNvGrpSpPr/>
              <p:nvPr/>
            </p:nvGrpSpPr>
            <p:grpSpPr>
              <a:xfrm>
                <a:off x="4001472" y="3287462"/>
                <a:ext cx="31499" cy="26945"/>
                <a:chOff x="4001472" y="3287462"/>
                <a:chExt cx="31499" cy="26945"/>
              </a:xfrm>
            </p:grpSpPr>
            <p:sp>
              <p:nvSpPr>
                <p:cNvPr id="4850" name="Google Shape;4850;p7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2" name="Google Shape;4852;p73"/>
            <p:cNvGrpSpPr/>
            <p:nvPr/>
          </p:nvGrpSpPr>
          <p:grpSpPr>
            <a:xfrm>
              <a:off x="4084715" y="3258865"/>
              <a:ext cx="184961" cy="137268"/>
              <a:chOff x="4084715" y="3258865"/>
              <a:chExt cx="184961" cy="137268"/>
            </a:xfrm>
          </p:grpSpPr>
          <p:grpSp>
            <p:nvGrpSpPr>
              <p:cNvPr id="4853" name="Google Shape;4853;p73"/>
              <p:cNvGrpSpPr/>
              <p:nvPr/>
            </p:nvGrpSpPr>
            <p:grpSpPr>
              <a:xfrm>
                <a:off x="4107453" y="3271583"/>
                <a:ext cx="153470" cy="110275"/>
                <a:chOff x="4107453" y="3271583"/>
                <a:chExt cx="153470" cy="110275"/>
              </a:xfrm>
            </p:grpSpPr>
            <p:sp>
              <p:nvSpPr>
                <p:cNvPr id="4854" name="Google Shape;4854;p7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73"/>
              <p:cNvGrpSpPr/>
              <p:nvPr/>
            </p:nvGrpSpPr>
            <p:grpSpPr>
              <a:xfrm>
                <a:off x="4136947" y="3258865"/>
                <a:ext cx="31499" cy="27001"/>
                <a:chOff x="4136947" y="3258865"/>
                <a:chExt cx="31499" cy="27001"/>
              </a:xfrm>
            </p:grpSpPr>
            <p:sp>
              <p:nvSpPr>
                <p:cNvPr id="4859" name="Google Shape;4859;p7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73"/>
              <p:cNvGrpSpPr/>
              <p:nvPr/>
            </p:nvGrpSpPr>
            <p:grpSpPr>
              <a:xfrm>
                <a:off x="4084715" y="3266478"/>
                <a:ext cx="31468" cy="26898"/>
                <a:chOff x="4084715" y="3266478"/>
                <a:chExt cx="31468" cy="26898"/>
              </a:xfrm>
            </p:grpSpPr>
            <p:sp>
              <p:nvSpPr>
                <p:cNvPr id="4862" name="Google Shape;4862;p7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73"/>
              <p:cNvGrpSpPr/>
              <p:nvPr/>
            </p:nvGrpSpPr>
            <p:grpSpPr>
              <a:xfrm>
                <a:off x="4159213" y="3279849"/>
                <a:ext cx="31405" cy="26945"/>
                <a:chOff x="4159213" y="3279849"/>
                <a:chExt cx="31405" cy="26945"/>
              </a:xfrm>
            </p:grpSpPr>
            <p:sp>
              <p:nvSpPr>
                <p:cNvPr id="4865" name="Google Shape;4865;p7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73"/>
              <p:cNvGrpSpPr/>
              <p:nvPr/>
            </p:nvGrpSpPr>
            <p:grpSpPr>
              <a:xfrm>
                <a:off x="4201550" y="3266502"/>
                <a:ext cx="31405" cy="26883"/>
                <a:chOff x="4201550" y="3266502"/>
                <a:chExt cx="31405" cy="26883"/>
              </a:xfrm>
            </p:grpSpPr>
            <p:sp>
              <p:nvSpPr>
                <p:cNvPr id="4868" name="Google Shape;4868;p7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73"/>
              <p:cNvGrpSpPr/>
              <p:nvPr/>
            </p:nvGrpSpPr>
            <p:grpSpPr>
              <a:xfrm>
                <a:off x="4201550" y="3338278"/>
                <a:ext cx="31405" cy="26930"/>
                <a:chOff x="4201550" y="3338278"/>
                <a:chExt cx="31405" cy="26930"/>
              </a:xfrm>
            </p:grpSpPr>
            <p:sp>
              <p:nvSpPr>
                <p:cNvPr id="4871" name="Google Shape;4871;p7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73"/>
              <p:cNvGrpSpPr/>
              <p:nvPr/>
            </p:nvGrpSpPr>
            <p:grpSpPr>
              <a:xfrm>
                <a:off x="4238272" y="3369132"/>
                <a:ext cx="31405" cy="27001"/>
                <a:chOff x="4238272" y="3369132"/>
                <a:chExt cx="31405" cy="27001"/>
              </a:xfrm>
            </p:grpSpPr>
            <p:sp>
              <p:nvSpPr>
                <p:cNvPr id="4874" name="Google Shape;4874;p7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6" name="Google Shape;4876;p73"/>
            <p:cNvGrpSpPr/>
            <p:nvPr/>
          </p:nvGrpSpPr>
          <p:grpSpPr>
            <a:xfrm>
              <a:off x="4068639" y="3200169"/>
              <a:ext cx="77643" cy="37272"/>
              <a:chOff x="4068639" y="3200169"/>
              <a:chExt cx="77643" cy="37272"/>
            </a:xfrm>
          </p:grpSpPr>
          <p:sp>
            <p:nvSpPr>
              <p:cNvPr id="4877" name="Google Shape;4877;p7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73"/>
              <p:cNvGrpSpPr/>
              <p:nvPr/>
            </p:nvGrpSpPr>
            <p:grpSpPr>
              <a:xfrm>
                <a:off x="4114878" y="3200169"/>
                <a:ext cx="31405" cy="26993"/>
                <a:chOff x="4114878" y="3200169"/>
                <a:chExt cx="31405" cy="26993"/>
              </a:xfrm>
            </p:grpSpPr>
            <p:sp>
              <p:nvSpPr>
                <p:cNvPr id="4879" name="Google Shape;4879;p7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73"/>
              <p:cNvGrpSpPr/>
              <p:nvPr/>
            </p:nvGrpSpPr>
            <p:grpSpPr>
              <a:xfrm>
                <a:off x="4068639" y="3210535"/>
                <a:ext cx="31499" cy="26906"/>
                <a:chOff x="4068639" y="3210535"/>
                <a:chExt cx="31499" cy="26906"/>
              </a:xfrm>
            </p:grpSpPr>
            <p:sp>
              <p:nvSpPr>
                <p:cNvPr id="4882" name="Google Shape;4882;p7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4" name="Google Shape;4884;p73"/>
            <p:cNvGrpSpPr/>
            <p:nvPr/>
          </p:nvGrpSpPr>
          <p:grpSpPr>
            <a:xfrm>
              <a:off x="3869702" y="3066935"/>
              <a:ext cx="382664" cy="190294"/>
              <a:chOff x="3869702" y="3066935"/>
              <a:chExt cx="382664" cy="190294"/>
            </a:xfrm>
          </p:grpSpPr>
          <p:grpSp>
            <p:nvGrpSpPr>
              <p:cNvPr id="4885" name="Google Shape;4885;p73"/>
              <p:cNvGrpSpPr/>
              <p:nvPr/>
            </p:nvGrpSpPr>
            <p:grpSpPr>
              <a:xfrm>
                <a:off x="3888633" y="3082351"/>
                <a:ext cx="351172" cy="160698"/>
                <a:chOff x="3888633" y="3082351"/>
                <a:chExt cx="351172" cy="160698"/>
              </a:xfrm>
            </p:grpSpPr>
            <p:sp>
              <p:nvSpPr>
                <p:cNvPr id="4886" name="Google Shape;4886;p7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73"/>
              <p:cNvGrpSpPr/>
              <p:nvPr/>
            </p:nvGrpSpPr>
            <p:grpSpPr>
              <a:xfrm>
                <a:off x="4143703" y="3066935"/>
                <a:ext cx="37783" cy="32357"/>
                <a:chOff x="4143703" y="3066935"/>
                <a:chExt cx="37783" cy="32357"/>
              </a:xfrm>
            </p:grpSpPr>
            <p:sp>
              <p:nvSpPr>
                <p:cNvPr id="4893" name="Google Shape;4893;p7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73"/>
              <p:cNvGrpSpPr/>
              <p:nvPr/>
            </p:nvGrpSpPr>
            <p:grpSpPr>
              <a:xfrm>
                <a:off x="4044565" y="3103563"/>
                <a:ext cx="37783" cy="32451"/>
                <a:chOff x="4044565" y="3103563"/>
                <a:chExt cx="37783" cy="32451"/>
              </a:xfrm>
            </p:grpSpPr>
            <p:sp>
              <p:nvSpPr>
                <p:cNvPr id="4896" name="Google Shape;4896;p7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73"/>
              <p:cNvGrpSpPr/>
              <p:nvPr/>
            </p:nvGrpSpPr>
            <p:grpSpPr>
              <a:xfrm>
                <a:off x="4017454" y="3188237"/>
                <a:ext cx="37776" cy="32357"/>
                <a:chOff x="4017454" y="3188237"/>
                <a:chExt cx="37776" cy="32357"/>
              </a:xfrm>
            </p:grpSpPr>
            <p:sp>
              <p:nvSpPr>
                <p:cNvPr id="4899" name="Google Shape;4899;p7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73"/>
              <p:cNvGrpSpPr/>
              <p:nvPr/>
            </p:nvGrpSpPr>
            <p:grpSpPr>
              <a:xfrm>
                <a:off x="3921548" y="3157509"/>
                <a:ext cx="37783" cy="32357"/>
                <a:chOff x="3921548" y="3157509"/>
                <a:chExt cx="37783" cy="32357"/>
              </a:xfrm>
            </p:grpSpPr>
            <p:sp>
              <p:nvSpPr>
                <p:cNvPr id="4902" name="Google Shape;4902;p7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73"/>
              <p:cNvGrpSpPr/>
              <p:nvPr/>
            </p:nvGrpSpPr>
            <p:grpSpPr>
              <a:xfrm>
                <a:off x="3939056" y="3211620"/>
                <a:ext cx="37783" cy="32380"/>
                <a:chOff x="3939056" y="3211620"/>
                <a:chExt cx="37783" cy="32380"/>
              </a:xfrm>
            </p:grpSpPr>
            <p:sp>
              <p:nvSpPr>
                <p:cNvPr id="4905" name="Google Shape;4905;p7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73"/>
              <p:cNvGrpSpPr/>
              <p:nvPr/>
            </p:nvGrpSpPr>
            <p:grpSpPr>
              <a:xfrm>
                <a:off x="4176240" y="3136965"/>
                <a:ext cx="31405" cy="26930"/>
                <a:chOff x="4176240" y="3136965"/>
                <a:chExt cx="31405" cy="26930"/>
              </a:xfrm>
            </p:grpSpPr>
            <p:sp>
              <p:nvSpPr>
                <p:cNvPr id="4908" name="Google Shape;4908;p7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73"/>
              <p:cNvGrpSpPr/>
              <p:nvPr/>
            </p:nvGrpSpPr>
            <p:grpSpPr>
              <a:xfrm>
                <a:off x="4133148" y="3152593"/>
                <a:ext cx="31499" cy="27001"/>
                <a:chOff x="4133148" y="3152593"/>
                <a:chExt cx="31499" cy="27001"/>
              </a:xfrm>
            </p:grpSpPr>
            <p:sp>
              <p:nvSpPr>
                <p:cNvPr id="4911" name="Google Shape;4911;p7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73"/>
              <p:cNvGrpSpPr/>
              <p:nvPr/>
            </p:nvGrpSpPr>
            <p:grpSpPr>
              <a:xfrm>
                <a:off x="4220866" y="3073534"/>
                <a:ext cx="31499" cy="26898"/>
                <a:chOff x="4220866" y="3073534"/>
                <a:chExt cx="31499" cy="26898"/>
              </a:xfrm>
            </p:grpSpPr>
            <p:sp>
              <p:nvSpPr>
                <p:cNvPr id="4914" name="Google Shape;4914;p7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73"/>
              <p:cNvGrpSpPr/>
              <p:nvPr/>
            </p:nvGrpSpPr>
            <p:grpSpPr>
              <a:xfrm>
                <a:off x="3869702" y="3230323"/>
                <a:ext cx="31499" cy="26906"/>
                <a:chOff x="3869702" y="3230323"/>
                <a:chExt cx="31499" cy="26906"/>
              </a:xfrm>
            </p:grpSpPr>
            <p:sp>
              <p:nvSpPr>
                <p:cNvPr id="4917" name="Google Shape;4917;p7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9" name="Google Shape;4919;p73"/>
            <p:cNvGrpSpPr/>
            <p:nvPr/>
          </p:nvGrpSpPr>
          <p:grpSpPr>
            <a:xfrm>
              <a:off x="4271383" y="3065882"/>
              <a:ext cx="304556" cy="341663"/>
              <a:chOff x="4271383" y="3065882"/>
              <a:chExt cx="304556" cy="341663"/>
            </a:xfrm>
          </p:grpSpPr>
          <p:grpSp>
            <p:nvGrpSpPr>
              <p:cNvPr id="4920" name="Google Shape;4920;p73"/>
              <p:cNvGrpSpPr/>
              <p:nvPr/>
            </p:nvGrpSpPr>
            <p:grpSpPr>
              <a:xfrm>
                <a:off x="4293838" y="3078639"/>
                <a:ext cx="269353" cy="311973"/>
                <a:chOff x="4293838" y="3078639"/>
                <a:chExt cx="269353" cy="311973"/>
              </a:xfrm>
            </p:grpSpPr>
            <p:sp>
              <p:nvSpPr>
                <p:cNvPr id="4921" name="Google Shape;4921;p7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73"/>
              <p:cNvGrpSpPr/>
              <p:nvPr/>
            </p:nvGrpSpPr>
            <p:grpSpPr>
              <a:xfrm>
                <a:off x="4538164" y="3342061"/>
                <a:ext cx="37776" cy="32380"/>
                <a:chOff x="4538164" y="3342061"/>
                <a:chExt cx="37776" cy="32380"/>
              </a:xfrm>
            </p:grpSpPr>
            <p:sp>
              <p:nvSpPr>
                <p:cNvPr id="4939" name="Google Shape;4939;p7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73"/>
              <p:cNvGrpSpPr/>
              <p:nvPr/>
            </p:nvGrpSpPr>
            <p:grpSpPr>
              <a:xfrm>
                <a:off x="4271383" y="3194742"/>
                <a:ext cx="37783" cy="32420"/>
                <a:chOff x="4271383" y="3194742"/>
                <a:chExt cx="37783" cy="32420"/>
              </a:xfrm>
            </p:grpSpPr>
            <p:sp>
              <p:nvSpPr>
                <p:cNvPr id="4942" name="Google Shape;4942;p7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73"/>
              <p:cNvGrpSpPr/>
              <p:nvPr/>
            </p:nvGrpSpPr>
            <p:grpSpPr>
              <a:xfrm>
                <a:off x="4284416" y="3084058"/>
                <a:ext cx="37783" cy="32357"/>
                <a:chOff x="4284416" y="3084058"/>
                <a:chExt cx="37783" cy="32357"/>
              </a:xfrm>
            </p:grpSpPr>
            <p:sp>
              <p:nvSpPr>
                <p:cNvPr id="4945" name="Google Shape;4945;p7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73"/>
              <p:cNvGrpSpPr/>
              <p:nvPr/>
            </p:nvGrpSpPr>
            <p:grpSpPr>
              <a:xfrm>
                <a:off x="4478697" y="3297561"/>
                <a:ext cx="37776" cy="32451"/>
                <a:chOff x="4478697" y="3297561"/>
                <a:chExt cx="37776" cy="32451"/>
              </a:xfrm>
            </p:grpSpPr>
            <p:sp>
              <p:nvSpPr>
                <p:cNvPr id="4948" name="Google Shape;4948;p7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73"/>
              <p:cNvGrpSpPr/>
              <p:nvPr/>
            </p:nvGrpSpPr>
            <p:grpSpPr>
              <a:xfrm>
                <a:off x="4411813" y="3331711"/>
                <a:ext cx="37776" cy="32451"/>
                <a:chOff x="4411813" y="3331711"/>
                <a:chExt cx="37776" cy="32451"/>
              </a:xfrm>
            </p:grpSpPr>
            <p:sp>
              <p:nvSpPr>
                <p:cNvPr id="4951" name="Google Shape;4951;p7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73"/>
              <p:cNvGrpSpPr/>
              <p:nvPr/>
            </p:nvGrpSpPr>
            <p:grpSpPr>
              <a:xfrm>
                <a:off x="4337984" y="3375188"/>
                <a:ext cx="37776" cy="32357"/>
                <a:chOff x="4337984" y="3375188"/>
                <a:chExt cx="37776" cy="32357"/>
              </a:xfrm>
            </p:grpSpPr>
            <p:sp>
              <p:nvSpPr>
                <p:cNvPr id="4954" name="Google Shape;4954;p7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73"/>
              <p:cNvGrpSpPr/>
              <p:nvPr/>
            </p:nvGrpSpPr>
            <p:grpSpPr>
              <a:xfrm>
                <a:off x="4494867" y="3090530"/>
                <a:ext cx="37878" cy="32451"/>
                <a:chOff x="4494867" y="3090530"/>
                <a:chExt cx="37878" cy="32451"/>
              </a:xfrm>
            </p:grpSpPr>
            <p:sp>
              <p:nvSpPr>
                <p:cNvPr id="4957" name="Google Shape;4957;p7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73"/>
              <p:cNvGrpSpPr/>
              <p:nvPr/>
            </p:nvGrpSpPr>
            <p:grpSpPr>
              <a:xfrm>
                <a:off x="4525124" y="3207774"/>
                <a:ext cx="37783" cy="32420"/>
                <a:chOff x="4525124" y="3207774"/>
                <a:chExt cx="37783" cy="32420"/>
              </a:xfrm>
            </p:grpSpPr>
            <p:sp>
              <p:nvSpPr>
                <p:cNvPr id="4960" name="Google Shape;4960;p7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73"/>
              <p:cNvGrpSpPr/>
              <p:nvPr/>
            </p:nvGrpSpPr>
            <p:grpSpPr>
              <a:xfrm>
                <a:off x="4440544" y="3176479"/>
                <a:ext cx="31499" cy="26898"/>
                <a:chOff x="4440544" y="3176479"/>
                <a:chExt cx="31499" cy="26898"/>
              </a:xfrm>
            </p:grpSpPr>
            <p:sp>
              <p:nvSpPr>
                <p:cNvPr id="4963" name="Google Shape;4963;p7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73"/>
              <p:cNvGrpSpPr/>
              <p:nvPr/>
            </p:nvGrpSpPr>
            <p:grpSpPr>
              <a:xfrm>
                <a:off x="4350545" y="3156400"/>
                <a:ext cx="31405" cy="27001"/>
                <a:chOff x="4350545" y="3156400"/>
                <a:chExt cx="31405" cy="27001"/>
              </a:xfrm>
            </p:grpSpPr>
            <p:sp>
              <p:nvSpPr>
                <p:cNvPr id="4966" name="Google Shape;4966;p7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73"/>
              <p:cNvGrpSpPr/>
              <p:nvPr/>
            </p:nvGrpSpPr>
            <p:grpSpPr>
              <a:xfrm>
                <a:off x="4376703" y="3255058"/>
                <a:ext cx="31405" cy="27001"/>
                <a:chOff x="4376703" y="3255058"/>
                <a:chExt cx="31405" cy="27001"/>
              </a:xfrm>
            </p:grpSpPr>
            <p:sp>
              <p:nvSpPr>
                <p:cNvPr id="4969" name="Google Shape;4969;p7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73"/>
              <p:cNvGrpSpPr/>
              <p:nvPr/>
            </p:nvGrpSpPr>
            <p:grpSpPr>
              <a:xfrm>
                <a:off x="4331322" y="3283656"/>
                <a:ext cx="31405" cy="26945"/>
                <a:chOff x="4331322" y="3283656"/>
                <a:chExt cx="31405" cy="26945"/>
              </a:xfrm>
            </p:grpSpPr>
            <p:sp>
              <p:nvSpPr>
                <p:cNvPr id="4972" name="Google Shape;4972;p7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73"/>
              <p:cNvGrpSpPr/>
              <p:nvPr/>
            </p:nvGrpSpPr>
            <p:grpSpPr>
              <a:xfrm>
                <a:off x="4380510" y="3065882"/>
                <a:ext cx="31405" cy="26938"/>
                <a:chOff x="4380510" y="3065882"/>
                <a:chExt cx="31405" cy="26938"/>
              </a:xfrm>
            </p:grpSpPr>
            <p:sp>
              <p:nvSpPr>
                <p:cNvPr id="4975" name="Google Shape;4975;p7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7" name="Google Shape;4977;p73"/>
            <p:cNvGrpSpPr/>
            <p:nvPr/>
          </p:nvGrpSpPr>
          <p:grpSpPr>
            <a:xfrm>
              <a:off x="4558998" y="3188237"/>
              <a:ext cx="1280131" cy="1052746"/>
              <a:chOff x="4558998" y="3188237"/>
              <a:chExt cx="1280131" cy="1052746"/>
            </a:xfrm>
          </p:grpSpPr>
          <p:sp>
            <p:nvSpPr>
              <p:cNvPr id="4978" name="Google Shape;4978;p7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9" name="Google Shape;4979;p73"/>
              <p:cNvGrpSpPr/>
              <p:nvPr/>
            </p:nvGrpSpPr>
            <p:grpSpPr>
              <a:xfrm>
                <a:off x="4579164" y="3203653"/>
                <a:ext cx="1244833" cy="1020397"/>
                <a:chOff x="4579164" y="3203653"/>
                <a:chExt cx="1244833" cy="1020397"/>
              </a:xfrm>
            </p:grpSpPr>
            <p:sp>
              <p:nvSpPr>
                <p:cNvPr id="4980" name="Google Shape;4980;p7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2" name="Google Shape;4982;p73"/>
                <p:cNvGrpSpPr/>
                <p:nvPr/>
              </p:nvGrpSpPr>
              <p:grpSpPr>
                <a:xfrm>
                  <a:off x="4579164" y="3203653"/>
                  <a:ext cx="1244833" cy="1020397"/>
                  <a:chOff x="4579164" y="3203653"/>
                  <a:chExt cx="1244833" cy="1020397"/>
                </a:xfrm>
              </p:grpSpPr>
              <p:sp>
                <p:nvSpPr>
                  <p:cNvPr id="4983" name="Google Shape;4983;p7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5" name="Google Shape;4985;p73"/>
                  <p:cNvGrpSpPr/>
                  <p:nvPr/>
                </p:nvGrpSpPr>
                <p:grpSpPr>
                  <a:xfrm>
                    <a:off x="4579164" y="3203653"/>
                    <a:ext cx="1244833" cy="1020397"/>
                    <a:chOff x="4579164" y="3203653"/>
                    <a:chExt cx="1244833" cy="1020397"/>
                  </a:xfrm>
                </p:grpSpPr>
                <p:sp>
                  <p:nvSpPr>
                    <p:cNvPr id="4986" name="Google Shape;4986;p7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4" name="Google Shape;4994;p73"/>
                    <p:cNvGrpSpPr/>
                    <p:nvPr/>
                  </p:nvGrpSpPr>
                  <p:grpSpPr>
                    <a:xfrm>
                      <a:off x="4579164" y="3203653"/>
                      <a:ext cx="1244833" cy="1020397"/>
                      <a:chOff x="4579164" y="3203653"/>
                      <a:chExt cx="1244833" cy="1020397"/>
                    </a:xfrm>
                  </p:grpSpPr>
                  <p:sp>
                    <p:nvSpPr>
                      <p:cNvPr id="4995" name="Google Shape;4995;p7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9" name="Google Shape;5009;p73"/>
                      <p:cNvGrpSpPr/>
                      <p:nvPr/>
                    </p:nvGrpSpPr>
                    <p:grpSpPr>
                      <a:xfrm>
                        <a:off x="4579164" y="3203653"/>
                        <a:ext cx="1244833" cy="1020397"/>
                        <a:chOff x="4579164" y="3203653"/>
                        <a:chExt cx="1244833" cy="1020397"/>
                      </a:xfrm>
                    </p:grpSpPr>
                    <p:sp>
                      <p:nvSpPr>
                        <p:cNvPr id="5010" name="Google Shape;5010;p7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4" name="Google Shape;5034;p73"/>
                        <p:cNvGrpSpPr/>
                        <p:nvPr/>
                      </p:nvGrpSpPr>
                      <p:grpSpPr>
                        <a:xfrm>
                          <a:off x="4579164" y="3203653"/>
                          <a:ext cx="1244833" cy="1020397"/>
                          <a:chOff x="4579164" y="3203653"/>
                          <a:chExt cx="1244833" cy="1020397"/>
                        </a:xfrm>
                      </p:grpSpPr>
                      <p:sp>
                        <p:nvSpPr>
                          <p:cNvPr id="5035" name="Google Shape;5035;p7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6" name="Google Shape;5036;p73"/>
                          <p:cNvGrpSpPr/>
                          <p:nvPr/>
                        </p:nvGrpSpPr>
                        <p:grpSpPr>
                          <a:xfrm>
                            <a:off x="4579164" y="3203653"/>
                            <a:ext cx="1244833" cy="1020397"/>
                            <a:chOff x="4579164" y="3203653"/>
                            <a:chExt cx="1244833" cy="1020397"/>
                          </a:xfrm>
                        </p:grpSpPr>
                        <p:sp>
                          <p:nvSpPr>
                            <p:cNvPr id="5037" name="Google Shape;5037;p7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4" name="Google Shape;5044;p73"/>
                            <p:cNvGrpSpPr/>
                            <p:nvPr/>
                          </p:nvGrpSpPr>
                          <p:grpSpPr>
                            <a:xfrm>
                              <a:off x="4579164" y="3203653"/>
                              <a:ext cx="1244833" cy="1020397"/>
                              <a:chOff x="4579164" y="3203653"/>
                              <a:chExt cx="1244833" cy="1020397"/>
                            </a:xfrm>
                          </p:grpSpPr>
                          <p:sp>
                            <p:nvSpPr>
                              <p:cNvPr id="5045" name="Google Shape;5045;p7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8" name="Google Shape;5058;p73"/>
                              <p:cNvGrpSpPr/>
                              <p:nvPr/>
                            </p:nvGrpSpPr>
                            <p:grpSpPr>
                              <a:xfrm>
                                <a:off x="4579164" y="3203653"/>
                                <a:ext cx="1244833" cy="1020397"/>
                                <a:chOff x="4579164" y="3203653"/>
                                <a:chExt cx="1244833" cy="1020397"/>
                              </a:xfrm>
                            </p:grpSpPr>
                            <p:sp>
                              <p:nvSpPr>
                                <p:cNvPr id="5059" name="Google Shape;5059;p7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6" name="Google Shape;5066;p73"/>
                                <p:cNvGrpSpPr/>
                                <p:nvPr/>
                              </p:nvGrpSpPr>
                              <p:grpSpPr>
                                <a:xfrm>
                                  <a:off x="4579164" y="3203653"/>
                                  <a:ext cx="1244833" cy="1020397"/>
                                  <a:chOff x="4579164" y="3203653"/>
                                  <a:chExt cx="1244833" cy="1020397"/>
                                </a:xfrm>
                              </p:grpSpPr>
                              <p:sp>
                                <p:nvSpPr>
                                  <p:cNvPr id="5067" name="Google Shape;5067;p7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2" name="Google Shape;5072;p73"/>
                                  <p:cNvGrpSpPr/>
                                  <p:nvPr/>
                                </p:nvGrpSpPr>
                                <p:grpSpPr>
                                  <a:xfrm>
                                    <a:off x="4579164" y="3203653"/>
                                    <a:ext cx="1244833" cy="1020397"/>
                                    <a:chOff x="4579164" y="3203653"/>
                                    <a:chExt cx="1244833" cy="1020397"/>
                                  </a:xfrm>
                                </p:grpSpPr>
                                <p:sp>
                                  <p:nvSpPr>
                                    <p:cNvPr id="5073" name="Google Shape;5073;p7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077" name="Google Shape;5077;p7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80" name="Google Shape;5080;p7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81" name="Google Shape;5081;p73"/>
              <p:cNvGrpSpPr/>
              <p:nvPr/>
            </p:nvGrpSpPr>
            <p:grpSpPr>
              <a:xfrm>
                <a:off x="4595437" y="3598775"/>
                <a:ext cx="37776" cy="32451"/>
                <a:chOff x="4595437" y="3598775"/>
                <a:chExt cx="37776" cy="32451"/>
              </a:xfrm>
            </p:grpSpPr>
            <p:sp>
              <p:nvSpPr>
                <p:cNvPr id="5082" name="Google Shape;5082;p7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73"/>
              <p:cNvGrpSpPr/>
              <p:nvPr/>
            </p:nvGrpSpPr>
            <p:grpSpPr>
              <a:xfrm>
                <a:off x="4641864" y="3524443"/>
                <a:ext cx="37776" cy="32380"/>
                <a:chOff x="4641864" y="3524443"/>
                <a:chExt cx="37776" cy="32380"/>
              </a:xfrm>
            </p:grpSpPr>
            <p:sp>
              <p:nvSpPr>
                <p:cNvPr id="5085" name="Google Shape;5085;p7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73"/>
              <p:cNvGrpSpPr/>
              <p:nvPr/>
            </p:nvGrpSpPr>
            <p:grpSpPr>
              <a:xfrm>
                <a:off x="4648431" y="3893901"/>
                <a:ext cx="37776" cy="32357"/>
                <a:chOff x="4648431" y="3893901"/>
                <a:chExt cx="37776" cy="32357"/>
              </a:xfrm>
            </p:grpSpPr>
            <p:sp>
              <p:nvSpPr>
                <p:cNvPr id="5088" name="Google Shape;5088;p7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73"/>
              <p:cNvGrpSpPr/>
              <p:nvPr/>
            </p:nvGrpSpPr>
            <p:grpSpPr>
              <a:xfrm>
                <a:off x="4567752" y="3722908"/>
                <a:ext cx="37870" cy="32380"/>
                <a:chOff x="4567752" y="3722908"/>
                <a:chExt cx="37870" cy="32380"/>
              </a:xfrm>
            </p:grpSpPr>
            <p:sp>
              <p:nvSpPr>
                <p:cNvPr id="5091" name="Google Shape;5091;p7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73"/>
              <p:cNvGrpSpPr/>
              <p:nvPr/>
            </p:nvGrpSpPr>
            <p:grpSpPr>
              <a:xfrm>
                <a:off x="4617506" y="3652052"/>
                <a:ext cx="37783" cy="32357"/>
                <a:chOff x="4617506" y="3652052"/>
                <a:chExt cx="37783" cy="32357"/>
              </a:xfrm>
            </p:grpSpPr>
            <p:sp>
              <p:nvSpPr>
                <p:cNvPr id="5094" name="Google Shape;5094;p7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73"/>
              <p:cNvGrpSpPr/>
              <p:nvPr/>
            </p:nvGrpSpPr>
            <p:grpSpPr>
              <a:xfrm>
                <a:off x="4739005" y="3554149"/>
                <a:ext cx="37870" cy="32357"/>
                <a:chOff x="4739005" y="3554149"/>
                <a:chExt cx="37870" cy="32357"/>
              </a:xfrm>
            </p:grpSpPr>
            <p:sp>
              <p:nvSpPr>
                <p:cNvPr id="5097" name="Google Shape;5097;p7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73"/>
              <p:cNvGrpSpPr/>
              <p:nvPr/>
            </p:nvGrpSpPr>
            <p:grpSpPr>
              <a:xfrm>
                <a:off x="4806557" y="3630258"/>
                <a:ext cx="37776" cy="32364"/>
                <a:chOff x="4806557" y="3630258"/>
                <a:chExt cx="37776" cy="32364"/>
              </a:xfrm>
            </p:grpSpPr>
            <p:sp>
              <p:nvSpPr>
                <p:cNvPr id="5100" name="Google Shape;5100;p7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73"/>
              <p:cNvGrpSpPr/>
              <p:nvPr/>
            </p:nvGrpSpPr>
            <p:grpSpPr>
              <a:xfrm>
                <a:off x="4737007" y="4004357"/>
                <a:ext cx="37870" cy="32357"/>
                <a:chOff x="4737007" y="4004357"/>
                <a:chExt cx="37870" cy="32357"/>
              </a:xfrm>
            </p:grpSpPr>
            <p:sp>
              <p:nvSpPr>
                <p:cNvPr id="5103" name="Google Shape;5103;p7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73"/>
              <p:cNvGrpSpPr/>
              <p:nvPr/>
            </p:nvGrpSpPr>
            <p:grpSpPr>
              <a:xfrm>
                <a:off x="4773634" y="4208627"/>
                <a:ext cx="37776" cy="32357"/>
                <a:chOff x="4773634" y="4208627"/>
                <a:chExt cx="37776" cy="32357"/>
              </a:xfrm>
            </p:grpSpPr>
            <p:sp>
              <p:nvSpPr>
                <p:cNvPr id="5106" name="Google Shape;5106;p7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3"/>
              <p:cNvGrpSpPr/>
              <p:nvPr/>
            </p:nvGrpSpPr>
            <p:grpSpPr>
              <a:xfrm>
                <a:off x="4888282" y="4074764"/>
                <a:ext cx="37776" cy="32451"/>
                <a:chOff x="4888282" y="4074764"/>
                <a:chExt cx="37776" cy="32451"/>
              </a:xfrm>
            </p:grpSpPr>
            <p:sp>
              <p:nvSpPr>
                <p:cNvPr id="5109" name="Google Shape;5109;p7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73"/>
              <p:cNvGrpSpPr/>
              <p:nvPr/>
            </p:nvGrpSpPr>
            <p:grpSpPr>
              <a:xfrm>
                <a:off x="4901315" y="3804271"/>
                <a:ext cx="37776" cy="32364"/>
                <a:chOff x="4901315" y="3804271"/>
                <a:chExt cx="37776" cy="32364"/>
              </a:xfrm>
            </p:grpSpPr>
            <p:sp>
              <p:nvSpPr>
                <p:cNvPr id="5112" name="Google Shape;5112;p7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73"/>
              <p:cNvGrpSpPr/>
              <p:nvPr/>
            </p:nvGrpSpPr>
            <p:grpSpPr>
              <a:xfrm>
                <a:off x="4866394" y="3715035"/>
                <a:ext cx="37846" cy="32357"/>
                <a:chOff x="4866394" y="3715035"/>
                <a:chExt cx="37846" cy="32357"/>
              </a:xfrm>
            </p:grpSpPr>
            <p:sp>
              <p:nvSpPr>
                <p:cNvPr id="5115" name="Google Shape;5115;p7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73"/>
              <p:cNvGrpSpPr/>
              <p:nvPr/>
            </p:nvGrpSpPr>
            <p:grpSpPr>
              <a:xfrm>
                <a:off x="4979233" y="3839798"/>
                <a:ext cx="37878" cy="32420"/>
                <a:chOff x="4979233" y="3839798"/>
                <a:chExt cx="37878" cy="32420"/>
              </a:xfrm>
            </p:grpSpPr>
            <p:sp>
              <p:nvSpPr>
                <p:cNvPr id="5118" name="Google Shape;5118;p7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0" name="Google Shape;5120;p73"/>
              <p:cNvGrpSpPr/>
              <p:nvPr/>
            </p:nvGrpSpPr>
            <p:grpSpPr>
              <a:xfrm>
                <a:off x="4790662" y="3679147"/>
                <a:ext cx="37783" cy="32380"/>
                <a:chOff x="4790662" y="3679147"/>
                <a:chExt cx="37783" cy="32380"/>
              </a:xfrm>
            </p:grpSpPr>
            <p:sp>
              <p:nvSpPr>
                <p:cNvPr id="5121" name="Google Shape;5121;p7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3"/>
              <p:cNvGrpSpPr/>
              <p:nvPr/>
            </p:nvGrpSpPr>
            <p:grpSpPr>
              <a:xfrm>
                <a:off x="4857263" y="3557861"/>
                <a:ext cx="37776" cy="32357"/>
                <a:chOff x="4857263" y="3557861"/>
                <a:chExt cx="37776" cy="32357"/>
              </a:xfrm>
            </p:grpSpPr>
            <p:sp>
              <p:nvSpPr>
                <p:cNvPr id="5124" name="Google Shape;5124;p7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73"/>
              <p:cNvGrpSpPr/>
              <p:nvPr/>
            </p:nvGrpSpPr>
            <p:grpSpPr>
              <a:xfrm>
                <a:off x="4883902" y="3648033"/>
                <a:ext cx="37783" cy="32380"/>
                <a:chOff x="4883902" y="3648033"/>
                <a:chExt cx="37783" cy="32380"/>
              </a:xfrm>
            </p:grpSpPr>
            <p:sp>
              <p:nvSpPr>
                <p:cNvPr id="5127" name="Google Shape;5127;p7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73"/>
              <p:cNvGrpSpPr/>
              <p:nvPr/>
            </p:nvGrpSpPr>
            <p:grpSpPr>
              <a:xfrm>
                <a:off x="4907780" y="3347220"/>
                <a:ext cx="37878" cy="32357"/>
                <a:chOff x="4907780" y="3347220"/>
                <a:chExt cx="37878" cy="32357"/>
              </a:xfrm>
            </p:grpSpPr>
            <p:sp>
              <p:nvSpPr>
                <p:cNvPr id="5130" name="Google Shape;5130;p7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73"/>
              <p:cNvGrpSpPr/>
              <p:nvPr/>
            </p:nvGrpSpPr>
            <p:grpSpPr>
              <a:xfrm>
                <a:off x="5065048" y="3738150"/>
                <a:ext cx="37783" cy="32364"/>
                <a:chOff x="5065048" y="3738150"/>
                <a:chExt cx="37783" cy="32364"/>
              </a:xfrm>
            </p:grpSpPr>
            <p:sp>
              <p:nvSpPr>
                <p:cNvPr id="5133" name="Google Shape;5133;p7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73"/>
              <p:cNvGrpSpPr/>
              <p:nvPr/>
            </p:nvGrpSpPr>
            <p:grpSpPr>
              <a:xfrm>
                <a:off x="5071616" y="3284615"/>
                <a:ext cx="37783" cy="32357"/>
                <a:chOff x="5071616" y="3284615"/>
                <a:chExt cx="37783" cy="32357"/>
              </a:xfrm>
            </p:grpSpPr>
            <p:sp>
              <p:nvSpPr>
                <p:cNvPr id="5136" name="Google Shape;5136;p7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73"/>
              <p:cNvGrpSpPr/>
              <p:nvPr/>
            </p:nvGrpSpPr>
            <p:grpSpPr>
              <a:xfrm>
                <a:off x="5389291" y="3759921"/>
                <a:ext cx="37783" cy="32380"/>
                <a:chOff x="5389291" y="3759921"/>
                <a:chExt cx="37783" cy="32380"/>
              </a:xfrm>
            </p:grpSpPr>
            <p:sp>
              <p:nvSpPr>
                <p:cNvPr id="5139" name="Google Shape;5139;p7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73"/>
              <p:cNvGrpSpPr/>
              <p:nvPr/>
            </p:nvGrpSpPr>
            <p:grpSpPr>
              <a:xfrm>
                <a:off x="5431534" y="3632932"/>
                <a:ext cx="37878" cy="32451"/>
                <a:chOff x="5431534" y="3632932"/>
                <a:chExt cx="37878" cy="32451"/>
              </a:xfrm>
            </p:grpSpPr>
            <p:sp>
              <p:nvSpPr>
                <p:cNvPr id="5142" name="Google Shape;5142;p7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73"/>
              <p:cNvGrpSpPr/>
              <p:nvPr/>
            </p:nvGrpSpPr>
            <p:grpSpPr>
              <a:xfrm>
                <a:off x="5540755" y="3544829"/>
                <a:ext cx="37783" cy="32357"/>
                <a:chOff x="5540755" y="3544829"/>
                <a:chExt cx="37783" cy="32357"/>
              </a:xfrm>
            </p:grpSpPr>
            <p:sp>
              <p:nvSpPr>
                <p:cNvPr id="5145" name="Google Shape;5145;p7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73"/>
              <p:cNvGrpSpPr/>
              <p:nvPr/>
            </p:nvGrpSpPr>
            <p:grpSpPr>
              <a:xfrm>
                <a:off x="5579293" y="3412107"/>
                <a:ext cx="37776" cy="32357"/>
                <a:chOff x="5579293" y="3412107"/>
                <a:chExt cx="37776" cy="32357"/>
              </a:xfrm>
            </p:grpSpPr>
            <p:sp>
              <p:nvSpPr>
                <p:cNvPr id="5148" name="Google Shape;5148;p7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73"/>
              <p:cNvGrpSpPr/>
              <p:nvPr/>
            </p:nvGrpSpPr>
            <p:grpSpPr>
              <a:xfrm>
                <a:off x="5801346" y="3284615"/>
                <a:ext cx="37783" cy="32357"/>
                <a:chOff x="5801346" y="3284615"/>
                <a:chExt cx="37783" cy="32357"/>
              </a:xfrm>
            </p:grpSpPr>
            <p:sp>
              <p:nvSpPr>
                <p:cNvPr id="5151" name="Google Shape;5151;p7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73"/>
              <p:cNvGrpSpPr/>
              <p:nvPr/>
            </p:nvGrpSpPr>
            <p:grpSpPr>
              <a:xfrm>
                <a:off x="5763578" y="3399067"/>
                <a:ext cx="37776" cy="32364"/>
                <a:chOff x="5763578" y="3399067"/>
                <a:chExt cx="37776" cy="32364"/>
              </a:xfrm>
            </p:grpSpPr>
            <p:sp>
              <p:nvSpPr>
                <p:cNvPr id="5154" name="Google Shape;5154;p7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73"/>
              <p:cNvGrpSpPr/>
              <p:nvPr/>
            </p:nvGrpSpPr>
            <p:grpSpPr>
              <a:xfrm>
                <a:off x="5395858" y="3230952"/>
                <a:ext cx="37776" cy="32364"/>
                <a:chOff x="5395858" y="3230952"/>
                <a:chExt cx="37776" cy="32364"/>
              </a:xfrm>
            </p:grpSpPr>
            <p:sp>
              <p:nvSpPr>
                <p:cNvPr id="5157" name="Google Shape;5157;p7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73"/>
              <p:cNvGrpSpPr/>
              <p:nvPr/>
            </p:nvGrpSpPr>
            <p:grpSpPr>
              <a:xfrm>
                <a:off x="5264088" y="3188237"/>
                <a:ext cx="37776" cy="32357"/>
                <a:chOff x="5264088" y="3188237"/>
                <a:chExt cx="37776" cy="32357"/>
              </a:xfrm>
            </p:grpSpPr>
            <p:sp>
              <p:nvSpPr>
                <p:cNvPr id="5160" name="Google Shape;5160;p7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3"/>
              <p:cNvGrpSpPr/>
              <p:nvPr/>
            </p:nvGrpSpPr>
            <p:grpSpPr>
              <a:xfrm>
                <a:off x="5585758" y="3237425"/>
                <a:ext cx="37878" cy="32357"/>
                <a:chOff x="5585758" y="3237425"/>
                <a:chExt cx="37878" cy="32357"/>
              </a:xfrm>
            </p:grpSpPr>
            <p:sp>
              <p:nvSpPr>
                <p:cNvPr id="5163" name="Google Shape;5163;p7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73"/>
              <p:cNvGrpSpPr/>
              <p:nvPr/>
            </p:nvGrpSpPr>
            <p:grpSpPr>
              <a:xfrm>
                <a:off x="4874196" y="3291088"/>
                <a:ext cx="37878" cy="32451"/>
                <a:chOff x="4874196" y="3291088"/>
                <a:chExt cx="37878" cy="32451"/>
              </a:xfrm>
            </p:grpSpPr>
            <p:sp>
              <p:nvSpPr>
                <p:cNvPr id="5166" name="Google Shape;5166;p7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73"/>
              <p:cNvGrpSpPr/>
              <p:nvPr/>
            </p:nvGrpSpPr>
            <p:grpSpPr>
              <a:xfrm>
                <a:off x="5197770" y="3785466"/>
                <a:ext cx="37783" cy="32427"/>
                <a:chOff x="5197770" y="3785466"/>
                <a:chExt cx="37783" cy="32427"/>
              </a:xfrm>
            </p:grpSpPr>
            <p:sp>
              <p:nvSpPr>
                <p:cNvPr id="5169" name="Google Shape;5169;p7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73"/>
              <p:cNvGrpSpPr/>
              <p:nvPr/>
            </p:nvGrpSpPr>
            <p:grpSpPr>
              <a:xfrm>
                <a:off x="5177699" y="3492117"/>
                <a:ext cx="37776" cy="32357"/>
                <a:chOff x="5177699" y="3492117"/>
                <a:chExt cx="37776" cy="32357"/>
              </a:xfrm>
            </p:grpSpPr>
            <p:sp>
              <p:nvSpPr>
                <p:cNvPr id="5172" name="Google Shape;5172;p7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73"/>
              <p:cNvGrpSpPr/>
              <p:nvPr/>
            </p:nvGrpSpPr>
            <p:grpSpPr>
              <a:xfrm>
                <a:off x="5349431" y="3622346"/>
                <a:ext cx="37870" cy="32380"/>
                <a:chOff x="5349431" y="3622346"/>
                <a:chExt cx="37870" cy="32380"/>
              </a:xfrm>
            </p:grpSpPr>
            <p:sp>
              <p:nvSpPr>
                <p:cNvPr id="5175" name="Google Shape;5175;p7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73"/>
              <p:cNvGrpSpPr/>
              <p:nvPr/>
            </p:nvGrpSpPr>
            <p:grpSpPr>
              <a:xfrm>
                <a:off x="5068855" y="3563980"/>
                <a:ext cx="53954" cy="46223"/>
                <a:chOff x="5068855" y="3563980"/>
                <a:chExt cx="53954" cy="46223"/>
              </a:xfrm>
            </p:grpSpPr>
            <p:sp>
              <p:nvSpPr>
                <p:cNvPr id="5178" name="Google Shape;5178;p7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73"/>
              <p:cNvGrpSpPr/>
              <p:nvPr/>
            </p:nvGrpSpPr>
            <p:grpSpPr>
              <a:xfrm>
                <a:off x="5037654" y="3392507"/>
                <a:ext cx="37870" cy="32451"/>
                <a:chOff x="5037654" y="3392507"/>
                <a:chExt cx="37870" cy="32451"/>
              </a:xfrm>
            </p:grpSpPr>
            <p:sp>
              <p:nvSpPr>
                <p:cNvPr id="5181" name="Google Shape;5181;p7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73"/>
              <p:cNvGrpSpPr/>
              <p:nvPr/>
            </p:nvGrpSpPr>
            <p:grpSpPr>
              <a:xfrm>
                <a:off x="5456560" y="3368629"/>
                <a:ext cx="37870" cy="32451"/>
                <a:chOff x="5456560" y="3368629"/>
                <a:chExt cx="37870" cy="32451"/>
              </a:xfrm>
            </p:grpSpPr>
            <p:sp>
              <p:nvSpPr>
                <p:cNvPr id="5184" name="Google Shape;5184;p7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73"/>
              <p:cNvGrpSpPr/>
              <p:nvPr/>
            </p:nvGrpSpPr>
            <p:grpSpPr>
              <a:xfrm>
                <a:off x="4755749" y="3501516"/>
                <a:ext cx="46246" cy="39608"/>
                <a:chOff x="4755749" y="3501516"/>
                <a:chExt cx="46246" cy="39608"/>
              </a:xfrm>
            </p:grpSpPr>
            <p:sp>
              <p:nvSpPr>
                <p:cNvPr id="5187" name="Google Shape;5187;p7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73"/>
              <p:cNvGrpSpPr/>
              <p:nvPr/>
            </p:nvGrpSpPr>
            <p:grpSpPr>
              <a:xfrm>
                <a:off x="4681346" y="3485582"/>
                <a:ext cx="37783" cy="32427"/>
                <a:chOff x="4681346" y="3485582"/>
                <a:chExt cx="37783" cy="32427"/>
              </a:xfrm>
            </p:grpSpPr>
            <p:sp>
              <p:nvSpPr>
                <p:cNvPr id="5190" name="Google Shape;5190;p7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73"/>
              <p:cNvGrpSpPr/>
              <p:nvPr/>
            </p:nvGrpSpPr>
            <p:grpSpPr>
              <a:xfrm>
                <a:off x="4767067" y="3291088"/>
                <a:ext cx="37878" cy="32451"/>
                <a:chOff x="4767067" y="3291088"/>
                <a:chExt cx="37878" cy="32451"/>
              </a:xfrm>
            </p:grpSpPr>
            <p:sp>
              <p:nvSpPr>
                <p:cNvPr id="5193" name="Google Shape;5193;p7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73"/>
              <p:cNvGrpSpPr/>
              <p:nvPr/>
            </p:nvGrpSpPr>
            <p:grpSpPr>
              <a:xfrm>
                <a:off x="4687819" y="3405539"/>
                <a:ext cx="37776" cy="32451"/>
                <a:chOff x="4687819" y="3405539"/>
                <a:chExt cx="37776" cy="32451"/>
              </a:xfrm>
            </p:grpSpPr>
            <p:sp>
              <p:nvSpPr>
                <p:cNvPr id="5196" name="Google Shape;5196;p7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73"/>
              <p:cNvGrpSpPr/>
              <p:nvPr/>
            </p:nvGrpSpPr>
            <p:grpSpPr>
              <a:xfrm>
                <a:off x="4923101" y="3444809"/>
                <a:ext cx="52813" cy="45318"/>
                <a:chOff x="4923101" y="3444809"/>
                <a:chExt cx="52813" cy="45318"/>
              </a:xfrm>
            </p:grpSpPr>
            <p:sp>
              <p:nvSpPr>
                <p:cNvPr id="5199" name="Google Shape;5199;p7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3"/>
              <p:cNvGrpSpPr/>
              <p:nvPr/>
            </p:nvGrpSpPr>
            <p:grpSpPr>
              <a:xfrm>
                <a:off x="4846040" y="3654750"/>
                <a:ext cx="31405" cy="26993"/>
                <a:chOff x="4846040" y="3654750"/>
                <a:chExt cx="31405" cy="26993"/>
              </a:xfrm>
            </p:grpSpPr>
            <p:sp>
              <p:nvSpPr>
                <p:cNvPr id="5202" name="Google Shape;5202;p7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73"/>
              <p:cNvGrpSpPr/>
              <p:nvPr/>
            </p:nvGrpSpPr>
            <p:grpSpPr>
              <a:xfrm>
                <a:off x="4925673" y="3691700"/>
                <a:ext cx="40253" cy="34472"/>
                <a:chOff x="4925673" y="3691700"/>
                <a:chExt cx="40253" cy="34472"/>
              </a:xfrm>
            </p:grpSpPr>
            <p:sp>
              <p:nvSpPr>
                <p:cNvPr id="5205" name="Google Shape;5205;p7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73"/>
              <p:cNvGrpSpPr/>
              <p:nvPr/>
            </p:nvGrpSpPr>
            <p:grpSpPr>
              <a:xfrm>
                <a:off x="4894653" y="3740848"/>
                <a:ext cx="31405" cy="26906"/>
                <a:chOff x="4894653" y="3740848"/>
                <a:chExt cx="31405" cy="26906"/>
              </a:xfrm>
            </p:grpSpPr>
            <p:sp>
              <p:nvSpPr>
                <p:cNvPr id="5208" name="Google Shape;5208;p7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73"/>
              <p:cNvGrpSpPr/>
              <p:nvPr/>
            </p:nvGrpSpPr>
            <p:grpSpPr>
              <a:xfrm>
                <a:off x="4962300" y="3696348"/>
                <a:ext cx="38255" cy="32773"/>
                <a:chOff x="4962300" y="3696348"/>
                <a:chExt cx="38255" cy="32773"/>
              </a:xfrm>
            </p:grpSpPr>
            <p:sp>
              <p:nvSpPr>
                <p:cNvPr id="5211" name="Google Shape;5211;p7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73"/>
              <p:cNvGrpSpPr/>
              <p:nvPr/>
            </p:nvGrpSpPr>
            <p:grpSpPr>
              <a:xfrm>
                <a:off x="4980185" y="3743349"/>
                <a:ext cx="31499" cy="26969"/>
                <a:chOff x="4980185" y="3743349"/>
                <a:chExt cx="31499" cy="26969"/>
              </a:xfrm>
            </p:grpSpPr>
            <p:sp>
              <p:nvSpPr>
                <p:cNvPr id="5214" name="Google Shape;5214;p7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73"/>
              <p:cNvGrpSpPr/>
              <p:nvPr/>
            </p:nvGrpSpPr>
            <p:grpSpPr>
              <a:xfrm>
                <a:off x="5013768" y="3734312"/>
                <a:ext cx="31499" cy="26969"/>
                <a:chOff x="5013768" y="3734312"/>
                <a:chExt cx="31499" cy="26969"/>
              </a:xfrm>
            </p:grpSpPr>
            <p:sp>
              <p:nvSpPr>
                <p:cNvPr id="5217" name="Google Shape;5217;p7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73"/>
              <p:cNvGrpSpPr/>
              <p:nvPr/>
            </p:nvGrpSpPr>
            <p:grpSpPr>
              <a:xfrm>
                <a:off x="5036703" y="3764545"/>
                <a:ext cx="31499" cy="26898"/>
                <a:chOff x="5036703" y="3764545"/>
                <a:chExt cx="31499" cy="26898"/>
              </a:xfrm>
            </p:grpSpPr>
            <p:sp>
              <p:nvSpPr>
                <p:cNvPr id="5220" name="Google Shape;5220;p7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73"/>
              <p:cNvGrpSpPr/>
              <p:nvPr/>
            </p:nvGrpSpPr>
            <p:grpSpPr>
              <a:xfrm>
                <a:off x="4953546" y="3768352"/>
                <a:ext cx="31405" cy="26898"/>
                <a:chOff x="4953546" y="3768352"/>
                <a:chExt cx="31405" cy="26898"/>
              </a:xfrm>
            </p:grpSpPr>
            <p:sp>
              <p:nvSpPr>
                <p:cNvPr id="5223" name="Google Shape;5223;p7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73"/>
              <p:cNvGrpSpPr/>
              <p:nvPr/>
            </p:nvGrpSpPr>
            <p:grpSpPr>
              <a:xfrm>
                <a:off x="4964770" y="3814016"/>
                <a:ext cx="31499" cy="26993"/>
                <a:chOff x="4964770" y="3814016"/>
                <a:chExt cx="31499" cy="26993"/>
              </a:xfrm>
            </p:grpSpPr>
            <p:sp>
              <p:nvSpPr>
                <p:cNvPr id="5226" name="Google Shape;5226;p7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73"/>
              <p:cNvGrpSpPr/>
              <p:nvPr/>
            </p:nvGrpSpPr>
            <p:grpSpPr>
              <a:xfrm>
                <a:off x="4923290" y="3800504"/>
                <a:ext cx="31468" cy="26898"/>
                <a:chOff x="4923290" y="3800504"/>
                <a:chExt cx="31468" cy="26898"/>
              </a:xfrm>
            </p:grpSpPr>
            <p:sp>
              <p:nvSpPr>
                <p:cNvPr id="5229" name="Google Shape;5229;p7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73"/>
              <p:cNvGrpSpPr/>
              <p:nvPr/>
            </p:nvGrpSpPr>
            <p:grpSpPr>
              <a:xfrm>
                <a:off x="5108534" y="3650943"/>
                <a:ext cx="31405" cy="26993"/>
                <a:chOff x="5108534" y="3650943"/>
                <a:chExt cx="31405" cy="26993"/>
              </a:xfrm>
            </p:grpSpPr>
            <p:sp>
              <p:nvSpPr>
                <p:cNvPr id="5232" name="Google Shape;5232;p7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73"/>
              <p:cNvGrpSpPr/>
              <p:nvPr/>
            </p:nvGrpSpPr>
            <p:grpSpPr>
              <a:xfrm>
                <a:off x="5119380" y="3760739"/>
                <a:ext cx="31499" cy="26993"/>
                <a:chOff x="5119380" y="3760739"/>
                <a:chExt cx="31499" cy="26993"/>
              </a:xfrm>
            </p:grpSpPr>
            <p:sp>
              <p:nvSpPr>
                <p:cNvPr id="5235" name="Google Shape;5235;p7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73"/>
              <p:cNvGrpSpPr/>
              <p:nvPr/>
            </p:nvGrpSpPr>
            <p:grpSpPr>
              <a:xfrm>
                <a:off x="5119380" y="3788235"/>
                <a:ext cx="31499" cy="26993"/>
                <a:chOff x="5119380" y="3788235"/>
                <a:chExt cx="31499" cy="26993"/>
              </a:xfrm>
            </p:grpSpPr>
            <p:sp>
              <p:nvSpPr>
                <p:cNvPr id="5238" name="Google Shape;5238;p7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3"/>
              <p:cNvGrpSpPr/>
              <p:nvPr/>
            </p:nvGrpSpPr>
            <p:grpSpPr>
              <a:xfrm>
                <a:off x="5158005" y="3875284"/>
                <a:ext cx="31405" cy="27001"/>
                <a:chOff x="5158005" y="3875284"/>
                <a:chExt cx="31405" cy="27001"/>
              </a:xfrm>
            </p:grpSpPr>
            <p:sp>
              <p:nvSpPr>
                <p:cNvPr id="5241" name="Google Shape;5241;p7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73"/>
              <p:cNvGrpSpPr/>
              <p:nvPr/>
            </p:nvGrpSpPr>
            <p:grpSpPr>
              <a:xfrm>
                <a:off x="5233163" y="3764545"/>
                <a:ext cx="31499" cy="26898"/>
                <a:chOff x="5233163" y="3764545"/>
                <a:chExt cx="31499" cy="26898"/>
              </a:xfrm>
            </p:grpSpPr>
            <p:sp>
              <p:nvSpPr>
                <p:cNvPr id="5244" name="Google Shape;5244;p7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73"/>
              <p:cNvGrpSpPr/>
              <p:nvPr/>
            </p:nvGrpSpPr>
            <p:grpSpPr>
              <a:xfrm>
                <a:off x="5276168" y="3805545"/>
                <a:ext cx="31499" cy="26906"/>
                <a:chOff x="5276168" y="3805545"/>
                <a:chExt cx="31499" cy="26906"/>
              </a:xfrm>
            </p:grpSpPr>
            <p:sp>
              <p:nvSpPr>
                <p:cNvPr id="5247" name="Google Shape;5247;p7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73"/>
              <p:cNvGrpSpPr/>
              <p:nvPr/>
            </p:nvGrpSpPr>
            <p:grpSpPr>
              <a:xfrm>
                <a:off x="5294053" y="3851933"/>
                <a:ext cx="31405" cy="26945"/>
                <a:chOff x="5294053" y="3851933"/>
                <a:chExt cx="31405" cy="26945"/>
              </a:xfrm>
            </p:grpSpPr>
            <p:sp>
              <p:nvSpPr>
                <p:cNvPr id="5250" name="Google Shape;5250;p7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73"/>
              <p:cNvGrpSpPr/>
              <p:nvPr/>
            </p:nvGrpSpPr>
            <p:grpSpPr>
              <a:xfrm>
                <a:off x="5341723" y="3851902"/>
                <a:ext cx="31405" cy="26977"/>
                <a:chOff x="5341723" y="3851902"/>
                <a:chExt cx="31405" cy="26977"/>
              </a:xfrm>
            </p:grpSpPr>
            <p:sp>
              <p:nvSpPr>
                <p:cNvPr id="5253" name="Google Shape;5253;p7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73"/>
              <p:cNvGrpSpPr/>
              <p:nvPr/>
            </p:nvGrpSpPr>
            <p:grpSpPr>
              <a:xfrm>
                <a:off x="5054871" y="3507855"/>
                <a:ext cx="31405" cy="26993"/>
                <a:chOff x="5054871" y="3507855"/>
                <a:chExt cx="31405" cy="26993"/>
              </a:xfrm>
            </p:grpSpPr>
            <p:sp>
              <p:nvSpPr>
                <p:cNvPr id="5256" name="Google Shape;5256;p7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73"/>
              <p:cNvGrpSpPr/>
              <p:nvPr/>
            </p:nvGrpSpPr>
            <p:grpSpPr>
              <a:xfrm>
                <a:off x="4876579" y="3675325"/>
                <a:ext cx="31405" cy="26969"/>
                <a:chOff x="4876579" y="3675325"/>
                <a:chExt cx="31405" cy="26969"/>
              </a:xfrm>
            </p:grpSpPr>
            <p:sp>
              <p:nvSpPr>
                <p:cNvPr id="5259" name="Google Shape;5259;p7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73"/>
              <p:cNvGrpSpPr/>
              <p:nvPr/>
            </p:nvGrpSpPr>
            <p:grpSpPr>
              <a:xfrm>
                <a:off x="4842233" y="3688333"/>
                <a:ext cx="31405" cy="26993"/>
                <a:chOff x="4842233" y="3688333"/>
                <a:chExt cx="31405" cy="26993"/>
              </a:xfrm>
            </p:grpSpPr>
            <p:sp>
              <p:nvSpPr>
                <p:cNvPr id="5262" name="Google Shape;5262;p7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73"/>
              <p:cNvGrpSpPr/>
              <p:nvPr/>
            </p:nvGrpSpPr>
            <p:grpSpPr>
              <a:xfrm>
                <a:off x="5187876" y="3608032"/>
                <a:ext cx="31405" cy="27001"/>
                <a:chOff x="5187876" y="3608032"/>
                <a:chExt cx="31405" cy="27001"/>
              </a:xfrm>
            </p:grpSpPr>
            <p:sp>
              <p:nvSpPr>
                <p:cNvPr id="5265" name="Google Shape;5265;p7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7" name="Google Shape;5267;p7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9" name="Google Shape;5269;p73"/>
              <p:cNvGrpSpPr/>
              <p:nvPr/>
            </p:nvGrpSpPr>
            <p:grpSpPr>
              <a:xfrm>
                <a:off x="5269224" y="3304167"/>
                <a:ext cx="40253" cy="34402"/>
                <a:chOff x="5269224" y="3304167"/>
                <a:chExt cx="40253" cy="34402"/>
              </a:xfrm>
            </p:grpSpPr>
            <p:sp>
              <p:nvSpPr>
                <p:cNvPr id="5270" name="Google Shape;5270;p7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73"/>
              <p:cNvGrpSpPr/>
              <p:nvPr/>
            </p:nvGrpSpPr>
            <p:grpSpPr>
              <a:xfrm>
                <a:off x="5327354" y="3476615"/>
                <a:ext cx="49864" cy="42723"/>
                <a:chOff x="5327354" y="3476615"/>
                <a:chExt cx="49864" cy="42723"/>
              </a:xfrm>
            </p:grpSpPr>
            <p:sp>
              <p:nvSpPr>
                <p:cNvPr id="5273" name="Google Shape;5273;p7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5" name="Google Shape;5275;p7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7" name="Google Shape;5277;p73"/>
              <p:cNvGrpSpPr/>
              <p:nvPr/>
            </p:nvGrpSpPr>
            <p:grpSpPr>
              <a:xfrm>
                <a:off x="5341723" y="3775957"/>
                <a:ext cx="31405" cy="26898"/>
                <a:chOff x="5341723" y="3775957"/>
                <a:chExt cx="31405" cy="26898"/>
              </a:xfrm>
            </p:grpSpPr>
            <p:sp>
              <p:nvSpPr>
                <p:cNvPr id="5278" name="Google Shape;5278;p7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73"/>
              <p:cNvGrpSpPr/>
              <p:nvPr/>
            </p:nvGrpSpPr>
            <p:grpSpPr>
              <a:xfrm>
                <a:off x="5439053" y="3699274"/>
                <a:ext cx="31405" cy="26898"/>
                <a:chOff x="5439053" y="3699274"/>
                <a:chExt cx="31405" cy="26898"/>
              </a:xfrm>
            </p:grpSpPr>
            <p:sp>
              <p:nvSpPr>
                <p:cNvPr id="5281" name="Google Shape;5281;p7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73"/>
              <p:cNvGrpSpPr/>
              <p:nvPr/>
            </p:nvGrpSpPr>
            <p:grpSpPr>
              <a:xfrm>
                <a:off x="5412414" y="3622307"/>
                <a:ext cx="31499" cy="26993"/>
                <a:chOff x="5412414" y="3622307"/>
                <a:chExt cx="31499" cy="26993"/>
              </a:xfrm>
            </p:grpSpPr>
            <p:sp>
              <p:nvSpPr>
                <p:cNvPr id="5284" name="Google Shape;5284;p7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73"/>
              <p:cNvGrpSpPr/>
              <p:nvPr/>
            </p:nvGrpSpPr>
            <p:grpSpPr>
              <a:xfrm>
                <a:off x="5476254" y="3473949"/>
                <a:ext cx="26835" cy="26930"/>
                <a:chOff x="5476254" y="3473949"/>
                <a:chExt cx="26835" cy="26930"/>
              </a:xfrm>
            </p:grpSpPr>
            <p:sp>
              <p:nvSpPr>
                <p:cNvPr id="5287" name="Google Shape;5287;p7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73"/>
              <p:cNvGrpSpPr/>
              <p:nvPr/>
            </p:nvGrpSpPr>
            <p:grpSpPr>
              <a:xfrm>
                <a:off x="5564547" y="3481594"/>
                <a:ext cx="31397" cy="26898"/>
                <a:chOff x="5564547" y="3481594"/>
                <a:chExt cx="31397" cy="26898"/>
              </a:xfrm>
            </p:grpSpPr>
            <p:sp>
              <p:nvSpPr>
                <p:cNvPr id="5290" name="Google Shape;5290;p7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3"/>
              <p:cNvGrpSpPr/>
              <p:nvPr/>
            </p:nvGrpSpPr>
            <p:grpSpPr>
              <a:xfrm>
                <a:off x="5534101" y="3470174"/>
                <a:ext cx="31397" cy="26906"/>
                <a:chOff x="5534101" y="3470174"/>
                <a:chExt cx="31397" cy="26906"/>
              </a:xfrm>
            </p:grpSpPr>
            <p:sp>
              <p:nvSpPr>
                <p:cNvPr id="5293" name="Google Shape;5293;p7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73"/>
              <p:cNvGrpSpPr/>
              <p:nvPr/>
            </p:nvGrpSpPr>
            <p:grpSpPr>
              <a:xfrm>
                <a:off x="5610879" y="3314486"/>
                <a:ext cx="31499" cy="26938"/>
                <a:chOff x="5610879" y="3314486"/>
                <a:chExt cx="31499" cy="26938"/>
              </a:xfrm>
            </p:grpSpPr>
            <p:sp>
              <p:nvSpPr>
                <p:cNvPr id="5296" name="Google Shape;5296;p7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73"/>
              <p:cNvGrpSpPr/>
              <p:nvPr/>
            </p:nvGrpSpPr>
            <p:grpSpPr>
              <a:xfrm>
                <a:off x="4834525" y="3501382"/>
                <a:ext cx="31499" cy="26898"/>
                <a:chOff x="4834525" y="3501382"/>
                <a:chExt cx="31499" cy="26898"/>
              </a:xfrm>
            </p:grpSpPr>
            <p:sp>
              <p:nvSpPr>
                <p:cNvPr id="5299" name="Google Shape;5299;p7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73"/>
              <p:cNvGrpSpPr/>
              <p:nvPr/>
            </p:nvGrpSpPr>
            <p:grpSpPr>
              <a:xfrm>
                <a:off x="4898460" y="3580158"/>
                <a:ext cx="31405" cy="26898"/>
                <a:chOff x="4898460" y="3580158"/>
                <a:chExt cx="31405" cy="26898"/>
              </a:xfrm>
            </p:grpSpPr>
            <p:sp>
              <p:nvSpPr>
                <p:cNvPr id="5302" name="Google Shape;5302;p7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73"/>
              <p:cNvGrpSpPr/>
              <p:nvPr/>
            </p:nvGrpSpPr>
            <p:grpSpPr>
              <a:xfrm>
                <a:off x="4882667" y="3608032"/>
                <a:ext cx="31499" cy="27001"/>
                <a:chOff x="4882667" y="3608032"/>
                <a:chExt cx="31499" cy="27001"/>
              </a:xfrm>
            </p:grpSpPr>
            <p:sp>
              <p:nvSpPr>
                <p:cNvPr id="5305" name="Google Shape;5305;p7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73"/>
              <p:cNvGrpSpPr/>
              <p:nvPr/>
            </p:nvGrpSpPr>
            <p:grpSpPr>
              <a:xfrm>
                <a:off x="4843373" y="3631407"/>
                <a:ext cx="16273" cy="16186"/>
                <a:chOff x="4843373" y="3631407"/>
                <a:chExt cx="16273" cy="16186"/>
              </a:xfrm>
            </p:grpSpPr>
            <p:sp>
              <p:nvSpPr>
                <p:cNvPr id="5308" name="Google Shape;5308;p7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73"/>
              <p:cNvGrpSpPr/>
              <p:nvPr/>
            </p:nvGrpSpPr>
            <p:grpSpPr>
              <a:xfrm>
                <a:off x="4727773" y="3591578"/>
                <a:ext cx="31499" cy="26898"/>
                <a:chOff x="4727773" y="3591578"/>
                <a:chExt cx="31499" cy="26898"/>
              </a:xfrm>
            </p:grpSpPr>
            <p:sp>
              <p:nvSpPr>
                <p:cNvPr id="5311" name="Google Shape;5311;p7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3" name="Google Shape;5313;p7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73"/>
              <p:cNvGrpSpPr/>
              <p:nvPr/>
            </p:nvGrpSpPr>
            <p:grpSpPr>
              <a:xfrm>
                <a:off x="4609421" y="3577398"/>
                <a:ext cx="31499" cy="27001"/>
                <a:chOff x="4609421" y="3577398"/>
                <a:chExt cx="31499" cy="27001"/>
              </a:xfrm>
            </p:grpSpPr>
            <p:sp>
              <p:nvSpPr>
                <p:cNvPr id="5316" name="Google Shape;5316;p7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3"/>
              <p:cNvGrpSpPr/>
              <p:nvPr/>
            </p:nvGrpSpPr>
            <p:grpSpPr>
              <a:xfrm>
                <a:off x="4649289" y="3577398"/>
                <a:ext cx="31499" cy="27001"/>
                <a:chOff x="4649289" y="3577398"/>
                <a:chExt cx="31499" cy="27001"/>
              </a:xfrm>
            </p:grpSpPr>
            <p:sp>
              <p:nvSpPr>
                <p:cNvPr id="5319" name="Google Shape;5319;p7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3"/>
              <p:cNvGrpSpPr/>
              <p:nvPr/>
            </p:nvGrpSpPr>
            <p:grpSpPr>
              <a:xfrm>
                <a:off x="4605614" y="3639523"/>
                <a:ext cx="31499" cy="26906"/>
                <a:chOff x="4605614" y="3639523"/>
                <a:chExt cx="31499" cy="26906"/>
              </a:xfrm>
            </p:grpSpPr>
            <p:sp>
              <p:nvSpPr>
                <p:cNvPr id="5322" name="Google Shape;5322;p7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73"/>
              <p:cNvGrpSpPr/>
              <p:nvPr/>
            </p:nvGrpSpPr>
            <p:grpSpPr>
              <a:xfrm>
                <a:off x="4785149" y="3618846"/>
                <a:ext cx="26930" cy="26843"/>
                <a:chOff x="4785149" y="3618846"/>
                <a:chExt cx="26930" cy="26843"/>
              </a:xfrm>
            </p:grpSpPr>
            <p:sp>
              <p:nvSpPr>
                <p:cNvPr id="5325" name="Google Shape;5325;p7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73"/>
              <p:cNvGrpSpPr/>
              <p:nvPr/>
            </p:nvGrpSpPr>
            <p:grpSpPr>
              <a:xfrm>
                <a:off x="4810167" y="3601567"/>
                <a:ext cx="31405" cy="26898"/>
                <a:chOff x="4810167" y="3601567"/>
                <a:chExt cx="31405" cy="26898"/>
              </a:xfrm>
            </p:grpSpPr>
            <p:sp>
              <p:nvSpPr>
                <p:cNvPr id="5328" name="Google Shape;5328;p7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73"/>
              <p:cNvGrpSpPr/>
              <p:nvPr/>
            </p:nvGrpSpPr>
            <p:grpSpPr>
              <a:xfrm>
                <a:off x="4831002" y="3373230"/>
                <a:ext cx="31405" cy="26898"/>
                <a:chOff x="4831002" y="3373230"/>
                <a:chExt cx="31405" cy="26898"/>
              </a:xfrm>
            </p:grpSpPr>
            <p:sp>
              <p:nvSpPr>
                <p:cNvPr id="5331" name="Google Shape;5331;p7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73"/>
              <p:cNvGrpSpPr/>
              <p:nvPr/>
            </p:nvGrpSpPr>
            <p:grpSpPr>
              <a:xfrm>
                <a:off x="4719311" y="3355054"/>
                <a:ext cx="31499" cy="27001"/>
                <a:chOff x="4719311" y="3355054"/>
                <a:chExt cx="31499" cy="27001"/>
              </a:xfrm>
            </p:grpSpPr>
            <p:sp>
              <p:nvSpPr>
                <p:cNvPr id="5334" name="Google Shape;5334;p7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73"/>
              <p:cNvGrpSpPr/>
              <p:nvPr/>
            </p:nvGrpSpPr>
            <p:grpSpPr>
              <a:xfrm>
                <a:off x="4798755" y="3450260"/>
                <a:ext cx="26930" cy="26930"/>
                <a:chOff x="4798755" y="3450260"/>
                <a:chExt cx="26930" cy="26930"/>
              </a:xfrm>
            </p:grpSpPr>
            <p:sp>
              <p:nvSpPr>
                <p:cNvPr id="5337" name="Google Shape;5337;p7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73"/>
              <p:cNvGrpSpPr/>
              <p:nvPr/>
            </p:nvGrpSpPr>
            <p:grpSpPr>
              <a:xfrm>
                <a:off x="4645576" y="3467555"/>
                <a:ext cx="31405" cy="26953"/>
                <a:chOff x="4645576" y="3467555"/>
                <a:chExt cx="31405" cy="26953"/>
              </a:xfrm>
            </p:grpSpPr>
            <p:sp>
              <p:nvSpPr>
                <p:cNvPr id="5340" name="Google Shape;5340;p7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73"/>
              <p:cNvGrpSpPr/>
              <p:nvPr/>
            </p:nvGrpSpPr>
            <p:grpSpPr>
              <a:xfrm>
                <a:off x="4687631" y="3583965"/>
                <a:ext cx="31499" cy="26898"/>
                <a:chOff x="4687631" y="3583965"/>
                <a:chExt cx="31499" cy="26898"/>
              </a:xfrm>
            </p:grpSpPr>
            <p:sp>
              <p:nvSpPr>
                <p:cNvPr id="5343" name="Google Shape;5343;p7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73"/>
              <p:cNvGrpSpPr/>
              <p:nvPr/>
            </p:nvGrpSpPr>
            <p:grpSpPr>
              <a:xfrm>
                <a:off x="4719311" y="3471314"/>
                <a:ext cx="31499" cy="27001"/>
                <a:chOff x="4719311" y="3471314"/>
                <a:chExt cx="31499" cy="27001"/>
              </a:xfrm>
            </p:grpSpPr>
            <p:sp>
              <p:nvSpPr>
                <p:cNvPr id="5346" name="Google Shape;5346;p7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73"/>
              <p:cNvGrpSpPr/>
              <p:nvPr/>
            </p:nvGrpSpPr>
            <p:grpSpPr>
              <a:xfrm>
                <a:off x="4719311" y="3434404"/>
                <a:ext cx="31499" cy="26898"/>
                <a:chOff x="4719311" y="3434404"/>
                <a:chExt cx="31499" cy="26898"/>
              </a:xfrm>
            </p:grpSpPr>
            <p:sp>
              <p:nvSpPr>
                <p:cNvPr id="5349" name="Google Shape;5349;p7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73"/>
              <p:cNvGrpSpPr/>
              <p:nvPr/>
            </p:nvGrpSpPr>
            <p:grpSpPr>
              <a:xfrm>
                <a:off x="4768876" y="3401772"/>
                <a:ext cx="31499" cy="26898"/>
                <a:chOff x="4768876" y="3401772"/>
                <a:chExt cx="31499" cy="26898"/>
              </a:xfrm>
            </p:grpSpPr>
            <p:sp>
              <p:nvSpPr>
                <p:cNvPr id="5352" name="Google Shape;5352;p7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73"/>
              <p:cNvGrpSpPr/>
              <p:nvPr/>
            </p:nvGrpSpPr>
            <p:grpSpPr>
              <a:xfrm>
                <a:off x="4762214" y="3471377"/>
                <a:ext cx="26938" cy="26938"/>
                <a:chOff x="4762214" y="3471377"/>
                <a:chExt cx="26938" cy="26938"/>
              </a:xfrm>
            </p:grpSpPr>
            <p:sp>
              <p:nvSpPr>
                <p:cNvPr id="5355" name="Google Shape;5355;p7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3"/>
              <p:cNvGrpSpPr/>
              <p:nvPr/>
            </p:nvGrpSpPr>
            <p:grpSpPr>
              <a:xfrm>
                <a:off x="4790473" y="3344782"/>
                <a:ext cx="31405" cy="26898"/>
                <a:chOff x="4790473" y="3344782"/>
                <a:chExt cx="31405" cy="26898"/>
              </a:xfrm>
            </p:grpSpPr>
            <p:sp>
              <p:nvSpPr>
                <p:cNvPr id="5358" name="Google Shape;5358;p7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73"/>
              <p:cNvGrpSpPr/>
              <p:nvPr/>
            </p:nvGrpSpPr>
            <p:grpSpPr>
              <a:xfrm>
                <a:off x="4823774" y="3950733"/>
                <a:ext cx="37398" cy="32034"/>
                <a:chOff x="4823774" y="3950733"/>
                <a:chExt cx="37398" cy="32034"/>
              </a:xfrm>
            </p:grpSpPr>
            <p:sp>
              <p:nvSpPr>
                <p:cNvPr id="5361" name="Google Shape;5361;p7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73"/>
              <p:cNvGrpSpPr/>
              <p:nvPr/>
            </p:nvGrpSpPr>
            <p:grpSpPr>
              <a:xfrm>
                <a:off x="4823396" y="4110566"/>
                <a:ext cx="31405" cy="26906"/>
                <a:chOff x="4823396" y="4110566"/>
                <a:chExt cx="31405" cy="26906"/>
              </a:xfrm>
            </p:grpSpPr>
            <p:sp>
              <p:nvSpPr>
                <p:cNvPr id="5364" name="Google Shape;5364;p7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73"/>
              <p:cNvGrpSpPr/>
              <p:nvPr/>
            </p:nvGrpSpPr>
            <p:grpSpPr>
              <a:xfrm>
                <a:off x="4838332" y="3821150"/>
                <a:ext cx="31499" cy="26898"/>
                <a:chOff x="4838332" y="3821150"/>
                <a:chExt cx="31499" cy="26898"/>
              </a:xfrm>
            </p:grpSpPr>
            <p:sp>
              <p:nvSpPr>
                <p:cNvPr id="5367" name="Google Shape;5367;p7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73"/>
              <p:cNvGrpSpPr/>
              <p:nvPr/>
            </p:nvGrpSpPr>
            <p:grpSpPr>
              <a:xfrm>
                <a:off x="4661275" y="3815007"/>
                <a:ext cx="36824" cy="31523"/>
                <a:chOff x="4661275" y="3815007"/>
                <a:chExt cx="36824" cy="31523"/>
              </a:xfrm>
            </p:grpSpPr>
            <p:sp>
              <p:nvSpPr>
                <p:cNvPr id="5370" name="Google Shape;5370;p7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73"/>
              <p:cNvGrpSpPr/>
              <p:nvPr/>
            </p:nvGrpSpPr>
            <p:grpSpPr>
              <a:xfrm>
                <a:off x="4558998" y="3851037"/>
                <a:ext cx="33591" cy="28699"/>
                <a:chOff x="4558998" y="3851037"/>
                <a:chExt cx="33591" cy="28699"/>
              </a:xfrm>
            </p:grpSpPr>
            <p:sp>
              <p:nvSpPr>
                <p:cNvPr id="5373" name="Google Shape;5373;p7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73"/>
              <p:cNvGrpSpPr/>
              <p:nvPr/>
            </p:nvGrpSpPr>
            <p:grpSpPr>
              <a:xfrm>
                <a:off x="4696762" y="3638587"/>
                <a:ext cx="33591" cy="28794"/>
                <a:chOff x="4696762" y="3638587"/>
                <a:chExt cx="33591" cy="28794"/>
              </a:xfrm>
            </p:grpSpPr>
            <p:sp>
              <p:nvSpPr>
                <p:cNvPr id="5376" name="Google Shape;5376;p7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73"/>
              <p:cNvGrpSpPr/>
              <p:nvPr/>
            </p:nvGrpSpPr>
            <p:grpSpPr>
              <a:xfrm>
                <a:off x="4929479" y="3939140"/>
                <a:ext cx="33497" cy="28692"/>
                <a:chOff x="4929479" y="3939140"/>
                <a:chExt cx="33497" cy="28692"/>
              </a:xfrm>
            </p:grpSpPr>
            <p:sp>
              <p:nvSpPr>
                <p:cNvPr id="5379" name="Google Shape;5379;p7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73"/>
              <p:cNvGrpSpPr/>
              <p:nvPr/>
            </p:nvGrpSpPr>
            <p:grpSpPr>
              <a:xfrm>
                <a:off x="4907119" y="3986039"/>
                <a:ext cx="33497" cy="28699"/>
                <a:chOff x="4907119" y="3986039"/>
                <a:chExt cx="33497" cy="28699"/>
              </a:xfrm>
            </p:grpSpPr>
            <p:sp>
              <p:nvSpPr>
                <p:cNvPr id="5382" name="Google Shape;5382;p7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73"/>
              <p:cNvGrpSpPr/>
              <p:nvPr/>
            </p:nvGrpSpPr>
            <p:grpSpPr>
              <a:xfrm>
                <a:off x="4911783" y="4048102"/>
                <a:ext cx="33591" cy="28762"/>
                <a:chOff x="4911783" y="4048102"/>
                <a:chExt cx="33591" cy="28762"/>
              </a:xfrm>
            </p:grpSpPr>
            <p:sp>
              <p:nvSpPr>
                <p:cNvPr id="5385" name="Google Shape;5385;p7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7" name="Google Shape;5387;p7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9" name="Google Shape;5389;p73"/>
              <p:cNvGrpSpPr/>
              <p:nvPr/>
            </p:nvGrpSpPr>
            <p:grpSpPr>
              <a:xfrm>
                <a:off x="4762623" y="3837847"/>
                <a:ext cx="42416" cy="36273"/>
                <a:chOff x="4762623" y="3837847"/>
                <a:chExt cx="42416" cy="36273"/>
              </a:xfrm>
            </p:grpSpPr>
            <p:sp>
              <p:nvSpPr>
                <p:cNvPr id="5390" name="Google Shape;5390;p7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73"/>
              <p:cNvGrpSpPr/>
              <p:nvPr/>
            </p:nvGrpSpPr>
            <p:grpSpPr>
              <a:xfrm>
                <a:off x="4746044" y="4104966"/>
                <a:ext cx="33497" cy="28699"/>
                <a:chOff x="4746044" y="4104966"/>
                <a:chExt cx="33497" cy="28699"/>
              </a:xfrm>
            </p:grpSpPr>
            <p:sp>
              <p:nvSpPr>
                <p:cNvPr id="5393" name="Google Shape;5393;p7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73"/>
              <p:cNvGrpSpPr/>
              <p:nvPr/>
            </p:nvGrpSpPr>
            <p:grpSpPr>
              <a:xfrm>
                <a:off x="4859646" y="4162554"/>
                <a:ext cx="33591" cy="28762"/>
                <a:chOff x="4859646" y="4162554"/>
                <a:chExt cx="33591" cy="28762"/>
              </a:xfrm>
            </p:grpSpPr>
            <p:sp>
              <p:nvSpPr>
                <p:cNvPr id="5396" name="Google Shape;5396;p7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8" name="Google Shape;5398;p73"/>
            <p:cNvGrpSpPr/>
            <p:nvPr/>
          </p:nvGrpSpPr>
          <p:grpSpPr>
            <a:xfrm>
              <a:off x="3597785" y="3274438"/>
              <a:ext cx="855610" cy="1122100"/>
              <a:chOff x="3597785" y="3274438"/>
              <a:chExt cx="855610" cy="1122100"/>
            </a:xfrm>
          </p:grpSpPr>
          <p:grpSp>
            <p:nvGrpSpPr>
              <p:cNvPr id="5399" name="Google Shape;5399;p73"/>
              <p:cNvGrpSpPr/>
              <p:nvPr/>
            </p:nvGrpSpPr>
            <p:grpSpPr>
              <a:xfrm>
                <a:off x="3617857" y="3284717"/>
                <a:ext cx="826785" cy="1099165"/>
                <a:chOff x="3617857" y="3284717"/>
                <a:chExt cx="826785" cy="1099165"/>
              </a:xfrm>
            </p:grpSpPr>
            <p:sp>
              <p:nvSpPr>
                <p:cNvPr id="5400" name="Google Shape;5400;p7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3"/>
              <p:cNvGrpSpPr/>
              <p:nvPr/>
            </p:nvGrpSpPr>
            <p:grpSpPr>
              <a:xfrm>
                <a:off x="4180904" y="4251758"/>
                <a:ext cx="37783" cy="32420"/>
                <a:chOff x="4180904" y="4251758"/>
                <a:chExt cx="37783" cy="32420"/>
              </a:xfrm>
            </p:grpSpPr>
            <p:sp>
              <p:nvSpPr>
                <p:cNvPr id="5457" name="Google Shape;5457;p7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73"/>
              <p:cNvGrpSpPr/>
              <p:nvPr/>
            </p:nvGrpSpPr>
            <p:grpSpPr>
              <a:xfrm>
                <a:off x="4201644" y="4081324"/>
                <a:ext cx="37783" cy="32364"/>
                <a:chOff x="4201644" y="4081324"/>
                <a:chExt cx="37783" cy="32364"/>
              </a:xfrm>
            </p:grpSpPr>
            <p:sp>
              <p:nvSpPr>
                <p:cNvPr id="5460" name="Google Shape;5460;p7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73"/>
              <p:cNvGrpSpPr/>
              <p:nvPr/>
            </p:nvGrpSpPr>
            <p:grpSpPr>
              <a:xfrm>
                <a:off x="4284416" y="3887428"/>
                <a:ext cx="37783" cy="32451"/>
                <a:chOff x="4284416" y="3887428"/>
                <a:chExt cx="37783" cy="32451"/>
              </a:xfrm>
            </p:grpSpPr>
            <p:sp>
              <p:nvSpPr>
                <p:cNvPr id="5463" name="Google Shape;5463;p7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73"/>
              <p:cNvGrpSpPr/>
              <p:nvPr/>
            </p:nvGrpSpPr>
            <p:grpSpPr>
              <a:xfrm>
                <a:off x="4223721" y="3860404"/>
                <a:ext cx="37870" cy="32364"/>
                <a:chOff x="4223721" y="3860404"/>
                <a:chExt cx="37870" cy="32364"/>
              </a:xfrm>
            </p:grpSpPr>
            <p:sp>
              <p:nvSpPr>
                <p:cNvPr id="5466" name="Google Shape;5466;p7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73"/>
              <p:cNvGrpSpPr/>
              <p:nvPr/>
            </p:nvGrpSpPr>
            <p:grpSpPr>
              <a:xfrm>
                <a:off x="4104889" y="3699242"/>
                <a:ext cx="37776" cy="32357"/>
                <a:chOff x="4104889" y="3699242"/>
                <a:chExt cx="37776" cy="32357"/>
              </a:xfrm>
            </p:grpSpPr>
            <p:sp>
              <p:nvSpPr>
                <p:cNvPr id="5469" name="Google Shape;5469;p7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73"/>
              <p:cNvGrpSpPr/>
              <p:nvPr/>
            </p:nvGrpSpPr>
            <p:grpSpPr>
              <a:xfrm>
                <a:off x="4143608" y="3475121"/>
                <a:ext cx="37878" cy="32420"/>
                <a:chOff x="4143608" y="3475121"/>
                <a:chExt cx="37878" cy="32420"/>
              </a:xfrm>
            </p:grpSpPr>
            <p:sp>
              <p:nvSpPr>
                <p:cNvPr id="5472" name="Google Shape;5472;p7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73"/>
              <p:cNvGrpSpPr/>
              <p:nvPr/>
            </p:nvGrpSpPr>
            <p:grpSpPr>
              <a:xfrm>
                <a:off x="4217248" y="3570893"/>
                <a:ext cx="37776" cy="32364"/>
                <a:chOff x="4217248" y="3570893"/>
                <a:chExt cx="37776" cy="32364"/>
              </a:xfrm>
            </p:grpSpPr>
            <p:sp>
              <p:nvSpPr>
                <p:cNvPr id="5475" name="Google Shape;5475;p7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73"/>
              <p:cNvGrpSpPr/>
              <p:nvPr/>
            </p:nvGrpSpPr>
            <p:grpSpPr>
              <a:xfrm>
                <a:off x="4255307" y="3431612"/>
                <a:ext cx="37776" cy="32451"/>
                <a:chOff x="4255307" y="3431612"/>
                <a:chExt cx="37776" cy="32451"/>
              </a:xfrm>
            </p:grpSpPr>
            <p:sp>
              <p:nvSpPr>
                <p:cNvPr id="5478" name="Google Shape;5478;p7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73"/>
              <p:cNvGrpSpPr/>
              <p:nvPr/>
            </p:nvGrpSpPr>
            <p:grpSpPr>
              <a:xfrm>
                <a:off x="3853052" y="3577398"/>
                <a:ext cx="37776" cy="32420"/>
                <a:chOff x="3853052" y="3577398"/>
                <a:chExt cx="37776" cy="32420"/>
              </a:xfrm>
            </p:grpSpPr>
            <p:sp>
              <p:nvSpPr>
                <p:cNvPr id="5481" name="Google Shape;5481;p7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73"/>
              <p:cNvGrpSpPr/>
              <p:nvPr/>
            </p:nvGrpSpPr>
            <p:grpSpPr>
              <a:xfrm>
                <a:off x="4039908" y="3412107"/>
                <a:ext cx="37776" cy="32357"/>
                <a:chOff x="4039908" y="3412107"/>
                <a:chExt cx="37776" cy="32357"/>
              </a:xfrm>
            </p:grpSpPr>
            <p:sp>
              <p:nvSpPr>
                <p:cNvPr id="5484" name="Google Shape;5484;p7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73"/>
              <p:cNvGrpSpPr/>
              <p:nvPr/>
            </p:nvGrpSpPr>
            <p:grpSpPr>
              <a:xfrm>
                <a:off x="4017360" y="3342061"/>
                <a:ext cx="37870" cy="32380"/>
                <a:chOff x="4017360" y="3342061"/>
                <a:chExt cx="37870" cy="32380"/>
              </a:xfrm>
            </p:grpSpPr>
            <p:sp>
              <p:nvSpPr>
                <p:cNvPr id="5487" name="Google Shape;5487;p7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9" name="Google Shape;5489;p7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1" name="Google Shape;5491;p73"/>
              <p:cNvGrpSpPr/>
              <p:nvPr/>
            </p:nvGrpSpPr>
            <p:grpSpPr>
              <a:xfrm>
                <a:off x="3750870" y="3418650"/>
                <a:ext cx="37776" cy="32380"/>
                <a:chOff x="3750870" y="3418650"/>
                <a:chExt cx="37776" cy="32380"/>
              </a:xfrm>
            </p:grpSpPr>
            <p:sp>
              <p:nvSpPr>
                <p:cNvPr id="5492" name="Google Shape;5492;p7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73"/>
              <p:cNvGrpSpPr/>
              <p:nvPr/>
            </p:nvGrpSpPr>
            <p:grpSpPr>
              <a:xfrm>
                <a:off x="3632509" y="3274438"/>
                <a:ext cx="37783" cy="32357"/>
                <a:chOff x="3632509" y="3274438"/>
                <a:chExt cx="37783" cy="32357"/>
              </a:xfrm>
            </p:grpSpPr>
            <p:sp>
              <p:nvSpPr>
                <p:cNvPr id="5495" name="Google Shape;5495;p7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73"/>
              <p:cNvGrpSpPr/>
              <p:nvPr/>
            </p:nvGrpSpPr>
            <p:grpSpPr>
              <a:xfrm>
                <a:off x="3906424" y="3297561"/>
                <a:ext cx="37776" cy="32451"/>
                <a:chOff x="3906424" y="3297561"/>
                <a:chExt cx="37776" cy="32451"/>
              </a:xfrm>
            </p:grpSpPr>
            <p:sp>
              <p:nvSpPr>
                <p:cNvPr id="5498" name="Google Shape;5498;p7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73"/>
              <p:cNvGrpSpPr/>
              <p:nvPr/>
            </p:nvGrpSpPr>
            <p:grpSpPr>
              <a:xfrm>
                <a:off x="3866084" y="3412107"/>
                <a:ext cx="37776" cy="32357"/>
                <a:chOff x="3866084" y="3412107"/>
                <a:chExt cx="37776" cy="32357"/>
              </a:xfrm>
            </p:grpSpPr>
            <p:sp>
              <p:nvSpPr>
                <p:cNvPr id="5501" name="Google Shape;5501;p7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73"/>
              <p:cNvGrpSpPr/>
              <p:nvPr/>
            </p:nvGrpSpPr>
            <p:grpSpPr>
              <a:xfrm>
                <a:off x="4023919" y="3766409"/>
                <a:ext cx="37783" cy="32357"/>
                <a:chOff x="4023919" y="3766409"/>
                <a:chExt cx="37783" cy="32357"/>
              </a:xfrm>
            </p:grpSpPr>
            <p:sp>
              <p:nvSpPr>
                <p:cNvPr id="5504" name="Google Shape;5504;p7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73"/>
              <p:cNvGrpSpPr/>
              <p:nvPr/>
            </p:nvGrpSpPr>
            <p:grpSpPr>
              <a:xfrm>
                <a:off x="3973882" y="3779449"/>
                <a:ext cx="37776" cy="32357"/>
                <a:chOff x="3973882" y="3779449"/>
                <a:chExt cx="37776" cy="32357"/>
              </a:xfrm>
            </p:grpSpPr>
            <p:sp>
              <p:nvSpPr>
                <p:cNvPr id="5507" name="Google Shape;5507;p7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73"/>
              <p:cNvGrpSpPr/>
              <p:nvPr/>
            </p:nvGrpSpPr>
            <p:grpSpPr>
              <a:xfrm>
                <a:off x="4073398" y="3838028"/>
                <a:ext cx="37776" cy="32380"/>
                <a:chOff x="4073398" y="3838028"/>
                <a:chExt cx="37776" cy="32380"/>
              </a:xfrm>
            </p:grpSpPr>
            <p:sp>
              <p:nvSpPr>
                <p:cNvPr id="5510" name="Google Shape;5510;p7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73"/>
              <p:cNvGrpSpPr/>
              <p:nvPr/>
            </p:nvGrpSpPr>
            <p:grpSpPr>
              <a:xfrm>
                <a:off x="4342672" y="4144496"/>
                <a:ext cx="37752" cy="32364"/>
                <a:chOff x="4342672" y="4144496"/>
                <a:chExt cx="37752" cy="32364"/>
              </a:xfrm>
            </p:grpSpPr>
            <p:sp>
              <p:nvSpPr>
                <p:cNvPr id="5513" name="Google Shape;5513;p7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3"/>
              <p:cNvGrpSpPr/>
              <p:nvPr/>
            </p:nvGrpSpPr>
            <p:grpSpPr>
              <a:xfrm>
                <a:off x="4406386" y="4056872"/>
                <a:ext cx="37783" cy="32364"/>
                <a:chOff x="4406386" y="4056872"/>
                <a:chExt cx="37783" cy="32364"/>
              </a:xfrm>
            </p:grpSpPr>
            <p:sp>
              <p:nvSpPr>
                <p:cNvPr id="5516" name="Google Shape;5516;p7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73"/>
              <p:cNvGrpSpPr/>
              <p:nvPr/>
            </p:nvGrpSpPr>
            <p:grpSpPr>
              <a:xfrm>
                <a:off x="4284416" y="4245254"/>
                <a:ext cx="37783" cy="32357"/>
                <a:chOff x="4284416" y="4245254"/>
                <a:chExt cx="37783" cy="32357"/>
              </a:xfrm>
            </p:grpSpPr>
            <p:sp>
              <p:nvSpPr>
                <p:cNvPr id="5519" name="Google Shape;5519;p7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73"/>
              <p:cNvGrpSpPr/>
              <p:nvPr/>
            </p:nvGrpSpPr>
            <p:grpSpPr>
              <a:xfrm>
                <a:off x="4219057" y="4331258"/>
                <a:ext cx="37776" cy="32364"/>
                <a:chOff x="4219057" y="4331258"/>
                <a:chExt cx="37776" cy="32364"/>
              </a:xfrm>
            </p:grpSpPr>
            <p:sp>
              <p:nvSpPr>
                <p:cNvPr id="5522" name="Google Shape;5522;p7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73"/>
              <p:cNvGrpSpPr/>
              <p:nvPr/>
            </p:nvGrpSpPr>
            <p:grpSpPr>
              <a:xfrm>
                <a:off x="4204122" y="4141688"/>
                <a:ext cx="33497" cy="28699"/>
                <a:chOff x="4204122" y="4141688"/>
                <a:chExt cx="33497" cy="28699"/>
              </a:xfrm>
            </p:grpSpPr>
            <p:sp>
              <p:nvSpPr>
                <p:cNvPr id="5525" name="Google Shape;5525;p7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73"/>
              <p:cNvGrpSpPr/>
              <p:nvPr/>
            </p:nvGrpSpPr>
            <p:grpSpPr>
              <a:xfrm>
                <a:off x="4301546" y="4003869"/>
                <a:ext cx="38916" cy="33324"/>
                <a:chOff x="4301546" y="4003869"/>
                <a:chExt cx="38916" cy="33324"/>
              </a:xfrm>
            </p:grpSpPr>
            <p:sp>
              <p:nvSpPr>
                <p:cNvPr id="5528" name="Google Shape;5528;p7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73"/>
              <p:cNvGrpSpPr/>
              <p:nvPr/>
            </p:nvGrpSpPr>
            <p:grpSpPr>
              <a:xfrm>
                <a:off x="4210681" y="3924669"/>
                <a:ext cx="36549" cy="31366"/>
                <a:chOff x="4210681" y="3924669"/>
                <a:chExt cx="36549" cy="31366"/>
              </a:xfrm>
            </p:grpSpPr>
            <p:sp>
              <p:nvSpPr>
                <p:cNvPr id="5531" name="Google Shape;5531;p7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73"/>
              <p:cNvGrpSpPr/>
              <p:nvPr/>
            </p:nvGrpSpPr>
            <p:grpSpPr>
              <a:xfrm>
                <a:off x="3987771" y="3628874"/>
                <a:ext cx="31499" cy="26993"/>
                <a:chOff x="3987771" y="3628874"/>
                <a:chExt cx="31499" cy="26993"/>
              </a:xfrm>
            </p:grpSpPr>
            <p:sp>
              <p:nvSpPr>
                <p:cNvPr id="5534" name="Google Shape;5534;p7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73"/>
              <p:cNvGrpSpPr/>
              <p:nvPr/>
            </p:nvGrpSpPr>
            <p:grpSpPr>
              <a:xfrm>
                <a:off x="4087382" y="3775674"/>
                <a:ext cx="31405" cy="26898"/>
                <a:chOff x="4087382" y="3775674"/>
                <a:chExt cx="31405" cy="26898"/>
              </a:xfrm>
            </p:grpSpPr>
            <p:sp>
              <p:nvSpPr>
                <p:cNvPr id="5537" name="Google Shape;5537;p7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73"/>
              <p:cNvGrpSpPr/>
              <p:nvPr/>
            </p:nvGrpSpPr>
            <p:grpSpPr>
              <a:xfrm>
                <a:off x="4118873" y="3856637"/>
                <a:ext cx="31405" cy="26906"/>
                <a:chOff x="4118873" y="3856637"/>
                <a:chExt cx="31405" cy="26906"/>
              </a:xfrm>
            </p:grpSpPr>
            <p:sp>
              <p:nvSpPr>
                <p:cNvPr id="5540" name="Google Shape;5540;p7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2" name="Google Shape;5542;p73"/>
              <p:cNvGrpSpPr/>
              <p:nvPr/>
            </p:nvGrpSpPr>
            <p:grpSpPr>
              <a:xfrm>
                <a:off x="4168541" y="3639523"/>
                <a:ext cx="31499" cy="26906"/>
                <a:chOff x="4168541" y="3639523"/>
                <a:chExt cx="31499" cy="26906"/>
              </a:xfrm>
            </p:grpSpPr>
            <p:sp>
              <p:nvSpPr>
                <p:cNvPr id="5543" name="Google Shape;5543;p7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73"/>
              <p:cNvGrpSpPr/>
              <p:nvPr/>
            </p:nvGrpSpPr>
            <p:grpSpPr>
              <a:xfrm>
                <a:off x="3965789" y="3393545"/>
                <a:ext cx="31405" cy="26945"/>
                <a:chOff x="3965789" y="3393545"/>
                <a:chExt cx="31405" cy="26945"/>
              </a:xfrm>
            </p:grpSpPr>
            <p:sp>
              <p:nvSpPr>
                <p:cNvPr id="5546" name="Google Shape;5546;p7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73"/>
              <p:cNvGrpSpPr/>
              <p:nvPr/>
            </p:nvGrpSpPr>
            <p:grpSpPr>
              <a:xfrm>
                <a:off x="3925166" y="3491008"/>
                <a:ext cx="31405" cy="27001"/>
                <a:chOff x="3925166" y="3491008"/>
                <a:chExt cx="31405" cy="27001"/>
              </a:xfrm>
            </p:grpSpPr>
            <p:sp>
              <p:nvSpPr>
                <p:cNvPr id="5549" name="Google Shape;5549;p7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73"/>
              <p:cNvGrpSpPr/>
              <p:nvPr/>
            </p:nvGrpSpPr>
            <p:grpSpPr>
              <a:xfrm>
                <a:off x="3682845" y="3340976"/>
                <a:ext cx="31397" cy="26898"/>
                <a:chOff x="3682845" y="3340976"/>
                <a:chExt cx="31397" cy="26898"/>
              </a:xfrm>
            </p:grpSpPr>
            <p:sp>
              <p:nvSpPr>
                <p:cNvPr id="5552" name="Google Shape;5552;p7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3"/>
              <p:cNvGrpSpPr/>
              <p:nvPr/>
            </p:nvGrpSpPr>
            <p:grpSpPr>
              <a:xfrm>
                <a:off x="3795393" y="3353725"/>
                <a:ext cx="31499" cy="26993"/>
                <a:chOff x="3795393" y="3353725"/>
                <a:chExt cx="31499" cy="26993"/>
              </a:xfrm>
            </p:grpSpPr>
            <p:sp>
              <p:nvSpPr>
                <p:cNvPr id="5555" name="Google Shape;5555;p7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73"/>
              <p:cNvGrpSpPr/>
              <p:nvPr/>
            </p:nvGrpSpPr>
            <p:grpSpPr>
              <a:xfrm>
                <a:off x="4176909" y="4363221"/>
                <a:ext cx="38924" cy="33316"/>
                <a:chOff x="4176909" y="4363221"/>
                <a:chExt cx="38924" cy="33316"/>
              </a:xfrm>
            </p:grpSpPr>
            <p:sp>
              <p:nvSpPr>
                <p:cNvPr id="5558" name="Google Shape;5558;p7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73"/>
              <p:cNvGrpSpPr/>
              <p:nvPr/>
            </p:nvGrpSpPr>
            <p:grpSpPr>
              <a:xfrm>
                <a:off x="4226191" y="4007660"/>
                <a:ext cx="33560" cy="28770"/>
                <a:chOff x="4226191" y="4007660"/>
                <a:chExt cx="33560" cy="28770"/>
              </a:xfrm>
            </p:grpSpPr>
            <p:sp>
              <p:nvSpPr>
                <p:cNvPr id="5561" name="Google Shape;5561;p7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73"/>
              <p:cNvGrpSpPr/>
              <p:nvPr/>
            </p:nvGrpSpPr>
            <p:grpSpPr>
              <a:xfrm>
                <a:off x="3597785" y="3377045"/>
                <a:ext cx="33591" cy="28699"/>
                <a:chOff x="3597785" y="3377045"/>
                <a:chExt cx="33591" cy="28699"/>
              </a:xfrm>
            </p:grpSpPr>
            <p:sp>
              <p:nvSpPr>
                <p:cNvPr id="5564" name="Google Shape;5564;p7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73"/>
              <p:cNvGrpSpPr/>
              <p:nvPr/>
            </p:nvGrpSpPr>
            <p:grpSpPr>
              <a:xfrm>
                <a:off x="3887870" y="3669796"/>
                <a:ext cx="33591" cy="28692"/>
                <a:chOff x="3887870" y="3669796"/>
                <a:chExt cx="33591" cy="28692"/>
              </a:xfrm>
            </p:grpSpPr>
            <p:sp>
              <p:nvSpPr>
                <p:cNvPr id="5567" name="Google Shape;5567;p7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73"/>
              <p:cNvGrpSpPr/>
              <p:nvPr/>
            </p:nvGrpSpPr>
            <p:grpSpPr>
              <a:xfrm>
                <a:off x="3818320" y="3481625"/>
                <a:ext cx="33497" cy="28770"/>
                <a:chOff x="3818320" y="3481625"/>
                <a:chExt cx="33497" cy="28770"/>
              </a:xfrm>
            </p:grpSpPr>
            <p:sp>
              <p:nvSpPr>
                <p:cNvPr id="5570" name="Google Shape;5570;p7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73"/>
              <p:cNvGrpSpPr/>
              <p:nvPr/>
            </p:nvGrpSpPr>
            <p:grpSpPr>
              <a:xfrm>
                <a:off x="4278139" y="4120948"/>
                <a:ext cx="37492" cy="32129"/>
                <a:chOff x="4278139" y="4120948"/>
                <a:chExt cx="37492" cy="32129"/>
              </a:xfrm>
            </p:grpSpPr>
            <p:sp>
              <p:nvSpPr>
                <p:cNvPr id="5573" name="Google Shape;5573;p7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73"/>
              <p:cNvGrpSpPr/>
              <p:nvPr/>
            </p:nvGrpSpPr>
            <p:grpSpPr>
              <a:xfrm>
                <a:off x="4419898" y="3977388"/>
                <a:ext cx="33497" cy="28692"/>
                <a:chOff x="4419898" y="3977388"/>
                <a:chExt cx="33497" cy="28692"/>
              </a:xfrm>
            </p:grpSpPr>
            <p:sp>
              <p:nvSpPr>
                <p:cNvPr id="5576" name="Google Shape;5576;p7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73"/>
              <p:cNvGrpSpPr/>
              <p:nvPr/>
            </p:nvGrpSpPr>
            <p:grpSpPr>
              <a:xfrm>
                <a:off x="4158930" y="4034684"/>
                <a:ext cx="33497" cy="28762"/>
                <a:chOff x="4158930" y="4034684"/>
                <a:chExt cx="33497" cy="28762"/>
              </a:xfrm>
            </p:grpSpPr>
            <p:sp>
              <p:nvSpPr>
                <p:cNvPr id="5579" name="Google Shape;5579;p7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73"/>
              <p:cNvGrpSpPr/>
              <p:nvPr/>
            </p:nvGrpSpPr>
            <p:grpSpPr>
              <a:xfrm>
                <a:off x="4134949" y="3957049"/>
                <a:ext cx="33497" cy="28770"/>
                <a:chOff x="4134949" y="3957049"/>
                <a:chExt cx="33497" cy="28770"/>
              </a:xfrm>
            </p:grpSpPr>
            <p:sp>
              <p:nvSpPr>
                <p:cNvPr id="5582" name="Google Shape;5582;p7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73"/>
              <p:cNvGrpSpPr/>
              <p:nvPr/>
            </p:nvGrpSpPr>
            <p:grpSpPr>
              <a:xfrm>
                <a:off x="4193653" y="4184403"/>
                <a:ext cx="43580" cy="37264"/>
                <a:chOff x="4193653" y="4184403"/>
                <a:chExt cx="43580" cy="37264"/>
              </a:xfrm>
            </p:grpSpPr>
            <p:sp>
              <p:nvSpPr>
                <p:cNvPr id="5585" name="Google Shape;5585;p7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73"/>
              <p:cNvGrpSpPr/>
              <p:nvPr/>
            </p:nvGrpSpPr>
            <p:grpSpPr>
              <a:xfrm>
                <a:off x="4343600" y="3943844"/>
                <a:ext cx="43580" cy="37312"/>
                <a:chOff x="4343600" y="3943844"/>
                <a:chExt cx="43580" cy="37312"/>
              </a:xfrm>
            </p:grpSpPr>
            <p:sp>
              <p:nvSpPr>
                <p:cNvPr id="5588" name="Google Shape;5588;p7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73"/>
              <p:cNvGrpSpPr/>
              <p:nvPr/>
            </p:nvGrpSpPr>
            <p:grpSpPr>
              <a:xfrm>
                <a:off x="4172339" y="3381693"/>
                <a:ext cx="31499" cy="27001"/>
                <a:chOff x="4172339" y="3381693"/>
                <a:chExt cx="31499" cy="27001"/>
              </a:xfrm>
            </p:grpSpPr>
            <p:sp>
              <p:nvSpPr>
                <p:cNvPr id="5591" name="Google Shape;5591;p7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596"/>
        <p:cNvGrpSpPr/>
        <p:nvPr/>
      </p:nvGrpSpPr>
      <p:grpSpPr>
        <a:xfrm>
          <a:off x="0" y="0"/>
          <a:ext cx="0" cy="0"/>
          <a:chOff x="0" y="0"/>
          <a:chExt cx="0" cy="0"/>
        </a:xfrm>
      </p:grpSpPr>
      <p:grpSp>
        <p:nvGrpSpPr>
          <p:cNvPr id="5597" name="Google Shape;5597;p74"/>
          <p:cNvGrpSpPr/>
          <p:nvPr/>
        </p:nvGrpSpPr>
        <p:grpSpPr>
          <a:xfrm>
            <a:off x="725424" y="969759"/>
            <a:ext cx="2507799" cy="206239"/>
            <a:chOff x="106648" y="895722"/>
            <a:chExt cx="4481413" cy="374300"/>
          </a:xfrm>
        </p:grpSpPr>
        <p:grpSp>
          <p:nvGrpSpPr>
            <p:cNvPr id="5598" name="Google Shape;5598;p74"/>
            <p:cNvGrpSpPr/>
            <p:nvPr/>
          </p:nvGrpSpPr>
          <p:grpSpPr>
            <a:xfrm>
              <a:off x="2233276" y="895722"/>
              <a:ext cx="1082667" cy="223591"/>
              <a:chOff x="4808316" y="2800065"/>
              <a:chExt cx="1999386" cy="412910"/>
            </a:xfrm>
          </p:grpSpPr>
          <p:sp>
            <p:nvSpPr>
              <p:cNvPr id="5599" name="Google Shape;5599;p7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0" name="Google Shape;5600;p74"/>
              <p:cNvGrpSpPr/>
              <p:nvPr/>
            </p:nvGrpSpPr>
            <p:grpSpPr>
              <a:xfrm>
                <a:off x="4808316" y="2800065"/>
                <a:ext cx="92400" cy="411825"/>
                <a:chOff x="845575" y="2563700"/>
                <a:chExt cx="92400" cy="411825"/>
              </a:xfrm>
            </p:grpSpPr>
            <p:cxnSp>
              <p:nvCxnSpPr>
                <p:cNvPr id="5601" name="Google Shape;5601;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02" name="Google Shape;5602;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3" name="Google Shape;5603;p74"/>
            <p:cNvGrpSpPr/>
            <p:nvPr/>
          </p:nvGrpSpPr>
          <p:grpSpPr>
            <a:xfrm>
              <a:off x="106648" y="895722"/>
              <a:ext cx="1088401" cy="223591"/>
              <a:chOff x="881025" y="2800065"/>
              <a:chExt cx="2009975" cy="412910"/>
            </a:xfrm>
          </p:grpSpPr>
          <p:sp>
            <p:nvSpPr>
              <p:cNvPr id="5604" name="Google Shape;5604;p7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5" name="Google Shape;5605;p74"/>
              <p:cNvGrpSpPr/>
              <p:nvPr/>
            </p:nvGrpSpPr>
            <p:grpSpPr>
              <a:xfrm>
                <a:off x="881025" y="2800065"/>
                <a:ext cx="92400" cy="411825"/>
                <a:chOff x="845575" y="2563700"/>
                <a:chExt cx="92400" cy="411825"/>
              </a:xfrm>
            </p:grpSpPr>
            <p:cxnSp>
              <p:nvCxnSpPr>
                <p:cNvPr id="5606" name="Google Shape;5606;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07" name="Google Shape;5607;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8" name="Google Shape;5608;p74"/>
            <p:cNvGrpSpPr/>
            <p:nvPr/>
          </p:nvGrpSpPr>
          <p:grpSpPr>
            <a:xfrm>
              <a:off x="1172346" y="1047018"/>
              <a:ext cx="1083151" cy="223003"/>
              <a:chOff x="2849073" y="3079467"/>
              <a:chExt cx="2000279" cy="411825"/>
            </a:xfrm>
          </p:grpSpPr>
          <p:sp>
            <p:nvSpPr>
              <p:cNvPr id="5609" name="Google Shape;5609;p7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0" name="Google Shape;5610;p74"/>
              <p:cNvGrpSpPr/>
              <p:nvPr/>
            </p:nvGrpSpPr>
            <p:grpSpPr>
              <a:xfrm rot="10800000">
                <a:off x="2849073" y="3079467"/>
                <a:ext cx="92400" cy="411825"/>
                <a:chOff x="2070100" y="2563700"/>
                <a:chExt cx="92400" cy="411825"/>
              </a:xfrm>
            </p:grpSpPr>
            <p:cxnSp>
              <p:nvCxnSpPr>
                <p:cNvPr id="5611" name="Google Shape;5611;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12" name="Google Shape;5612;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3" name="Google Shape;5613;p74"/>
            <p:cNvGrpSpPr/>
            <p:nvPr/>
          </p:nvGrpSpPr>
          <p:grpSpPr>
            <a:xfrm>
              <a:off x="3290132" y="1047018"/>
              <a:ext cx="1297929" cy="223003"/>
              <a:chOff x="6760035" y="3079467"/>
              <a:chExt cx="2396914" cy="411825"/>
            </a:xfrm>
          </p:grpSpPr>
          <p:sp>
            <p:nvSpPr>
              <p:cNvPr id="5614" name="Google Shape;5614;p7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5" name="Google Shape;5615;p74"/>
              <p:cNvGrpSpPr/>
              <p:nvPr/>
            </p:nvGrpSpPr>
            <p:grpSpPr>
              <a:xfrm rot="10800000">
                <a:off x="6760035" y="3079467"/>
                <a:ext cx="92400" cy="411825"/>
                <a:chOff x="2070100" y="2563700"/>
                <a:chExt cx="92400" cy="411825"/>
              </a:xfrm>
            </p:grpSpPr>
            <p:cxnSp>
              <p:nvCxnSpPr>
                <p:cNvPr id="5616" name="Google Shape;5616;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17" name="Google Shape;5617;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18" name="Google Shape;5618;p74"/>
          <p:cNvGrpSpPr/>
          <p:nvPr/>
        </p:nvGrpSpPr>
        <p:grpSpPr>
          <a:xfrm>
            <a:off x="2143186" y="3369130"/>
            <a:ext cx="1086701" cy="799429"/>
            <a:chOff x="2183288" y="3555572"/>
            <a:chExt cx="1136241" cy="835873"/>
          </a:xfrm>
        </p:grpSpPr>
        <p:sp>
          <p:nvSpPr>
            <p:cNvPr id="5619" name="Google Shape;5619;p7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0" name="Google Shape;5620;p74"/>
            <p:cNvGrpSpPr/>
            <p:nvPr/>
          </p:nvGrpSpPr>
          <p:grpSpPr>
            <a:xfrm>
              <a:off x="2205895" y="3637269"/>
              <a:ext cx="1089848" cy="724993"/>
              <a:chOff x="2205895" y="3637269"/>
              <a:chExt cx="1089848" cy="724993"/>
            </a:xfrm>
          </p:grpSpPr>
          <p:sp>
            <p:nvSpPr>
              <p:cNvPr id="5621" name="Google Shape;5621;p7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7" name="Google Shape;5627;p7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28" name="Google Shape;5628;p7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29" name="Google Shape;5629;p74"/>
            <p:cNvGrpSpPr/>
            <p:nvPr/>
          </p:nvGrpSpPr>
          <p:grpSpPr>
            <a:xfrm>
              <a:off x="3173850" y="3779426"/>
              <a:ext cx="145679" cy="70048"/>
              <a:chOff x="3173850" y="3779426"/>
              <a:chExt cx="145679" cy="70048"/>
            </a:xfrm>
          </p:grpSpPr>
          <p:cxnSp>
            <p:nvCxnSpPr>
              <p:cNvPr id="5630" name="Google Shape;5630;p7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631" name="Google Shape;5631;p7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4"/>
            <p:cNvGrpSpPr/>
            <p:nvPr/>
          </p:nvGrpSpPr>
          <p:grpSpPr>
            <a:xfrm>
              <a:off x="2183288" y="4139483"/>
              <a:ext cx="145133" cy="70048"/>
              <a:chOff x="2183288" y="4139483"/>
              <a:chExt cx="145133" cy="70048"/>
            </a:xfrm>
          </p:grpSpPr>
          <p:cxnSp>
            <p:nvCxnSpPr>
              <p:cNvPr id="5633" name="Google Shape;5633;p7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634" name="Google Shape;5634;p7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7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36" name="Google Shape;5636;p7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37" name="Google Shape;5637;p74"/>
            <p:cNvGrpSpPr/>
            <p:nvPr/>
          </p:nvGrpSpPr>
          <p:grpSpPr>
            <a:xfrm>
              <a:off x="2943836" y="4268886"/>
              <a:ext cx="60717" cy="122559"/>
              <a:chOff x="2943836" y="4268886"/>
              <a:chExt cx="60717" cy="122559"/>
            </a:xfrm>
          </p:grpSpPr>
          <p:sp>
            <p:nvSpPr>
              <p:cNvPr id="5638" name="Google Shape;5638;p7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39" name="Google Shape;5639;p7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640" name="Google Shape;5640;p74"/>
          <p:cNvGrpSpPr/>
          <p:nvPr/>
        </p:nvGrpSpPr>
        <p:grpSpPr>
          <a:xfrm>
            <a:off x="3406131" y="1290129"/>
            <a:ext cx="1675870" cy="758251"/>
            <a:chOff x="3530532" y="1496185"/>
            <a:chExt cx="1562000" cy="706730"/>
          </a:xfrm>
        </p:grpSpPr>
        <p:cxnSp>
          <p:nvCxnSpPr>
            <p:cNvPr id="5641" name="Google Shape;5641;p7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642" name="Google Shape;5642;p74"/>
            <p:cNvGrpSpPr/>
            <p:nvPr/>
          </p:nvGrpSpPr>
          <p:grpSpPr>
            <a:xfrm>
              <a:off x="3530532" y="1496185"/>
              <a:ext cx="323430" cy="463587"/>
              <a:chOff x="3530532" y="1496185"/>
              <a:chExt cx="323430" cy="463587"/>
            </a:xfrm>
          </p:grpSpPr>
          <p:grpSp>
            <p:nvGrpSpPr>
              <p:cNvPr id="5643" name="Google Shape;5643;p74"/>
              <p:cNvGrpSpPr/>
              <p:nvPr/>
            </p:nvGrpSpPr>
            <p:grpSpPr>
              <a:xfrm>
                <a:off x="3567462" y="1496185"/>
                <a:ext cx="286500" cy="361376"/>
                <a:chOff x="3567462" y="1496185"/>
                <a:chExt cx="286500" cy="361376"/>
              </a:xfrm>
            </p:grpSpPr>
            <p:cxnSp>
              <p:nvCxnSpPr>
                <p:cNvPr id="5644" name="Google Shape;5644;p7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45" name="Google Shape;5645;p7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6" name="Google Shape;5646;p7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74"/>
            <p:cNvGrpSpPr/>
            <p:nvPr/>
          </p:nvGrpSpPr>
          <p:grpSpPr>
            <a:xfrm>
              <a:off x="3891569" y="1779209"/>
              <a:ext cx="323945" cy="423706"/>
              <a:chOff x="3891569" y="1779209"/>
              <a:chExt cx="323945" cy="423706"/>
            </a:xfrm>
          </p:grpSpPr>
          <p:grpSp>
            <p:nvGrpSpPr>
              <p:cNvPr id="5648" name="Google Shape;5648;p74"/>
              <p:cNvGrpSpPr/>
              <p:nvPr/>
            </p:nvGrpSpPr>
            <p:grpSpPr>
              <a:xfrm>
                <a:off x="3929014" y="1881638"/>
                <a:ext cx="286500" cy="321278"/>
                <a:chOff x="3929014" y="1881638"/>
                <a:chExt cx="286500" cy="321278"/>
              </a:xfrm>
            </p:grpSpPr>
            <p:cxnSp>
              <p:nvCxnSpPr>
                <p:cNvPr id="5649" name="Google Shape;5649;p7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650" name="Google Shape;5650;p7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1" name="Google Shape;5651;p7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74"/>
            <p:cNvGrpSpPr/>
            <p:nvPr/>
          </p:nvGrpSpPr>
          <p:grpSpPr>
            <a:xfrm>
              <a:off x="4252606" y="1496185"/>
              <a:ext cx="324721" cy="463587"/>
              <a:chOff x="4252606" y="1496185"/>
              <a:chExt cx="324721" cy="463587"/>
            </a:xfrm>
          </p:grpSpPr>
          <p:grpSp>
            <p:nvGrpSpPr>
              <p:cNvPr id="5653" name="Google Shape;5653;p74"/>
              <p:cNvGrpSpPr/>
              <p:nvPr/>
            </p:nvGrpSpPr>
            <p:grpSpPr>
              <a:xfrm>
                <a:off x="4290828" y="1496185"/>
                <a:ext cx="286500" cy="361376"/>
                <a:chOff x="4290828" y="1496185"/>
                <a:chExt cx="286500" cy="361376"/>
              </a:xfrm>
            </p:grpSpPr>
            <p:cxnSp>
              <p:nvCxnSpPr>
                <p:cNvPr id="5654" name="Google Shape;5654;p7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55" name="Google Shape;5655;p7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6" name="Google Shape;5656;p7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74"/>
            <p:cNvGrpSpPr/>
            <p:nvPr/>
          </p:nvGrpSpPr>
          <p:grpSpPr>
            <a:xfrm>
              <a:off x="4613643" y="1763716"/>
              <a:ext cx="325308" cy="439200"/>
              <a:chOff x="4613643" y="1763716"/>
              <a:chExt cx="325308" cy="439200"/>
            </a:xfrm>
          </p:grpSpPr>
          <p:grpSp>
            <p:nvGrpSpPr>
              <p:cNvPr id="5658" name="Google Shape;5658;p74"/>
              <p:cNvGrpSpPr/>
              <p:nvPr/>
            </p:nvGrpSpPr>
            <p:grpSpPr>
              <a:xfrm>
                <a:off x="4652451" y="1879538"/>
                <a:ext cx="286500" cy="323378"/>
                <a:chOff x="4652451" y="1879538"/>
                <a:chExt cx="286500" cy="323378"/>
              </a:xfrm>
            </p:grpSpPr>
            <p:cxnSp>
              <p:nvCxnSpPr>
                <p:cNvPr id="5659" name="Google Shape;5659;p7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660" name="Google Shape;5660;p7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1" name="Google Shape;5661;p7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2" name="Google Shape;5662;p74"/>
          <p:cNvGrpSpPr/>
          <p:nvPr/>
        </p:nvGrpSpPr>
        <p:grpSpPr>
          <a:xfrm>
            <a:off x="3417991" y="2143755"/>
            <a:ext cx="1652173" cy="391517"/>
            <a:chOff x="3512551" y="2358270"/>
            <a:chExt cx="1597383" cy="378533"/>
          </a:xfrm>
        </p:grpSpPr>
        <p:cxnSp>
          <p:nvCxnSpPr>
            <p:cNvPr id="5663" name="Google Shape;5663;p74"/>
            <p:cNvCxnSpPr>
              <a:stCxn id="5664" idx="6"/>
              <a:endCxn id="566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666" name="Google Shape;5666;p74"/>
            <p:cNvGrpSpPr/>
            <p:nvPr/>
          </p:nvGrpSpPr>
          <p:grpSpPr>
            <a:xfrm>
              <a:off x="3512551" y="2358270"/>
              <a:ext cx="225647" cy="307714"/>
              <a:chOff x="2182679" y="2004714"/>
              <a:chExt cx="792300" cy="1080458"/>
            </a:xfrm>
          </p:grpSpPr>
          <p:cxnSp>
            <p:nvCxnSpPr>
              <p:cNvPr id="5667" name="Google Shape;5667;p74"/>
              <p:cNvCxnSpPr>
                <a:stCxn id="566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64" name="Google Shape;5664;p7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74"/>
            <p:cNvGrpSpPr/>
            <p:nvPr/>
          </p:nvGrpSpPr>
          <p:grpSpPr>
            <a:xfrm>
              <a:off x="3969644" y="2440153"/>
              <a:ext cx="225853" cy="296651"/>
              <a:chOff x="3775710" y="1729289"/>
              <a:chExt cx="136500" cy="179289"/>
            </a:xfrm>
          </p:grpSpPr>
          <p:cxnSp>
            <p:nvCxnSpPr>
              <p:cNvPr id="5670" name="Google Shape;5670;p7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671" name="Google Shape;5671;p7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4"/>
            <p:cNvGrpSpPr/>
            <p:nvPr/>
          </p:nvGrpSpPr>
          <p:grpSpPr>
            <a:xfrm>
              <a:off x="4427051" y="2358270"/>
              <a:ext cx="225647" cy="307714"/>
              <a:chOff x="5393704" y="2004714"/>
              <a:chExt cx="792300" cy="1080458"/>
            </a:xfrm>
          </p:grpSpPr>
          <p:cxnSp>
            <p:nvCxnSpPr>
              <p:cNvPr id="5674" name="Google Shape;5674;p74"/>
              <p:cNvCxnSpPr>
                <a:stCxn id="567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76" name="Google Shape;5676;p7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74"/>
            <p:cNvGrpSpPr/>
            <p:nvPr/>
          </p:nvGrpSpPr>
          <p:grpSpPr>
            <a:xfrm>
              <a:off x="4884287" y="2440252"/>
              <a:ext cx="225647" cy="296532"/>
              <a:chOff x="6999166" y="2292572"/>
              <a:chExt cx="792300" cy="1041192"/>
            </a:xfrm>
          </p:grpSpPr>
          <p:cxnSp>
            <p:nvCxnSpPr>
              <p:cNvPr id="5678" name="Google Shape;5678;p7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665" name="Google Shape;5665;p7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0" name="Google Shape;5680;p74"/>
          <p:cNvGrpSpPr/>
          <p:nvPr/>
        </p:nvGrpSpPr>
        <p:grpSpPr>
          <a:xfrm>
            <a:off x="6838799" y="979955"/>
            <a:ext cx="1581844" cy="732818"/>
            <a:chOff x="634175" y="2986275"/>
            <a:chExt cx="3147949" cy="1458344"/>
          </a:xfrm>
        </p:grpSpPr>
        <p:cxnSp>
          <p:nvCxnSpPr>
            <p:cNvPr id="5681" name="Google Shape;5681;p74"/>
            <p:cNvCxnSpPr>
              <a:stCxn id="5682" idx="4"/>
              <a:endCxn id="568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684" name="Google Shape;5684;p74"/>
            <p:cNvCxnSpPr>
              <a:stCxn id="5683" idx="0"/>
              <a:endCxn id="568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86" name="Google Shape;5686;p74"/>
            <p:cNvCxnSpPr>
              <a:stCxn id="5685" idx="4"/>
              <a:endCxn id="568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88" name="Google Shape;5688;p74"/>
            <p:cNvCxnSpPr>
              <a:stCxn id="5687" idx="0"/>
              <a:endCxn id="568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689" name="Google Shape;5689;p7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85" name="Google Shape;5685;p7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82" name="Google Shape;5682;p7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87" name="Google Shape;5687;p7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83" name="Google Shape;5683;p7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690" name="Google Shape;5690;p74"/>
          <p:cNvGrpSpPr/>
          <p:nvPr/>
        </p:nvGrpSpPr>
        <p:grpSpPr>
          <a:xfrm>
            <a:off x="3406514" y="2674265"/>
            <a:ext cx="1675128" cy="313674"/>
            <a:chOff x="998425" y="1182125"/>
            <a:chExt cx="1065400" cy="199500"/>
          </a:xfrm>
        </p:grpSpPr>
        <p:sp>
          <p:nvSpPr>
            <p:cNvPr id="5691" name="Google Shape;5691;p7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74"/>
          <p:cNvGrpSpPr/>
          <p:nvPr/>
        </p:nvGrpSpPr>
        <p:grpSpPr>
          <a:xfrm>
            <a:off x="3406513" y="3630231"/>
            <a:ext cx="1675129" cy="525345"/>
            <a:chOff x="5194708" y="3484366"/>
            <a:chExt cx="3148148" cy="987304"/>
          </a:xfrm>
        </p:grpSpPr>
        <p:grpSp>
          <p:nvGrpSpPr>
            <p:cNvPr id="5697" name="Google Shape;5697;p74"/>
            <p:cNvGrpSpPr/>
            <p:nvPr/>
          </p:nvGrpSpPr>
          <p:grpSpPr>
            <a:xfrm>
              <a:off x="7531521" y="3484366"/>
              <a:ext cx="811335" cy="987304"/>
              <a:chOff x="3379425" y="1617275"/>
              <a:chExt cx="1090650" cy="1327200"/>
            </a:xfrm>
          </p:grpSpPr>
          <p:sp>
            <p:nvSpPr>
              <p:cNvPr id="5698" name="Google Shape;5698;p7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1" name="Google Shape;5701;p74"/>
            <p:cNvGrpSpPr/>
            <p:nvPr/>
          </p:nvGrpSpPr>
          <p:grpSpPr>
            <a:xfrm>
              <a:off x="6752546" y="3484366"/>
              <a:ext cx="811428" cy="987304"/>
              <a:chOff x="2332275" y="1617275"/>
              <a:chExt cx="1090775" cy="1327200"/>
            </a:xfrm>
          </p:grpSpPr>
          <p:sp>
            <p:nvSpPr>
              <p:cNvPr id="5702" name="Google Shape;5702;p7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74"/>
            <p:cNvGrpSpPr/>
            <p:nvPr/>
          </p:nvGrpSpPr>
          <p:grpSpPr>
            <a:xfrm>
              <a:off x="5973664" y="3484366"/>
              <a:ext cx="811335" cy="987304"/>
              <a:chOff x="1285250" y="1617275"/>
              <a:chExt cx="1090650" cy="1327200"/>
            </a:xfrm>
          </p:grpSpPr>
          <p:sp>
            <p:nvSpPr>
              <p:cNvPr id="5706" name="Google Shape;5706;p7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74"/>
            <p:cNvGrpSpPr/>
            <p:nvPr/>
          </p:nvGrpSpPr>
          <p:grpSpPr>
            <a:xfrm>
              <a:off x="5194708" y="3484366"/>
              <a:ext cx="811409" cy="987304"/>
              <a:chOff x="238125" y="1617275"/>
              <a:chExt cx="1090750" cy="1327200"/>
            </a:xfrm>
          </p:grpSpPr>
          <p:sp>
            <p:nvSpPr>
              <p:cNvPr id="5710" name="Google Shape;5710;p7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3" name="Google Shape;5713;p74"/>
          <p:cNvGrpSpPr/>
          <p:nvPr/>
        </p:nvGrpSpPr>
        <p:grpSpPr>
          <a:xfrm>
            <a:off x="6840198" y="2276120"/>
            <a:ext cx="1579046" cy="522230"/>
            <a:chOff x="6853641" y="2534077"/>
            <a:chExt cx="1515545" cy="501229"/>
          </a:xfrm>
        </p:grpSpPr>
        <p:grpSp>
          <p:nvGrpSpPr>
            <p:cNvPr id="5714" name="Google Shape;5714;p74"/>
            <p:cNvGrpSpPr/>
            <p:nvPr/>
          </p:nvGrpSpPr>
          <p:grpSpPr>
            <a:xfrm>
              <a:off x="6853641" y="2618923"/>
              <a:ext cx="1515545" cy="324556"/>
              <a:chOff x="6853641" y="2618923"/>
              <a:chExt cx="1515545" cy="324556"/>
            </a:xfrm>
          </p:grpSpPr>
          <p:sp>
            <p:nvSpPr>
              <p:cNvPr id="5715" name="Google Shape;5715;p7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0" name="Google Shape;5720;p7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74"/>
          <p:cNvGrpSpPr/>
          <p:nvPr/>
        </p:nvGrpSpPr>
        <p:grpSpPr>
          <a:xfrm>
            <a:off x="3435090" y="3151161"/>
            <a:ext cx="1617976" cy="346616"/>
            <a:chOff x="1808063" y="4294338"/>
            <a:chExt cx="3370782" cy="721817"/>
          </a:xfrm>
        </p:grpSpPr>
        <p:sp>
          <p:nvSpPr>
            <p:cNvPr id="5726" name="Google Shape;5726;p7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74"/>
          <p:cNvGrpSpPr/>
          <p:nvPr/>
        </p:nvGrpSpPr>
        <p:grpSpPr>
          <a:xfrm>
            <a:off x="5261086" y="3817911"/>
            <a:ext cx="1417067" cy="350605"/>
            <a:chOff x="4234950" y="2101012"/>
            <a:chExt cx="4219974" cy="1044090"/>
          </a:xfrm>
        </p:grpSpPr>
        <p:sp>
          <p:nvSpPr>
            <p:cNvPr id="5737" name="Google Shape;5737;p7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74"/>
          <p:cNvGrpSpPr/>
          <p:nvPr/>
        </p:nvGrpSpPr>
        <p:grpSpPr>
          <a:xfrm>
            <a:off x="6836558" y="1808668"/>
            <a:ext cx="1586327" cy="371557"/>
            <a:chOff x="1247650" y="2075423"/>
            <a:chExt cx="6648477" cy="1557238"/>
          </a:xfrm>
        </p:grpSpPr>
        <p:sp>
          <p:nvSpPr>
            <p:cNvPr id="5754" name="Google Shape;5754;p7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74"/>
          <p:cNvGrpSpPr/>
          <p:nvPr/>
        </p:nvGrpSpPr>
        <p:grpSpPr>
          <a:xfrm>
            <a:off x="5267828" y="961858"/>
            <a:ext cx="1415601" cy="1648533"/>
            <a:chOff x="1839112" y="2209163"/>
            <a:chExt cx="1918159" cy="2233784"/>
          </a:xfrm>
        </p:grpSpPr>
        <p:sp>
          <p:nvSpPr>
            <p:cNvPr id="5761" name="Google Shape;5761;p7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64" name="Google Shape;5764;p74"/>
            <p:cNvCxnSpPr>
              <a:stCxn id="5761" idx="6"/>
              <a:endCxn id="576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65" name="Google Shape;5765;p74"/>
            <p:cNvCxnSpPr>
              <a:stCxn id="5762" idx="4"/>
              <a:endCxn id="576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767" name="Google Shape;5767;p74"/>
            <p:cNvCxnSpPr>
              <a:stCxn id="5766" idx="6"/>
              <a:endCxn id="576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68" name="Google Shape;5768;p74"/>
            <p:cNvCxnSpPr>
              <a:stCxn id="5763" idx="4"/>
              <a:endCxn id="576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766" name="Google Shape;5766;p7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71" name="Google Shape;5771;p74"/>
            <p:cNvCxnSpPr>
              <a:endCxn id="577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772" name="Google Shape;5772;p74"/>
          <p:cNvGrpSpPr/>
          <p:nvPr/>
        </p:nvGrpSpPr>
        <p:grpSpPr>
          <a:xfrm>
            <a:off x="3425094" y="979942"/>
            <a:ext cx="1637968" cy="154942"/>
            <a:chOff x="238125" y="2506075"/>
            <a:chExt cx="7115411" cy="673075"/>
          </a:xfrm>
        </p:grpSpPr>
        <p:sp>
          <p:nvSpPr>
            <p:cNvPr id="5773" name="Google Shape;5773;p7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74"/>
          <p:cNvGrpSpPr/>
          <p:nvPr/>
        </p:nvGrpSpPr>
        <p:grpSpPr>
          <a:xfrm>
            <a:off x="1965830" y="1294660"/>
            <a:ext cx="1262932" cy="785408"/>
            <a:chOff x="548861" y="389676"/>
            <a:chExt cx="3843371" cy="2390163"/>
          </a:xfrm>
        </p:grpSpPr>
        <p:cxnSp>
          <p:nvCxnSpPr>
            <p:cNvPr id="5779" name="Google Shape;5779;p7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80" name="Google Shape;5780;p7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81" name="Google Shape;5781;p7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82" name="Google Shape;5782;p7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783" name="Google Shape;5783;p7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784" name="Google Shape;5784;p7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5" name="Google Shape;5785;p7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786" name="Google Shape;5786;p7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74"/>
          <p:cNvGrpSpPr/>
          <p:nvPr/>
        </p:nvGrpSpPr>
        <p:grpSpPr>
          <a:xfrm>
            <a:off x="753962" y="2401537"/>
            <a:ext cx="1412054" cy="633562"/>
            <a:chOff x="1187400" y="2529299"/>
            <a:chExt cx="6769193" cy="2241903"/>
          </a:xfrm>
        </p:grpSpPr>
        <p:sp>
          <p:nvSpPr>
            <p:cNvPr id="5793" name="Google Shape;5793;p7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794" name="Google Shape;5794;p7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95" name="Google Shape;5795;p7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96" name="Google Shape;5796;p7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97" name="Google Shape;5797;p7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98" name="Google Shape;5798;p7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99" name="Google Shape;5799;p7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800" name="Google Shape;5800;p74"/>
            <p:cNvCxnSpPr>
              <a:stCxn id="5793" idx="2"/>
              <a:endCxn id="579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01" name="Google Shape;5801;p74"/>
            <p:cNvCxnSpPr>
              <a:stCxn id="5795" idx="0"/>
              <a:endCxn id="579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02" name="Google Shape;5802;p74"/>
            <p:cNvCxnSpPr>
              <a:stCxn id="5795" idx="2"/>
              <a:endCxn id="579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03" name="Google Shape;5803;p74"/>
            <p:cNvCxnSpPr>
              <a:stCxn id="5796" idx="0"/>
              <a:endCxn id="579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04" name="Google Shape;5804;p74"/>
            <p:cNvCxnSpPr>
              <a:stCxn id="5794" idx="2"/>
              <a:endCxn id="579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805" name="Google Shape;5805;p74"/>
            <p:cNvCxnSpPr>
              <a:stCxn id="5798" idx="0"/>
              <a:endCxn id="579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806" name="Google Shape;5806;p74"/>
          <p:cNvGrpSpPr/>
          <p:nvPr/>
        </p:nvGrpSpPr>
        <p:grpSpPr>
          <a:xfrm>
            <a:off x="6840208" y="2894246"/>
            <a:ext cx="1579035" cy="540873"/>
            <a:chOff x="6895650" y="3126697"/>
            <a:chExt cx="1436662" cy="492105"/>
          </a:xfrm>
        </p:grpSpPr>
        <p:sp>
          <p:nvSpPr>
            <p:cNvPr id="5807" name="Google Shape;5807;p7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2" name="Google Shape;5812;p74"/>
            <p:cNvGrpSpPr/>
            <p:nvPr/>
          </p:nvGrpSpPr>
          <p:grpSpPr>
            <a:xfrm>
              <a:off x="6995957" y="3335810"/>
              <a:ext cx="1230393" cy="71754"/>
              <a:chOff x="6995957" y="3287964"/>
              <a:chExt cx="1230393" cy="71754"/>
            </a:xfrm>
          </p:grpSpPr>
          <p:sp>
            <p:nvSpPr>
              <p:cNvPr id="5813" name="Google Shape;5813;p7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8" name="Google Shape;5818;p74"/>
          <p:cNvGrpSpPr/>
          <p:nvPr/>
        </p:nvGrpSpPr>
        <p:grpSpPr>
          <a:xfrm>
            <a:off x="6838790" y="3531009"/>
            <a:ext cx="1581862" cy="650625"/>
            <a:chOff x="6777990" y="3710194"/>
            <a:chExt cx="1646915" cy="677382"/>
          </a:xfrm>
        </p:grpSpPr>
        <p:grpSp>
          <p:nvGrpSpPr>
            <p:cNvPr id="5819" name="Google Shape;5819;p74"/>
            <p:cNvGrpSpPr/>
            <p:nvPr/>
          </p:nvGrpSpPr>
          <p:grpSpPr>
            <a:xfrm>
              <a:off x="6777990" y="3874492"/>
              <a:ext cx="411129" cy="513083"/>
              <a:chOff x="6777990" y="3874492"/>
              <a:chExt cx="411129" cy="513083"/>
            </a:xfrm>
          </p:grpSpPr>
          <p:cxnSp>
            <p:nvCxnSpPr>
              <p:cNvPr id="5820" name="Google Shape;5820;p7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21" name="Google Shape;5821;p7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74"/>
            <p:cNvGrpSpPr/>
            <p:nvPr/>
          </p:nvGrpSpPr>
          <p:grpSpPr>
            <a:xfrm>
              <a:off x="7188425" y="3710194"/>
              <a:ext cx="411123" cy="520535"/>
              <a:chOff x="7188425" y="3710194"/>
              <a:chExt cx="411123" cy="520535"/>
            </a:xfrm>
          </p:grpSpPr>
          <p:cxnSp>
            <p:nvCxnSpPr>
              <p:cNvPr id="5823" name="Google Shape;5823;p7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24" name="Google Shape;5824;p7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74"/>
            <p:cNvGrpSpPr/>
            <p:nvPr/>
          </p:nvGrpSpPr>
          <p:grpSpPr>
            <a:xfrm>
              <a:off x="7603341" y="3874492"/>
              <a:ext cx="411474" cy="513083"/>
              <a:chOff x="7603341" y="3874492"/>
              <a:chExt cx="411474" cy="513083"/>
            </a:xfrm>
          </p:grpSpPr>
          <p:cxnSp>
            <p:nvCxnSpPr>
              <p:cNvPr id="5826" name="Google Shape;5826;p7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27" name="Google Shape;5827;p7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74"/>
            <p:cNvGrpSpPr/>
            <p:nvPr/>
          </p:nvGrpSpPr>
          <p:grpSpPr>
            <a:xfrm>
              <a:off x="8013776" y="3722847"/>
              <a:ext cx="411129" cy="507881"/>
              <a:chOff x="8013776" y="3722847"/>
              <a:chExt cx="411129" cy="507881"/>
            </a:xfrm>
          </p:grpSpPr>
          <p:cxnSp>
            <p:nvCxnSpPr>
              <p:cNvPr id="5829" name="Google Shape;5829;p7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830" name="Google Shape;5830;p7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1" name="Google Shape;5831;p74"/>
          <p:cNvGrpSpPr/>
          <p:nvPr/>
        </p:nvGrpSpPr>
        <p:grpSpPr>
          <a:xfrm>
            <a:off x="5258305" y="2703849"/>
            <a:ext cx="1421889" cy="1020603"/>
            <a:chOff x="5190863" y="2824811"/>
            <a:chExt cx="1544860" cy="1108869"/>
          </a:xfrm>
        </p:grpSpPr>
        <p:grpSp>
          <p:nvGrpSpPr>
            <p:cNvPr id="5832" name="Google Shape;5832;p74"/>
            <p:cNvGrpSpPr/>
            <p:nvPr/>
          </p:nvGrpSpPr>
          <p:grpSpPr>
            <a:xfrm>
              <a:off x="5938695" y="3176919"/>
              <a:ext cx="685761" cy="404739"/>
              <a:chOff x="5938695" y="3176919"/>
              <a:chExt cx="685761" cy="404739"/>
            </a:xfrm>
          </p:grpSpPr>
          <p:grpSp>
            <p:nvGrpSpPr>
              <p:cNvPr id="5833" name="Google Shape;5833;p74"/>
              <p:cNvGrpSpPr/>
              <p:nvPr/>
            </p:nvGrpSpPr>
            <p:grpSpPr>
              <a:xfrm>
                <a:off x="5938695" y="3176919"/>
                <a:ext cx="685761" cy="404739"/>
                <a:chOff x="5938695" y="3176919"/>
                <a:chExt cx="685761" cy="404739"/>
              </a:xfrm>
            </p:grpSpPr>
            <p:sp>
              <p:nvSpPr>
                <p:cNvPr id="5834" name="Google Shape;5834;p7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6" name="Google Shape;5836;p7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74"/>
            <p:cNvGrpSpPr/>
            <p:nvPr/>
          </p:nvGrpSpPr>
          <p:grpSpPr>
            <a:xfrm>
              <a:off x="5305233" y="3176835"/>
              <a:ext cx="685971" cy="404655"/>
              <a:chOff x="5305233" y="3176835"/>
              <a:chExt cx="685971" cy="404655"/>
            </a:xfrm>
          </p:grpSpPr>
          <p:grpSp>
            <p:nvGrpSpPr>
              <p:cNvPr id="5838" name="Google Shape;5838;p74"/>
              <p:cNvGrpSpPr/>
              <p:nvPr/>
            </p:nvGrpSpPr>
            <p:grpSpPr>
              <a:xfrm>
                <a:off x="5305233" y="3176835"/>
                <a:ext cx="685971" cy="404655"/>
                <a:chOff x="5305233" y="3176835"/>
                <a:chExt cx="685971" cy="404655"/>
              </a:xfrm>
            </p:grpSpPr>
            <p:sp>
              <p:nvSpPr>
                <p:cNvPr id="5839" name="Google Shape;5839;p7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1" name="Google Shape;5841;p7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2" name="Google Shape;5842;p7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3" name="Google Shape;5843;p74"/>
            <p:cNvGrpSpPr/>
            <p:nvPr/>
          </p:nvGrpSpPr>
          <p:grpSpPr>
            <a:xfrm>
              <a:off x="5657361" y="2824811"/>
              <a:ext cx="1078361" cy="404655"/>
              <a:chOff x="5657361" y="2824811"/>
              <a:chExt cx="1078361" cy="404655"/>
            </a:xfrm>
          </p:grpSpPr>
          <p:grpSp>
            <p:nvGrpSpPr>
              <p:cNvPr id="5844" name="Google Shape;5844;p74"/>
              <p:cNvGrpSpPr/>
              <p:nvPr/>
            </p:nvGrpSpPr>
            <p:grpSpPr>
              <a:xfrm>
                <a:off x="5657361" y="2824811"/>
                <a:ext cx="1078361" cy="404655"/>
                <a:chOff x="5657361" y="2824811"/>
                <a:chExt cx="1078361" cy="404655"/>
              </a:xfrm>
            </p:grpSpPr>
            <p:grpSp>
              <p:nvGrpSpPr>
                <p:cNvPr id="5845" name="Google Shape;5845;p74"/>
                <p:cNvGrpSpPr/>
                <p:nvPr/>
              </p:nvGrpSpPr>
              <p:grpSpPr>
                <a:xfrm>
                  <a:off x="5938485" y="2824811"/>
                  <a:ext cx="797237" cy="404655"/>
                  <a:chOff x="5938485" y="2824811"/>
                  <a:chExt cx="797237" cy="404655"/>
                </a:xfrm>
              </p:grpSpPr>
              <p:sp>
                <p:nvSpPr>
                  <p:cNvPr id="5846" name="Google Shape;5846;p7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8" name="Google Shape;5848;p7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9" name="Google Shape;5849;p7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74"/>
            <p:cNvGrpSpPr/>
            <p:nvPr/>
          </p:nvGrpSpPr>
          <p:grpSpPr>
            <a:xfrm>
              <a:off x="5190863" y="3528942"/>
              <a:ext cx="1078026" cy="404739"/>
              <a:chOff x="5190863" y="3528942"/>
              <a:chExt cx="1078026" cy="404739"/>
            </a:xfrm>
          </p:grpSpPr>
          <p:sp>
            <p:nvSpPr>
              <p:cNvPr id="5851" name="Google Shape;5851;p7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2" name="Google Shape;5852;p74"/>
              <p:cNvGrpSpPr/>
              <p:nvPr/>
            </p:nvGrpSpPr>
            <p:grpSpPr>
              <a:xfrm>
                <a:off x="5190863" y="3528942"/>
                <a:ext cx="1078026" cy="404739"/>
                <a:chOff x="5190863" y="3528942"/>
                <a:chExt cx="1078026" cy="404739"/>
              </a:xfrm>
            </p:grpSpPr>
            <p:sp>
              <p:nvSpPr>
                <p:cNvPr id="5853" name="Google Shape;5853;p7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55" name="Google Shape;5855;p74"/>
          <p:cNvGrpSpPr/>
          <p:nvPr/>
        </p:nvGrpSpPr>
        <p:grpSpPr>
          <a:xfrm>
            <a:off x="724312" y="1268317"/>
            <a:ext cx="1086719" cy="879487"/>
            <a:chOff x="803162" y="1474292"/>
            <a:chExt cx="1086719" cy="879487"/>
          </a:xfrm>
        </p:grpSpPr>
        <p:grpSp>
          <p:nvGrpSpPr>
            <p:cNvPr id="5856" name="Google Shape;5856;p74"/>
            <p:cNvGrpSpPr/>
            <p:nvPr/>
          </p:nvGrpSpPr>
          <p:grpSpPr>
            <a:xfrm>
              <a:off x="803162" y="1625948"/>
              <a:ext cx="445856" cy="576579"/>
              <a:chOff x="803162" y="1625948"/>
              <a:chExt cx="445856" cy="576579"/>
            </a:xfrm>
          </p:grpSpPr>
          <p:sp>
            <p:nvSpPr>
              <p:cNvPr id="5857" name="Google Shape;5857;p7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8" name="Google Shape;5858;p74"/>
              <p:cNvGrpSpPr/>
              <p:nvPr/>
            </p:nvGrpSpPr>
            <p:grpSpPr>
              <a:xfrm>
                <a:off x="1056023" y="1625948"/>
                <a:ext cx="192995" cy="576579"/>
                <a:chOff x="1056023" y="1625948"/>
                <a:chExt cx="192995" cy="576579"/>
              </a:xfrm>
            </p:grpSpPr>
            <p:sp>
              <p:nvSpPr>
                <p:cNvPr id="5859" name="Google Shape;5859;p7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4" name="Google Shape;5864;p74"/>
            <p:cNvGrpSpPr/>
            <p:nvPr/>
          </p:nvGrpSpPr>
          <p:grpSpPr>
            <a:xfrm>
              <a:off x="1371406" y="1474292"/>
              <a:ext cx="518475" cy="879487"/>
              <a:chOff x="1398231" y="1474292"/>
              <a:chExt cx="518475" cy="879487"/>
            </a:xfrm>
          </p:grpSpPr>
          <p:grpSp>
            <p:nvGrpSpPr>
              <p:cNvPr id="5865" name="Google Shape;5865;p74"/>
              <p:cNvGrpSpPr/>
              <p:nvPr/>
            </p:nvGrpSpPr>
            <p:grpSpPr>
              <a:xfrm>
                <a:off x="1398231" y="1474292"/>
                <a:ext cx="518475" cy="341643"/>
                <a:chOff x="1398231" y="1474292"/>
                <a:chExt cx="518475" cy="341643"/>
              </a:xfrm>
            </p:grpSpPr>
            <p:sp>
              <p:nvSpPr>
                <p:cNvPr id="5866" name="Google Shape;5866;p7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7" name="Google Shape;5867;p74"/>
                <p:cNvGrpSpPr/>
                <p:nvPr/>
              </p:nvGrpSpPr>
              <p:grpSpPr>
                <a:xfrm>
                  <a:off x="1616453" y="1474292"/>
                  <a:ext cx="300253" cy="341643"/>
                  <a:chOff x="1616453" y="1475379"/>
                  <a:chExt cx="300253" cy="341643"/>
                </a:xfrm>
              </p:grpSpPr>
              <p:sp>
                <p:nvSpPr>
                  <p:cNvPr id="5868" name="Google Shape;5868;p7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5" name="Google Shape;5875;p74"/>
                  <p:cNvGrpSpPr/>
                  <p:nvPr/>
                </p:nvGrpSpPr>
                <p:grpSpPr>
                  <a:xfrm>
                    <a:off x="1839639" y="1475379"/>
                    <a:ext cx="77067" cy="341643"/>
                    <a:chOff x="1839639" y="1475379"/>
                    <a:chExt cx="77067" cy="341643"/>
                  </a:xfrm>
                </p:grpSpPr>
                <p:sp>
                  <p:nvSpPr>
                    <p:cNvPr id="5876" name="Google Shape;5876;p7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78" name="Google Shape;5878;p74"/>
              <p:cNvGrpSpPr/>
              <p:nvPr/>
            </p:nvGrpSpPr>
            <p:grpSpPr>
              <a:xfrm>
                <a:off x="1398451" y="2012951"/>
                <a:ext cx="518255" cy="340828"/>
                <a:chOff x="1398451" y="2012951"/>
                <a:chExt cx="518255" cy="340828"/>
              </a:xfrm>
            </p:grpSpPr>
            <p:sp>
              <p:nvSpPr>
                <p:cNvPr id="5879" name="Google Shape;5879;p7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74"/>
                <p:cNvGrpSpPr/>
                <p:nvPr/>
              </p:nvGrpSpPr>
              <p:grpSpPr>
                <a:xfrm>
                  <a:off x="1616453" y="2012951"/>
                  <a:ext cx="300253" cy="340828"/>
                  <a:chOff x="1616453" y="2013538"/>
                  <a:chExt cx="300253" cy="340828"/>
                </a:xfrm>
              </p:grpSpPr>
              <p:sp>
                <p:nvSpPr>
                  <p:cNvPr id="5881" name="Google Shape;5881;p7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8" name="Google Shape;5888;p74"/>
                  <p:cNvGrpSpPr/>
                  <p:nvPr/>
                </p:nvGrpSpPr>
                <p:grpSpPr>
                  <a:xfrm>
                    <a:off x="1839639" y="2013538"/>
                    <a:ext cx="77067" cy="340828"/>
                    <a:chOff x="1839639" y="2013538"/>
                    <a:chExt cx="77067" cy="340828"/>
                  </a:xfrm>
                </p:grpSpPr>
                <p:sp>
                  <p:nvSpPr>
                    <p:cNvPr id="5889" name="Google Shape;5889;p7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91" name="Google Shape;5891;p74"/>
          <p:cNvGrpSpPr/>
          <p:nvPr/>
        </p:nvGrpSpPr>
        <p:grpSpPr>
          <a:xfrm>
            <a:off x="721136" y="3399503"/>
            <a:ext cx="1368681" cy="682918"/>
            <a:chOff x="724986" y="3605478"/>
            <a:chExt cx="1368681" cy="682918"/>
          </a:xfrm>
        </p:grpSpPr>
        <p:grpSp>
          <p:nvGrpSpPr>
            <p:cNvPr id="5892" name="Google Shape;5892;p74"/>
            <p:cNvGrpSpPr/>
            <p:nvPr/>
          </p:nvGrpSpPr>
          <p:grpSpPr>
            <a:xfrm>
              <a:off x="1289102" y="3823629"/>
              <a:ext cx="240442" cy="250435"/>
              <a:chOff x="-165066" y="3843615"/>
              <a:chExt cx="221259" cy="230455"/>
            </a:xfrm>
          </p:grpSpPr>
          <p:sp>
            <p:nvSpPr>
              <p:cNvPr id="5893" name="Google Shape;5893;p7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74"/>
            <p:cNvGrpSpPr/>
            <p:nvPr/>
          </p:nvGrpSpPr>
          <p:grpSpPr>
            <a:xfrm>
              <a:off x="724986" y="3605478"/>
              <a:ext cx="1368681" cy="682918"/>
              <a:chOff x="724986" y="3605478"/>
              <a:chExt cx="1368681" cy="682918"/>
            </a:xfrm>
          </p:grpSpPr>
          <p:grpSp>
            <p:nvGrpSpPr>
              <p:cNvPr id="5914" name="Google Shape;5914;p74"/>
              <p:cNvGrpSpPr/>
              <p:nvPr/>
            </p:nvGrpSpPr>
            <p:grpSpPr>
              <a:xfrm>
                <a:off x="1498221" y="4047614"/>
                <a:ext cx="529172" cy="240783"/>
                <a:chOff x="1498221" y="4047614"/>
                <a:chExt cx="529172" cy="240783"/>
              </a:xfrm>
            </p:grpSpPr>
            <p:grpSp>
              <p:nvGrpSpPr>
                <p:cNvPr id="5915" name="Google Shape;5915;p74"/>
                <p:cNvGrpSpPr/>
                <p:nvPr/>
              </p:nvGrpSpPr>
              <p:grpSpPr>
                <a:xfrm>
                  <a:off x="1826655" y="4224370"/>
                  <a:ext cx="200738" cy="25631"/>
                  <a:chOff x="1826655" y="4224370"/>
                  <a:chExt cx="200738" cy="25631"/>
                </a:xfrm>
              </p:grpSpPr>
              <p:sp>
                <p:nvSpPr>
                  <p:cNvPr id="5916" name="Google Shape;5916;p7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74"/>
                <p:cNvGrpSpPr/>
                <p:nvPr/>
              </p:nvGrpSpPr>
              <p:grpSpPr>
                <a:xfrm>
                  <a:off x="1498221" y="4047614"/>
                  <a:ext cx="328444" cy="240783"/>
                  <a:chOff x="1498221" y="4047614"/>
                  <a:chExt cx="328444" cy="240783"/>
                </a:xfrm>
              </p:grpSpPr>
              <p:sp>
                <p:nvSpPr>
                  <p:cNvPr id="5919" name="Google Shape;5919;p7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74"/>
                  <p:cNvGrpSpPr/>
                  <p:nvPr/>
                </p:nvGrpSpPr>
                <p:grpSpPr>
                  <a:xfrm>
                    <a:off x="1498221" y="4047614"/>
                    <a:ext cx="150566" cy="190416"/>
                    <a:chOff x="1498221" y="4047614"/>
                    <a:chExt cx="150566" cy="190416"/>
                  </a:xfrm>
                </p:grpSpPr>
                <p:sp>
                  <p:nvSpPr>
                    <p:cNvPr id="5921" name="Google Shape;5921;p7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23" name="Google Shape;5923;p74"/>
              <p:cNvGrpSpPr/>
              <p:nvPr/>
            </p:nvGrpSpPr>
            <p:grpSpPr>
              <a:xfrm>
                <a:off x="1560718" y="3800594"/>
                <a:ext cx="532948" cy="302090"/>
                <a:chOff x="1560718" y="3800594"/>
                <a:chExt cx="532948" cy="302090"/>
              </a:xfrm>
            </p:grpSpPr>
            <p:grpSp>
              <p:nvGrpSpPr>
                <p:cNvPr id="5924" name="Google Shape;5924;p74"/>
                <p:cNvGrpSpPr/>
                <p:nvPr/>
              </p:nvGrpSpPr>
              <p:grpSpPr>
                <a:xfrm>
                  <a:off x="1912179" y="3827344"/>
                  <a:ext cx="181487" cy="25631"/>
                  <a:chOff x="1912179" y="3827344"/>
                  <a:chExt cx="181487" cy="25631"/>
                </a:xfrm>
              </p:grpSpPr>
              <p:sp>
                <p:nvSpPr>
                  <p:cNvPr id="5925" name="Google Shape;5925;p7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74"/>
                <p:cNvGrpSpPr/>
                <p:nvPr/>
              </p:nvGrpSpPr>
              <p:grpSpPr>
                <a:xfrm>
                  <a:off x="1912179" y="4044505"/>
                  <a:ext cx="181487" cy="25622"/>
                  <a:chOff x="1912179" y="4044506"/>
                  <a:chExt cx="181487" cy="25622"/>
                </a:xfrm>
              </p:grpSpPr>
              <p:sp>
                <p:nvSpPr>
                  <p:cNvPr id="5928" name="Google Shape;5928;p7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74"/>
                <p:cNvGrpSpPr/>
                <p:nvPr/>
              </p:nvGrpSpPr>
              <p:grpSpPr>
                <a:xfrm>
                  <a:off x="1560718" y="3800594"/>
                  <a:ext cx="351472" cy="302090"/>
                  <a:chOff x="1560718" y="3800594"/>
                  <a:chExt cx="351472" cy="302090"/>
                </a:xfrm>
              </p:grpSpPr>
              <p:grpSp>
                <p:nvGrpSpPr>
                  <p:cNvPr id="5931" name="Google Shape;5931;p74"/>
                  <p:cNvGrpSpPr/>
                  <p:nvPr/>
                </p:nvGrpSpPr>
                <p:grpSpPr>
                  <a:xfrm>
                    <a:off x="1560718" y="3842857"/>
                    <a:ext cx="173586" cy="217131"/>
                    <a:chOff x="1560718" y="3842857"/>
                    <a:chExt cx="173586" cy="217131"/>
                  </a:xfrm>
                </p:grpSpPr>
                <p:sp>
                  <p:nvSpPr>
                    <p:cNvPr id="5932" name="Google Shape;5932;p7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5" name="Google Shape;5935;p7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37" name="Google Shape;5937;p7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8" name="Google Shape;5938;p74"/>
              <p:cNvGrpSpPr/>
              <p:nvPr/>
            </p:nvGrpSpPr>
            <p:grpSpPr>
              <a:xfrm>
                <a:off x="785350" y="3605478"/>
                <a:ext cx="535311" cy="249245"/>
                <a:chOff x="785350" y="3605478"/>
                <a:chExt cx="535311" cy="249245"/>
              </a:xfrm>
            </p:grpSpPr>
            <p:grpSp>
              <p:nvGrpSpPr>
                <p:cNvPr id="5939" name="Google Shape;5939;p74"/>
                <p:cNvGrpSpPr/>
                <p:nvPr/>
              </p:nvGrpSpPr>
              <p:grpSpPr>
                <a:xfrm>
                  <a:off x="785350" y="3605478"/>
                  <a:ext cx="376191" cy="102736"/>
                  <a:chOff x="785350" y="3605478"/>
                  <a:chExt cx="376191" cy="102736"/>
                </a:xfrm>
              </p:grpSpPr>
              <p:sp>
                <p:nvSpPr>
                  <p:cNvPr id="5940" name="Google Shape;5940;p7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74"/>
                <p:cNvGrpSpPr/>
                <p:nvPr/>
              </p:nvGrpSpPr>
              <p:grpSpPr>
                <a:xfrm>
                  <a:off x="1161530" y="3655851"/>
                  <a:ext cx="159131" cy="198872"/>
                  <a:chOff x="1161530" y="3655851"/>
                  <a:chExt cx="159131" cy="198872"/>
                </a:xfrm>
              </p:grpSpPr>
              <p:sp>
                <p:nvSpPr>
                  <p:cNvPr id="5944" name="Google Shape;5944;p7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6" name="Google Shape;5946;p74"/>
              <p:cNvGrpSpPr/>
              <p:nvPr/>
            </p:nvGrpSpPr>
            <p:grpSpPr>
              <a:xfrm>
                <a:off x="785350" y="4047614"/>
                <a:ext cx="535311" cy="240783"/>
                <a:chOff x="785350" y="4047614"/>
                <a:chExt cx="535311" cy="240783"/>
              </a:xfrm>
            </p:grpSpPr>
            <p:grpSp>
              <p:nvGrpSpPr>
                <p:cNvPr id="5947" name="Google Shape;5947;p74"/>
                <p:cNvGrpSpPr/>
                <p:nvPr/>
              </p:nvGrpSpPr>
              <p:grpSpPr>
                <a:xfrm>
                  <a:off x="1161636" y="4047614"/>
                  <a:ext cx="159025" cy="190415"/>
                  <a:chOff x="1161636" y="4047614"/>
                  <a:chExt cx="159025" cy="190415"/>
                </a:xfrm>
              </p:grpSpPr>
              <p:sp>
                <p:nvSpPr>
                  <p:cNvPr id="5948" name="Google Shape;5948;p7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74"/>
                <p:cNvGrpSpPr/>
                <p:nvPr/>
              </p:nvGrpSpPr>
              <p:grpSpPr>
                <a:xfrm>
                  <a:off x="785350" y="4185661"/>
                  <a:ext cx="376191" cy="102736"/>
                  <a:chOff x="785350" y="4185661"/>
                  <a:chExt cx="376191" cy="102736"/>
                </a:xfrm>
              </p:grpSpPr>
              <p:sp>
                <p:nvSpPr>
                  <p:cNvPr id="5951" name="Google Shape;5951;p7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4" name="Google Shape;5954;p74"/>
              <p:cNvGrpSpPr/>
              <p:nvPr/>
            </p:nvGrpSpPr>
            <p:grpSpPr>
              <a:xfrm>
                <a:off x="1501054" y="3605478"/>
                <a:ext cx="526340" cy="249240"/>
                <a:chOff x="1501054" y="3605478"/>
                <a:chExt cx="526340" cy="249240"/>
              </a:xfrm>
            </p:grpSpPr>
            <p:grpSp>
              <p:nvGrpSpPr>
                <p:cNvPr id="5955" name="Google Shape;5955;p74"/>
                <p:cNvGrpSpPr/>
                <p:nvPr/>
              </p:nvGrpSpPr>
              <p:grpSpPr>
                <a:xfrm>
                  <a:off x="1834208" y="3643867"/>
                  <a:ext cx="193185" cy="25622"/>
                  <a:chOff x="1834208" y="3643867"/>
                  <a:chExt cx="193185" cy="25622"/>
                </a:xfrm>
              </p:grpSpPr>
              <p:sp>
                <p:nvSpPr>
                  <p:cNvPr id="5956" name="Google Shape;5956;p7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74"/>
                <p:cNvGrpSpPr/>
                <p:nvPr/>
              </p:nvGrpSpPr>
              <p:grpSpPr>
                <a:xfrm>
                  <a:off x="1501054" y="3605478"/>
                  <a:ext cx="333165" cy="249240"/>
                  <a:chOff x="1501054" y="3605478"/>
                  <a:chExt cx="333165" cy="249240"/>
                </a:xfrm>
              </p:grpSpPr>
              <p:sp>
                <p:nvSpPr>
                  <p:cNvPr id="5959" name="Google Shape;5959;p7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0" name="Google Shape;5960;p74"/>
                  <p:cNvGrpSpPr/>
                  <p:nvPr/>
                </p:nvGrpSpPr>
                <p:grpSpPr>
                  <a:xfrm>
                    <a:off x="1501054" y="3655851"/>
                    <a:ext cx="155286" cy="198867"/>
                    <a:chOff x="1501054" y="3655851"/>
                    <a:chExt cx="155286" cy="198867"/>
                  </a:xfrm>
                </p:grpSpPr>
                <p:sp>
                  <p:nvSpPr>
                    <p:cNvPr id="5961" name="Google Shape;5961;p7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63" name="Google Shape;5963;p74"/>
              <p:cNvGrpSpPr/>
              <p:nvPr/>
            </p:nvGrpSpPr>
            <p:grpSpPr>
              <a:xfrm>
                <a:off x="724986" y="3800594"/>
                <a:ext cx="532950" cy="302090"/>
                <a:chOff x="724986" y="3800594"/>
                <a:chExt cx="532950" cy="302090"/>
              </a:xfrm>
            </p:grpSpPr>
            <p:grpSp>
              <p:nvGrpSpPr>
                <p:cNvPr id="5964" name="Google Shape;5964;p74"/>
                <p:cNvGrpSpPr/>
                <p:nvPr/>
              </p:nvGrpSpPr>
              <p:grpSpPr>
                <a:xfrm>
                  <a:off x="724986" y="4044367"/>
                  <a:ext cx="181314" cy="25626"/>
                  <a:chOff x="724986" y="4044367"/>
                  <a:chExt cx="181314" cy="25626"/>
                </a:xfrm>
              </p:grpSpPr>
              <p:sp>
                <p:nvSpPr>
                  <p:cNvPr id="5965" name="Google Shape;5965;p7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74"/>
                <p:cNvGrpSpPr/>
                <p:nvPr/>
              </p:nvGrpSpPr>
              <p:grpSpPr>
                <a:xfrm>
                  <a:off x="906290" y="3800594"/>
                  <a:ext cx="351646" cy="302090"/>
                  <a:chOff x="906290" y="3800594"/>
                  <a:chExt cx="351646" cy="302090"/>
                </a:xfrm>
              </p:grpSpPr>
              <p:grpSp>
                <p:nvGrpSpPr>
                  <p:cNvPr id="5968" name="Google Shape;5968;p74"/>
                  <p:cNvGrpSpPr/>
                  <p:nvPr/>
                </p:nvGrpSpPr>
                <p:grpSpPr>
                  <a:xfrm>
                    <a:off x="1084172" y="3842857"/>
                    <a:ext cx="173764" cy="217131"/>
                    <a:chOff x="1084172" y="3842857"/>
                    <a:chExt cx="173764" cy="217131"/>
                  </a:xfrm>
                </p:grpSpPr>
                <p:grpSp>
                  <p:nvGrpSpPr>
                    <p:cNvPr id="5969" name="Google Shape;5969;p74"/>
                    <p:cNvGrpSpPr/>
                    <p:nvPr/>
                  </p:nvGrpSpPr>
                  <p:grpSpPr>
                    <a:xfrm>
                      <a:off x="1156862" y="3936509"/>
                      <a:ext cx="101073" cy="25622"/>
                      <a:chOff x="1156862" y="3936509"/>
                      <a:chExt cx="101073" cy="25622"/>
                    </a:xfrm>
                  </p:grpSpPr>
                  <p:sp>
                    <p:nvSpPr>
                      <p:cNvPr id="5970" name="Google Shape;5970;p7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7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3" name="Google Shape;5973;p7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74"/>
                <p:cNvGrpSpPr/>
                <p:nvPr/>
              </p:nvGrpSpPr>
              <p:grpSpPr>
                <a:xfrm>
                  <a:off x="724986" y="3830189"/>
                  <a:ext cx="189533" cy="25626"/>
                  <a:chOff x="724986" y="3830189"/>
                  <a:chExt cx="189533" cy="25626"/>
                </a:xfrm>
              </p:grpSpPr>
              <p:sp>
                <p:nvSpPr>
                  <p:cNvPr id="5976" name="Google Shape;5976;p7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978" name="Google Shape;5978;p74"/>
          <p:cNvGrpSpPr/>
          <p:nvPr/>
        </p:nvGrpSpPr>
        <p:grpSpPr>
          <a:xfrm>
            <a:off x="2249448" y="2249665"/>
            <a:ext cx="948701" cy="935378"/>
            <a:chOff x="2253298" y="2428317"/>
            <a:chExt cx="948701" cy="935378"/>
          </a:xfrm>
        </p:grpSpPr>
        <p:sp>
          <p:nvSpPr>
            <p:cNvPr id="5979" name="Google Shape;5979;p7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158E83-7B19-A875-8AE9-288EFC301550}"/>
              </a:ext>
            </a:extLst>
          </p:cNvPr>
          <p:cNvSpPr>
            <a:spLocks noGrp="1"/>
          </p:cNvSpPr>
          <p:nvPr>
            <p:ph type="title"/>
          </p:nvPr>
        </p:nvSpPr>
        <p:spPr>
          <a:xfrm>
            <a:off x="1651200" y="561076"/>
            <a:ext cx="2920800" cy="514200"/>
          </a:xfrm>
        </p:spPr>
        <p:txBody>
          <a:bodyPr/>
          <a:lstStyle/>
          <a:p>
            <a:r>
              <a:rPr lang="en-US" dirty="0"/>
              <a:t>What is the prompt?</a:t>
            </a:r>
          </a:p>
        </p:txBody>
      </p:sp>
      <p:sp>
        <p:nvSpPr>
          <p:cNvPr id="3" name="Subtitle 2">
            <a:extLst>
              <a:ext uri="{FF2B5EF4-FFF2-40B4-BE49-F238E27FC236}">
                <a16:creationId xmlns:a16="http://schemas.microsoft.com/office/drawing/2014/main" id="{BF0E1F7E-FE3F-5EB7-53EA-6A44480C5F7A}"/>
              </a:ext>
            </a:extLst>
          </p:cNvPr>
          <p:cNvSpPr>
            <a:spLocks noGrp="1"/>
          </p:cNvSpPr>
          <p:nvPr>
            <p:ph type="subTitle" idx="1"/>
          </p:nvPr>
        </p:nvSpPr>
        <p:spPr>
          <a:xfrm>
            <a:off x="893400" y="2203488"/>
            <a:ext cx="2920800" cy="1246500"/>
          </a:xfrm>
        </p:spPr>
        <p:txBody>
          <a:bodyPr/>
          <a:lstStyle/>
          <a:p>
            <a:r>
              <a:rPr lang="en-US" sz="2000" dirty="0"/>
              <a:t>Yakuza tattoo cat holding katana, blood, studio Ghibli </a:t>
            </a:r>
          </a:p>
        </p:txBody>
      </p:sp>
      <p:pic>
        <p:nvPicPr>
          <p:cNvPr id="2050" name="Picture 2" descr="Prompt: yakuza tattoo cat, detail, enhanced, blood, bitten ear, holding katana in mouth, , golden ratio, fake detail, trending pixiv fanbox, acrylic palette knife, style of makoto shinkai studio ghibli genshin impact james gilleard greg rutkowski chiho aoshima">
            <a:extLst>
              <a:ext uri="{FF2B5EF4-FFF2-40B4-BE49-F238E27FC236}">
                <a16:creationId xmlns:a16="http://schemas.microsoft.com/office/drawing/2014/main" id="{E9567EF9-8451-E301-F531-15B432A5D9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0938" y="0"/>
            <a:ext cx="41148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1385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015"/>
        <p:cNvGrpSpPr/>
        <p:nvPr/>
      </p:nvGrpSpPr>
      <p:grpSpPr>
        <a:xfrm>
          <a:off x="0" y="0"/>
          <a:ext cx="0" cy="0"/>
          <a:chOff x="0" y="0"/>
          <a:chExt cx="0" cy="0"/>
        </a:xfrm>
      </p:grpSpPr>
      <p:grpSp>
        <p:nvGrpSpPr>
          <p:cNvPr id="6016" name="Google Shape;6016;p75"/>
          <p:cNvGrpSpPr/>
          <p:nvPr/>
        </p:nvGrpSpPr>
        <p:grpSpPr>
          <a:xfrm>
            <a:off x="3339744" y="952989"/>
            <a:ext cx="2363393" cy="1017867"/>
            <a:chOff x="3292400" y="1219146"/>
            <a:chExt cx="2615240" cy="1110239"/>
          </a:xfrm>
        </p:grpSpPr>
        <p:sp>
          <p:nvSpPr>
            <p:cNvPr id="6017" name="Google Shape;6017;p7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018" name="Google Shape;6018;p7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19" name="Google Shape;6019;p7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020" name="Google Shape;6020;p7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021" name="Google Shape;6021;p7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022" name="Google Shape;6022;p7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023" name="Google Shape;6023;p7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024" name="Google Shape;6024;p7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025" name="Google Shape;6025;p7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026" name="Google Shape;6026;p7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027" name="Google Shape;6027;p7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028" name="Google Shape;6028;p7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029" name="Google Shape;6029;p7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030" name="Google Shape;6030;p7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031" name="Google Shape;6031;p75"/>
            <p:cNvGrpSpPr/>
            <p:nvPr/>
          </p:nvGrpSpPr>
          <p:grpSpPr>
            <a:xfrm>
              <a:off x="3748438" y="1378608"/>
              <a:ext cx="2159202" cy="903971"/>
              <a:chOff x="1683525" y="2179850"/>
              <a:chExt cx="4519050" cy="2134525"/>
            </a:xfrm>
          </p:grpSpPr>
          <p:sp>
            <p:nvSpPr>
              <p:cNvPr id="6032" name="Google Shape;6032;p7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3" name="Google Shape;6033;p7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4" name="Google Shape;6034;p7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5" name="Google Shape;6035;p7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6" name="Google Shape;6036;p7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7" name="Google Shape;6037;p7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8" name="Google Shape;6038;p7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39" name="Google Shape;6039;p7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40" name="Google Shape;6040;p7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41" name="Google Shape;6041;p7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42" name="Google Shape;6042;p7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043" name="Google Shape;6043;p7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044" name="Google Shape;6044;p75"/>
          <p:cNvGraphicFramePr/>
          <p:nvPr/>
        </p:nvGraphicFramePr>
        <p:xfrm>
          <a:off x="5935838" y="2130462"/>
          <a:ext cx="3000000" cy="3000000"/>
        </p:xfrm>
        <a:graphic>
          <a:graphicData uri="http://schemas.openxmlformats.org/drawingml/2006/table">
            <a:tbl>
              <a:tblPr>
                <a:noFill/>
                <a:tableStyleId>{9313B6D3-3FD5-4C00-A559-BB5C03B3253C}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045" name="Google Shape;6045;p75"/>
          <p:cNvGrpSpPr/>
          <p:nvPr/>
        </p:nvGrpSpPr>
        <p:grpSpPr>
          <a:xfrm>
            <a:off x="5913087" y="3189059"/>
            <a:ext cx="2519825" cy="1001454"/>
            <a:chOff x="1906114" y="789980"/>
            <a:chExt cx="1487676" cy="606868"/>
          </a:xfrm>
        </p:grpSpPr>
        <p:cxnSp>
          <p:nvCxnSpPr>
            <p:cNvPr id="6046" name="Google Shape;6046;p7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47" name="Google Shape;6047;p7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48" name="Google Shape;6048;p7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049" name="Google Shape;6049;p7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050" name="Google Shape;6050;p7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051" name="Google Shape;6051;p7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052" name="Google Shape;6052;p7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053" name="Google Shape;6053;p7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060" name="Google Shape;6060;p7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061" name="Google Shape;6061;p7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062" name="Google Shape;6062;p7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5"/>
          <p:cNvGrpSpPr/>
          <p:nvPr/>
        </p:nvGrpSpPr>
        <p:grpSpPr>
          <a:xfrm>
            <a:off x="712562" y="998018"/>
            <a:ext cx="2394370" cy="976502"/>
            <a:chOff x="749309" y="1112739"/>
            <a:chExt cx="2371603" cy="976502"/>
          </a:xfrm>
        </p:grpSpPr>
        <p:sp>
          <p:nvSpPr>
            <p:cNvPr id="6064" name="Google Shape;6064;p7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096" name="Google Shape;6096;p75"/>
          <p:cNvGraphicFramePr/>
          <p:nvPr/>
        </p:nvGraphicFramePr>
        <p:xfrm>
          <a:off x="5935863" y="996312"/>
          <a:ext cx="3000000" cy="3000000"/>
        </p:xfrm>
        <a:graphic>
          <a:graphicData uri="http://schemas.openxmlformats.org/drawingml/2006/table">
            <a:tbl>
              <a:tblPr>
                <a:noFill/>
                <a:tableStyleId>{9313B6D3-3FD5-4C00-A559-BB5C03B3253C}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097" name="Google Shape;6097;p75"/>
          <p:cNvGraphicFramePr/>
          <p:nvPr/>
        </p:nvGraphicFramePr>
        <p:xfrm>
          <a:off x="3342575" y="2130462"/>
          <a:ext cx="3000000" cy="3000000"/>
        </p:xfrm>
        <a:graphic>
          <a:graphicData uri="http://schemas.openxmlformats.org/drawingml/2006/table">
            <a:tbl>
              <a:tblPr>
                <a:noFill/>
                <a:tableStyleId>{9313B6D3-3FD5-4C00-A559-BB5C03B3253C}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98" name="Google Shape;6098;p75"/>
          <p:cNvGrpSpPr/>
          <p:nvPr/>
        </p:nvGrpSpPr>
        <p:grpSpPr>
          <a:xfrm>
            <a:off x="4086504" y="2517105"/>
            <a:ext cx="1517436" cy="74460"/>
            <a:chOff x="3980086" y="2804397"/>
            <a:chExt cx="1227600" cy="66900"/>
          </a:xfrm>
        </p:grpSpPr>
        <p:sp>
          <p:nvSpPr>
            <p:cNvPr id="6099" name="Google Shape;6099;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75"/>
          <p:cNvGrpSpPr/>
          <p:nvPr/>
        </p:nvGrpSpPr>
        <p:grpSpPr>
          <a:xfrm>
            <a:off x="4711569" y="2809693"/>
            <a:ext cx="892956" cy="74460"/>
            <a:chOff x="3980086" y="2804397"/>
            <a:chExt cx="1227600" cy="66900"/>
          </a:xfrm>
        </p:grpSpPr>
        <p:sp>
          <p:nvSpPr>
            <p:cNvPr id="6102" name="Google Shape;6102;p7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75"/>
          <p:cNvGrpSpPr/>
          <p:nvPr/>
        </p:nvGrpSpPr>
        <p:grpSpPr>
          <a:xfrm>
            <a:off x="3344661" y="3168576"/>
            <a:ext cx="2363244" cy="1005943"/>
            <a:chOff x="3358415" y="3361302"/>
            <a:chExt cx="2363244" cy="1024695"/>
          </a:xfrm>
        </p:grpSpPr>
        <p:grpSp>
          <p:nvGrpSpPr>
            <p:cNvPr id="6105" name="Google Shape;6105;p75"/>
            <p:cNvGrpSpPr/>
            <p:nvPr/>
          </p:nvGrpSpPr>
          <p:grpSpPr>
            <a:xfrm>
              <a:off x="3358415" y="3361302"/>
              <a:ext cx="441300" cy="1024695"/>
              <a:chOff x="3358415" y="3361302"/>
              <a:chExt cx="441300" cy="1024695"/>
            </a:xfrm>
          </p:grpSpPr>
          <p:sp>
            <p:nvSpPr>
              <p:cNvPr id="6106" name="Google Shape;6106;p7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75"/>
            <p:cNvGrpSpPr/>
            <p:nvPr/>
          </p:nvGrpSpPr>
          <p:grpSpPr>
            <a:xfrm>
              <a:off x="3838901" y="3361302"/>
              <a:ext cx="441300" cy="1024695"/>
              <a:chOff x="3838901" y="3361302"/>
              <a:chExt cx="441300" cy="1024695"/>
            </a:xfrm>
          </p:grpSpPr>
          <p:sp>
            <p:nvSpPr>
              <p:cNvPr id="6113" name="Google Shape;6113;p7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75"/>
            <p:cNvGrpSpPr/>
            <p:nvPr/>
          </p:nvGrpSpPr>
          <p:grpSpPr>
            <a:xfrm>
              <a:off x="4319387" y="3361302"/>
              <a:ext cx="441300" cy="1024695"/>
              <a:chOff x="4319387" y="3361302"/>
              <a:chExt cx="441300" cy="1024695"/>
            </a:xfrm>
          </p:grpSpPr>
          <p:sp>
            <p:nvSpPr>
              <p:cNvPr id="6120" name="Google Shape;6120;p7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75"/>
            <p:cNvGrpSpPr/>
            <p:nvPr/>
          </p:nvGrpSpPr>
          <p:grpSpPr>
            <a:xfrm>
              <a:off x="4799873" y="3361302"/>
              <a:ext cx="441300" cy="1024695"/>
              <a:chOff x="4799873" y="3361302"/>
              <a:chExt cx="441300" cy="1024695"/>
            </a:xfrm>
          </p:grpSpPr>
          <p:sp>
            <p:nvSpPr>
              <p:cNvPr id="6127" name="Google Shape;6127;p7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75"/>
            <p:cNvGrpSpPr/>
            <p:nvPr/>
          </p:nvGrpSpPr>
          <p:grpSpPr>
            <a:xfrm>
              <a:off x="5280360" y="3361302"/>
              <a:ext cx="441300" cy="1024695"/>
              <a:chOff x="5280360" y="3361302"/>
              <a:chExt cx="441300" cy="1024695"/>
            </a:xfrm>
          </p:grpSpPr>
          <p:sp>
            <p:nvSpPr>
              <p:cNvPr id="6134" name="Google Shape;6134;p7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140" name="Google Shape;6140;p75"/>
          <p:cNvGraphicFramePr/>
          <p:nvPr/>
        </p:nvGraphicFramePr>
        <p:xfrm>
          <a:off x="711088" y="2130462"/>
          <a:ext cx="3000000" cy="3000000"/>
        </p:xfrm>
        <a:graphic>
          <a:graphicData uri="http://schemas.openxmlformats.org/drawingml/2006/table">
            <a:tbl>
              <a:tblPr>
                <a:noFill/>
                <a:tableStyleId>{9313B6D3-3FD5-4C00-A559-BB5C03B3253C}</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141" name="Google Shape;6141;p75"/>
          <p:cNvGrpSpPr/>
          <p:nvPr/>
        </p:nvGrpSpPr>
        <p:grpSpPr>
          <a:xfrm>
            <a:off x="712613" y="3180187"/>
            <a:ext cx="2403614" cy="1005900"/>
            <a:chOff x="726450" y="3372825"/>
            <a:chExt cx="2403614" cy="1005900"/>
          </a:xfrm>
        </p:grpSpPr>
        <p:grpSp>
          <p:nvGrpSpPr>
            <p:cNvPr id="6142" name="Google Shape;6142;p75"/>
            <p:cNvGrpSpPr/>
            <p:nvPr/>
          </p:nvGrpSpPr>
          <p:grpSpPr>
            <a:xfrm>
              <a:off x="726450" y="3696000"/>
              <a:ext cx="2403614" cy="500898"/>
              <a:chOff x="726450" y="3696000"/>
              <a:chExt cx="2403614" cy="500898"/>
            </a:xfrm>
          </p:grpSpPr>
          <p:sp>
            <p:nvSpPr>
              <p:cNvPr id="6143" name="Google Shape;6143;p7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44" name="Google Shape;6144;p7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45" name="Google Shape;6145;p75"/>
            <p:cNvGrpSpPr/>
            <p:nvPr/>
          </p:nvGrpSpPr>
          <p:grpSpPr>
            <a:xfrm>
              <a:off x="1348050" y="3372825"/>
              <a:ext cx="1720425" cy="1005900"/>
              <a:chOff x="1348050" y="3372825"/>
              <a:chExt cx="1720425" cy="1005900"/>
            </a:xfrm>
          </p:grpSpPr>
          <p:sp>
            <p:nvSpPr>
              <p:cNvPr id="6146" name="Google Shape;6146;p7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47" name="Google Shape;6147;p7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48" name="Google Shape;6148;p7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49" name="Google Shape;6149;p7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50" name="Google Shape;6150;p7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51" name="Google Shape;6151;p75"/>
            <p:cNvGrpSpPr/>
            <p:nvPr/>
          </p:nvGrpSpPr>
          <p:grpSpPr>
            <a:xfrm>
              <a:off x="1455707" y="3731058"/>
              <a:ext cx="1491150" cy="417657"/>
              <a:chOff x="1455707" y="3731058"/>
              <a:chExt cx="1491150" cy="417657"/>
            </a:xfrm>
          </p:grpSpPr>
          <p:grpSp>
            <p:nvGrpSpPr>
              <p:cNvPr id="6152" name="Google Shape;6152;p75"/>
              <p:cNvGrpSpPr/>
              <p:nvPr/>
            </p:nvGrpSpPr>
            <p:grpSpPr>
              <a:xfrm>
                <a:off x="1472938" y="3745828"/>
                <a:ext cx="72126" cy="53788"/>
                <a:chOff x="1472938" y="3745828"/>
                <a:chExt cx="72126" cy="53788"/>
              </a:xfrm>
            </p:grpSpPr>
            <p:sp>
              <p:nvSpPr>
                <p:cNvPr id="6153" name="Google Shape;6153;p7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5" name="Google Shape;6155;p75"/>
              <p:cNvGrpSpPr/>
              <p:nvPr/>
            </p:nvGrpSpPr>
            <p:grpSpPr>
              <a:xfrm>
                <a:off x="1819181" y="4089633"/>
                <a:ext cx="72126" cy="53788"/>
                <a:chOff x="1819181" y="4089633"/>
                <a:chExt cx="72126" cy="53788"/>
              </a:xfrm>
            </p:grpSpPr>
            <p:sp>
              <p:nvSpPr>
                <p:cNvPr id="6156" name="Google Shape;6156;p7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75"/>
              <p:cNvGrpSpPr/>
              <p:nvPr/>
            </p:nvGrpSpPr>
            <p:grpSpPr>
              <a:xfrm>
                <a:off x="1455707" y="4084171"/>
                <a:ext cx="64321" cy="64544"/>
                <a:chOff x="1455707" y="4084171"/>
                <a:chExt cx="64321" cy="64544"/>
              </a:xfrm>
            </p:grpSpPr>
            <p:sp>
              <p:nvSpPr>
                <p:cNvPr id="6159" name="Google Shape;6159;p7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75"/>
              <p:cNvGrpSpPr/>
              <p:nvPr/>
            </p:nvGrpSpPr>
            <p:grpSpPr>
              <a:xfrm>
                <a:off x="1818610" y="3731058"/>
                <a:ext cx="64321" cy="64544"/>
                <a:chOff x="1818610" y="3731058"/>
                <a:chExt cx="64321" cy="64544"/>
              </a:xfrm>
            </p:grpSpPr>
            <p:sp>
              <p:nvSpPr>
                <p:cNvPr id="6162" name="Google Shape;6162;p7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75"/>
              <p:cNvGrpSpPr/>
              <p:nvPr/>
            </p:nvGrpSpPr>
            <p:grpSpPr>
              <a:xfrm>
                <a:off x="2172491" y="4089633"/>
                <a:ext cx="72126" cy="53788"/>
                <a:chOff x="2172491" y="4089633"/>
                <a:chExt cx="72126" cy="53788"/>
              </a:xfrm>
            </p:grpSpPr>
            <p:sp>
              <p:nvSpPr>
                <p:cNvPr id="6165" name="Google Shape;6165;p7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75"/>
              <p:cNvGrpSpPr/>
              <p:nvPr/>
            </p:nvGrpSpPr>
            <p:grpSpPr>
              <a:xfrm>
                <a:off x="2171920" y="3731058"/>
                <a:ext cx="64321" cy="64544"/>
                <a:chOff x="2171920" y="3731058"/>
                <a:chExt cx="64321" cy="64544"/>
              </a:xfrm>
            </p:grpSpPr>
            <p:sp>
              <p:nvSpPr>
                <p:cNvPr id="6168" name="Google Shape;6168;p7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75"/>
              <p:cNvGrpSpPr/>
              <p:nvPr/>
            </p:nvGrpSpPr>
            <p:grpSpPr>
              <a:xfrm>
                <a:off x="2874730" y="3745828"/>
                <a:ext cx="72126" cy="53788"/>
                <a:chOff x="2874730" y="3745828"/>
                <a:chExt cx="72126" cy="53788"/>
              </a:xfrm>
            </p:grpSpPr>
            <p:sp>
              <p:nvSpPr>
                <p:cNvPr id="6171" name="Google Shape;6171;p7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5"/>
              <p:cNvGrpSpPr/>
              <p:nvPr/>
            </p:nvGrpSpPr>
            <p:grpSpPr>
              <a:xfrm>
                <a:off x="2878589" y="4081481"/>
                <a:ext cx="64321" cy="64544"/>
                <a:chOff x="2878589" y="4081481"/>
                <a:chExt cx="64321" cy="64544"/>
              </a:xfrm>
            </p:grpSpPr>
            <p:sp>
              <p:nvSpPr>
                <p:cNvPr id="6174" name="Google Shape;6174;p7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5"/>
              <p:cNvGrpSpPr/>
              <p:nvPr/>
            </p:nvGrpSpPr>
            <p:grpSpPr>
              <a:xfrm>
                <a:off x="2525796" y="4089633"/>
                <a:ext cx="72126" cy="53788"/>
                <a:chOff x="2525796" y="4089633"/>
                <a:chExt cx="72126" cy="53788"/>
              </a:xfrm>
            </p:grpSpPr>
            <p:sp>
              <p:nvSpPr>
                <p:cNvPr id="6177" name="Google Shape;6177;p7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75"/>
              <p:cNvGrpSpPr/>
              <p:nvPr/>
            </p:nvGrpSpPr>
            <p:grpSpPr>
              <a:xfrm>
                <a:off x="2525225" y="3731058"/>
                <a:ext cx="64321" cy="64544"/>
                <a:chOff x="2525225" y="3731058"/>
                <a:chExt cx="64321" cy="64544"/>
              </a:xfrm>
            </p:grpSpPr>
            <p:sp>
              <p:nvSpPr>
                <p:cNvPr id="6180" name="Google Shape;6180;p7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185"/>
        <p:cNvGrpSpPr/>
        <p:nvPr/>
      </p:nvGrpSpPr>
      <p:grpSpPr>
        <a:xfrm>
          <a:off x="0" y="0"/>
          <a:ext cx="0" cy="0"/>
          <a:chOff x="0" y="0"/>
          <a:chExt cx="0" cy="0"/>
        </a:xfrm>
      </p:grpSpPr>
      <p:grpSp>
        <p:nvGrpSpPr>
          <p:cNvPr id="6186" name="Google Shape;6186;p76"/>
          <p:cNvGrpSpPr/>
          <p:nvPr/>
        </p:nvGrpSpPr>
        <p:grpSpPr>
          <a:xfrm>
            <a:off x="717003" y="971306"/>
            <a:ext cx="845921" cy="690752"/>
            <a:chOff x="732428" y="1198513"/>
            <a:chExt cx="845921" cy="690752"/>
          </a:xfrm>
        </p:grpSpPr>
        <p:grpSp>
          <p:nvGrpSpPr>
            <p:cNvPr id="6187" name="Google Shape;6187;p76"/>
            <p:cNvGrpSpPr/>
            <p:nvPr/>
          </p:nvGrpSpPr>
          <p:grpSpPr>
            <a:xfrm>
              <a:off x="823030" y="1198513"/>
              <a:ext cx="755319" cy="690752"/>
              <a:chOff x="823030" y="1198513"/>
              <a:chExt cx="755319" cy="690752"/>
            </a:xfrm>
          </p:grpSpPr>
          <p:sp>
            <p:nvSpPr>
              <p:cNvPr id="6188" name="Google Shape;6188;p7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76"/>
            <p:cNvGrpSpPr/>
            <p:nvPr/>
          </p:nvGrpSpPr>
          <p:grpSpPr>
            <a:xfrm>
              <a:off x="732428" y="1239937"/>
              <a:ext cx="739912" cy="607886"/>
              <a:chOff x="732428" y="1239937"/>
              <a:chExt cx="739912" cy="607886"/>
            </a:xfrm>
          </p:grpSpPr>
          <p:sp>
            <p:nvSpPr>
              <p:cNvPr id="6191" name="Google Shape;6191;p7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76"/>
            <p:cNvGrpSpPr/>
            <p:nvPr/>
          </p:nvGrpSpPr>
          <p:grpSpPr>
            <a:xfrm>
              <a:off x="732428" y="1277018"/>
              <a:ext cx="702832" cy="533758"/>
              <a:chOff x="732428" y="1277018"/>
              <a:chExt cx="702832" cy="533758"/>
            </a:xfrm>
          </p:grpSpPr>
          <p:sp>
            <p:nvSpPr>
              <p:cNvPr id="6194" name="Google Shape;6194;p7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76"/>
            <p:cNvGrpSpPr/>
            <p:nvPr/>
          </p:nvGrpSpPr>
          <p:grpSpPr>
            <a:xfrm>
              <a:off x="931170" y="1306653"/>
              <a:ext cx="647179" cy="474455"/>
              <a:chOff x="931170" y="1306653"/>
              <a:chExt cx="647179" cy="474455"/>
            </a:xfrm>
          </p:grpSpPr>
          <p:sp>
            <p:nvSpPr>
              <p:cNvPr id="6197" name="Google Shape;6197;p7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7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76"/>
          <p:cNvGrpSpPr/>
          <p:nvPr/>
        </p:nvGrpSpPr>
        <p:grpSpPr>
          <a:xfrm>
            <a:off x="3948612" y="971313"/>
            <a:ext cx="634656" cy="699982"/>
            <a:chOff x="5985650" y="2860025"/>
            <a:chExt cx="1396075" cy="1539775"/>
          </a:xfrm>
        </p:grpSpPr>
        <p:sp>
          <p:nvSpPr>
            <p:cNvPr id="6201" name="Google Shape;6201;p7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6"/>
          <p:cNvGrpSpPr/>
          <p:nvPr/>
        </p:nvGrpSpPr>
        <p:grpSpPr>
          <a:xfrm>
            <a:off x="4704262" y="971306"/>
            <a:ext cx="725845" cy="699975"/>
            <a:chOff x="4249973" y="1201875"/>
            <a:chExt cx="1958568" cy="1888762"/>
          </a:xfrm>
        </p:grpSpPr>
        <p:sp>
          <p:nvSpPr>
            <p:cNvPr id="6234" name="Google Shape;6234;p7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5" name="Google Shape;6235;p76"/>
            <p:cNvGrpSpPr/>
            <p:nvPr/>
          </p:nvGrpSpPr>
          <p:grpSpPr>
            <a:xfrm>
              <a:off x="5853086" y="1789142"/>
              <a:ext cx="355454" cy="1048099"/>
              <a:chOff x="5576108" y="2016725"/>
              <a:chExt cx="565200" cy="1666560"/>
            </a:xfrm>
          </p:grpSpPr>
          <p:sp>
            <p:nvSpPr>
              <p:cNvPr id="6236" name="Google Shape;6236;p7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37" name="Google Shape;6237;p7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76"/>
            <p:cNvGrpSpPr/>
            <p:nvPr/>
          </p:nvGrpSpPr>
          <p:grpSpPr>
            <a:xfrm>
              <a:off x="4869455" y="2691676"/>
              <a:ext cx="1013897" cy="398961"/>
              <a:chOff x="4012057" y="3451825"/>
              <a:chExt cx="1612175" cy="634379"/>
            </a:xfrm>
          </p:grpSpPr>
          <p:sp>
            <p:nvSpPr>
              <p:cNvPr id="6239" name="Google Shape;6239;p7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0" name="Google Shape;6240;p7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76"/>
            <p:cNvGrpSpPr/>
            <p:nvPr/>
          </p:nvGrpSpPr>
          <p:grpSpPr>
            <a:xfrm>
              <a:off x="4276937" y="2155961"/>
              <a:ext cx="651965" cy="891358"/>
              <a:chOff x="3069908" y="2599997"/>
              <a:chExt cx="1036675" cy="1417328"/>
            </a:xfrm>
          </p:grpSpPr>
          <p:sp>
            <p:nvSpPr>
              <p:cNvPr id="6242" name="Google Shape;6242;p7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3" name="Google Shape;6243;p7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76"/>
            <p:cNvGrpSpPr/>
            <p:nvPr/>
          </p:nvGrpSpPr>
          <p:grpSpPr>
            <a:xfrm>
              <a:off x="5054918" y="1201875"/>
              <a:ext cx="999548" cy="602711"/>
              <a:chOff x="4306958" y="1082925"/>
              <a:chExt cx="1589359" cy="958358"/>
            </a:xfrm>
          </p:grpSpPr>
          <p:sp>
            <p:nvSpPr>
              <p:cNvPr id="6245" name="Google Shape;6245;p7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6" name="Google Shape;6246;p7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76"/>
            <p:cNvGrpSpPr/>
            <p:nvPr/>
          </p:nvGrpSpPr>
          <p:grpSpPr>
            <a:xfrm>
              <a:off x="4249973" y="1303451"/>
              <a:ext cx="799317" cy="841334"/>
              <a:chOff x="3027033" y="1244439"/>
              <a:chExt cx="1270977" cy="1337786"/>
            </a:xfrm>
          </p:grpSpPr>
          <p:sp>
            <p:nvSpPr>
              <p:cNvPr id="6248" name="Google Shape;6248;p7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9" name="Google Shape;6249;p7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0" name="Google Shape;6250;p76"/>
          <p:cNvGrpSpPr/>
          <p:nvPr/>
        </p:nvGrpSpPr>
        <p:grpSpPr>
          <a:xfrm>
            <a:off x="4057126" y="1858087"/>
            <a:ext cx="750769" cy="683784"/>
            <a:chOff x="4204684" y="2104422"/>
            <a:chExt cx="699822" cy="637382"/>
          </a:xfrm>
        </p:grpSpPr>
        <p:grpSp>
          <p:nvGrpSpPr>
            <p:cNvPr id="6251" name="Google Shape;6251;p76"/>
            <p:cNvGrpSpPr/>
            <p:nvPr/>
          </p:nvGrpSpPr>
          <p:grpSpPr>
            <a:xfrm>
              <a:off x="4204684" y="2430067"/>
              <a:ext cx="342957" cy="311738"/>
              <a:chOff x="4204684" y="2430067"/>
              <a:chExt cx="342957" cy="311738"/>
            </a:xfrm>
          </p:grpSpPr>
          <p:sp>
            <p:nvSpPr>
              <p:cNvPr id="6252" name="Google Shape;6252;p7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76"/>
            <p:cNvGrpSpPr/>
            <p:nvPr/>
          </p:nvGrpSpPr>
          <p:grpSpPr>
            <a:xfrm>
              <a:off x="4561586" y="2430067"/>
              <a:ext cx="342920" cy="311738"/>
              <a:chOff x="4561586" y="2430067"/>
              <a:chExt cx="342920" cy="311738"/>
            </a:xfrm>
          </p:grpSpPr>
          <p:sp>
            <p:nvSpPr>
              <p:cNvPr id="6255" name="Google Shape;6255;p7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76"/>
            <p:cNvGrpSpPr/>
            <p:nvPr/>
          </p:nvGrpSpPr>
          <p:grpSpPr>
            <a:xfrm>
              <a:off x="4561586" y="2104422"/>
              <a:ext cx="342920" cy="311738"/>
              <a:chOff x="4561586" y="2104422"/>
              <a:chExt cx="342920" cy="311738"/>
            </a:xfrm>
          </p:grpSpPr>
          <p:sp>
            <p:nvSpPr>
              <p:cNvPr id="6258" name="Google Shape;6258;p7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76"/>
            <p:cNvGrpSpPr/>
            <p:nvPr/>
          </p:nvGrpSpPr>
          <p:grpSpPr>
            <a:xfrm>
              <a:off x="4204684" y="2104422"/>
              <a:ext cx="342957" cy="311664"/>
              <a:chOff x="4204684" y="2104422"/>
              <a:chExt cx="342957" cy="311664"/>
            </a:xfrm>
          </p:grpSpPr>
          <p:sp>
            <p:nvSpPr>
              <p:cNvPr id="6261" name="Google Shape;6261;p7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63" name="Google Shape;6263;p76"/>
          <p:cNvGrpSpPr/>
          <p:nvPr/>
        </p:nvGrpSpPr>
        <p:grpSpPr>
          <a:xfrm>
            <a:off x="5521559" y="971301"/>
            <a:ext cx="660591" cy="688867"/>
            <a:chOff x="5830645" y="1267368"/>
            <a:chExt cx="530340" cy="553040"/>
          </a:xfrm>
        </p:grpSpPr>
        <p:sp>
          <p:nvSpPr>
            <p:cNvPr id="6264" name="Google Shape;6264;p7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5" name="Google Shape;6265;p76"/>
            <p:cNvGrpSpPr/>
            <p:nvPr/>
          </p:nvGrpSpPr>
          <p:grpSpPr>
            <a:xfrm>
              <a:off x="5830645" y="1267368"/>
              <a:ext cx="259743" cy="269909"/>
              <a:chOff x="5830645" y="1267368"/>
              <a:chExt cx="259743" cy="269909"/>
            </a:xfrm>
          </p:grpSpPr>
          <p:sp>
            <p:nvSpPr>
              <p:cNvPr id="6266" name="Google Shape;6266;p7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76"/>
            <p:cNvGrpSpPr/>
            <p:nvPr/>
          </p:nvGrpSpPr>
          <p:grpSpPr>
            <a:xfrm>
              <a:off x="6101293" y="1267368"/>
              <a:ext cx="259692" cy="269909"/>
              <a:chOff x="6101293" y="1267368"/>
              <a:chExt cx="259692" cy="269909"/>
            </a:xfrm>
          </p:grpSpPr>
          <p:sp>
            <p:nvSpPr>
              <p:cNvPr id="6269" name="Google Shape;6269;p7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6"/>
            <p:cNvGrpSpPr/>
            <p:nvPr/>
          </p:nvGrpSpPr>
          <p:grpSpPr>
            <a:xfrm>
              <a:off x="5830645" y="1550500"/>
              <a:ext cx="259692" cy="269909"/>
              <a:chOff x="5830645" y="1550500"/>
              <a:chExt cx="259692" cy="269909"/>
            </a:xfrm>
          </p:grpSpPr>
          <p:sp>
            <p:nvSpPr>
              <p:cNvPr id="6272" name="Google Shape;6272;p7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76"/>
            <p:cNvGrpSpPr/>
            <p:nvPr/>
          </p:nvGrpSpPr>
          <p:grpSpPr>
            <a:xfrm>
              <a:off x="6101293" y="1550500"/>
              <a:ext cx="259692" cy="269909"/>
              <a:chOff x="6101293" y="1550500"/>
              <a:chExt cx="259692" cy="269909"/>
            </a:xfrm>
          </p:grpSpPr>
          <p:sp>
            <p:nvSpPr>
              <p:cNvPr id="6275" name="Google Shape;6275;p7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7" name="Google Shape;6277;p76"/>
          <p:cNvGrpSpPr/>
          <p:nvPr/>
        </p:nvGrpSpPr>
        <p:grpSpPr>
          <a:xfrm>
            <a:off x="723713" y="1861760"/>
            <a:ext cx="697154" cy="679574"/>
            <a:chOff x="2679875" y="2361475"/>
            <a:chExt cx="780425" cy="760575"/>
          </a:xfrm>
        </p:grpSpPr>
        <p:sp>
          <p:nvSpPr>
            <p:cNvPr id="6278" name="Google Shape;6278;p7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76"/>
          <p:cNvGrpSpPr/>
          <p:nvPr/>
        </p:nvGrpSpPr>
        <p:grpSpPr>
          <a:xfrm>
            <a:off x="3122872" y="971352"/>
            <a:ext cx="735829" cy="684547"/>
            <a:chOff x="3351965" y="1148808"/>
            <a:chExt cx="750770" cy="698375"/>
          </a:xfrm>
        </p:grpSpPr>
        <p:grpSp>
          <p:nvGrpSpPr>
            <p:cNvPr id="6285" name="Google Shape;6285;p76"/>
            <p:cNvGrpSpPr/>
            <p:nvPr/>
          </p:nvGrpSpPr>
          <p:grpSpPr>
            <a:xfrm>
              <a:off x="3586796" y="1148808"/>
              <a:ext cx="294857" cy="286830"/>
              <a:chOff x="3750225" y="1774000"/>
              <a:chExt cx="149575" cy="145525"/>
            </a:xfrm>
          </p:grpSpPr>
          <p:sp>
            <p:nvSpPr>
              <p:cNvPr id="6286" name="Google Shape;6286;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8" name="Google Shape;6288;p76"/>
            <p:cNvGrpSpPr/>
            <p:nvPr/>
          </p:nvGrpSpPr>
          <p:grpSpPr>
            <a:xfrm>
              <a:off x="3779245" y="1375768"/>
              <a:ext cx="323490" cy="286978"/>
              <a:chOff x="3847850" y="1889150"/>
              <a:chExt cx="164100" cy="145600"/>
            </a:xfrm>
          </p:grpSpPr>
          <p:sp>
            <p:nvSpPr>
              <p:cNvPr id="6289" name="Google Shape;6289;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76"/>
            <p:cNvGrpSpPr/>
            <p:nvPr/>
          </p:nvGrpSpPr>
          <p:grpSpPr>
            <a:xfrm>
              <a:off x="3351965" y="1330435"/>
              <a:ext cx="295449" cy="285401"/>
              <a:chOff x="3631100" y="1866150"/>
              <a:chExt cx="149875" cy="144800"/>
            </a:xfrm>
          </p:grpSpPr>
          <p:sp>
            <p:nvSpPr>
              <p:cNvPr id="6292" name="Google Shape;6292;p7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76"/>
            <p:cNvGrpSpPr/>
            <p:nvPr/>
          </p:nvGrpSpPr>
          <p:grpSpPr>
            <a:xfrm>
              <a:off x="3548208" y="1560352"/>
              <a:ext cx="294808" cy="286830"/>
              <a:chOff x="3730650" y="1982800"/>
              <a:chExt cx="149550" cy="145525"/>
            </a:xfrm>
          </p:grpSpPr>
          <p:sp>
            <p:nvSpPr>
              <p:cNvPr id="6295" name="Google Shape;6295;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7" name="Google Shape;6297;p76"/>
          <p:cNvGrpSpPr/>
          <p:nvPr/>
        </p:nvGrpSpPr>
        <p:grpSpPr>
          <a:xfrm>
            <a:off x="7624524" y="971306"/>
            <a:ext cx="804565" cy="677795"/>
            <a:chOff x="7636443" y="1204988"/>
            <a:chExt cx="804565" cy="677795"/>
          </a:xfrm>
        </p:grpSpPr>
        <p:grpSp>
          <p:nvGrpSpPr>
            <p:cNvPr id="6298" name="Google Shape;6298;p76"/>
            <p:cNvGrpSpPr/>
            <p:nvPr/>
          </p:nvGrpSpPr>
          <p:grpSpPr>
            <a:xfrm>
              <a:off x="7636443" y="1509705"/>
              <a:ext cx="804565" cy="373078"/>
              <a:chOff x="7636443" y="1509705"/>
              <a:chExt cx="804565" cy="373078"/>
            </a:xfrm>
          </p:grpSpPr>
          <p:sp>
            <p:nvSpPr>
              <p:cNvPr id="6299" name="Google Shape;6299;p7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76"/>
            <p:cNvGrpSpPr/>
            <p:nvPr/>
          </p:nvGrpSpPr>
          <p:grpSpPr>
            <a:xfrm>
              <a:off x="7636443" y="1408133"/>
              <a:ext cx="804565" cy="373078"/>
              <a:chOff x="7636443" y="1408133"/>
              <a:chExt cx="804565" cy="373078"/>
            </a:xfrm>
          </p:grpSpPr>
          <p:sp>
            <p:nvSpPr>
              <p:cNvPr id="6302" name="Google Shape;6302;p7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6"/>
            <p:cNvGrpSpPr/>
            <p:nvPr/>
          </p:nvGrpSpPr>
          <p:grpSpPr>
            <a:xfrm>
              <a:off x="7636443" y="1306560"/>
              <a:ext cx="804565" cy="373078"/>
              <a:chOff x="7636443" y="1306560"/>
              <a:chExt cx="804565" cy="373078"/>
            </a:xfrm>
          </p:grpSpPr>
          <p:sp>
            <p:nvSpPr>
              <p:cNvPr id="6305" name="Google Shape;6305;p7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76"/>
            <p:cNvGrpSpPr/>
            <p:nvPr/>
          </p:nvGrpSpPr>
          <p:grpSpPr>
            <a:xfrm>
              <a:off x="7636443" y="1204988"/>
              <a:ext cx="804565" cy="373078"/>
              <a:chOff x="7636443" y="1204988"/>
              <a:chExt cx="804565" cy="373078"/>
            </a:xfrm>
          </p:grpSpPr>
          <p:sp>
            <p:nvSpPr>
              <p:cNvPr id="6308" name="Google Shape;6308;p7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0" name="Google Shape;6310;p76"/>
          <p:cNvGrpSpPr/>
          <p:nvPr/>
        </p:nvGrpSpPr>
        <p:grpSpPr>
          <a:xfrm>
            <a:off x="4963371" y="1878721"/>
            <a:ext cx="661339" cy="661188"/>
            <a:chOff x="3990000" y="975400"/>
            <a:chExt cx="3934200" cy="3933300"/>
          </a:xfrm>
        </p:grpSpPr>
        <p:sp>
          <p:nvSpPr>
            <p:cNvPr id="6311" name="Google Shape;6311;p7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76"/>
          <p:cNvGrpSpPr/>
          <p:nvPr/>
        </p:nvGrpSpPr>
        <p:grpSpPr>
          <a:xfrm>
            <a:off x="6607019" y="1857359"/>
            <a:ext cx="868881" cy="684241"/>
            <a:chOff x="6598259" y="2078634"/>
            <a:chExt cx="868881" cy="684241"/>
          </a:xfrm>
        </p:grpSpPr>
        <p:sp>
          <p:nvSpPr>
            <p:cNvPr id="6316" name="Google Shape;6316;p7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2" name="Google Shape;6322;p76"/>
            <p:cNvGrpSpPr/>
            <p:nvPr/>
          </p:nvGrpSpPr>
          <p:grpSpPr>
            <a:xfrm>
              <a:off x="6808175" y="2078634"/>
              <a:ext cx="452229" cy="684241"/>
              <a:chOff x="6808175" y="2078634"/>
              <a:chExt cx="452229" cy="684241"/>
            </a:xfrm>
          </p:grpSpPr>
          <p:sp>
            <p:nvSpPr>
              <p:cNvPr id="6323" name="Google Shape;6323;p7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9" name="Google Shape;6329;p76"/>
              <p:cNvGrpSpPr/>
              <p:nvPr/>
            </p:nvGrpSpPr>
            <p:grpSpPr>
              <a:xfrm>
                <a:off x="6821586" y="2078634"/>
                <a:ext cx="426871" cy="684241"/>
                <a:chOff x="6821586" y="2078634"/>
                <a:chExt cx="426871" cy="684241"/>
              </a:xfrm>
            </p:grpSpPr>
            <p:grpSp>
              <p:nvGrpSpPr>
                <p:cNvPr id="6330" name="Google Shape;6330;p76"/>
                <p:cNvGrpSpPr/>
                <p:nvPr/>
              </p:nvGrpSpPr>
              <p:grpSpPr>
                <a:xfrm>
                  <a:off x="6821586" y="2078634"/>
                  <a:ext cx="426871" cy="684241"/>
                  <a:chOff x="6821586" y="2078634"/>
                  <a:chExt cx="426871" cy="684241"/>
                </a:xfrm>
              </p:grpSpPr>
              <p:sp>
                <p:nvSpPr>
                  <p:cNvPr id="6331" name="Google Shape;6331;p7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0" name="Google Shape;6350;p7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6" name="Google Shape;6356;p76"/>
          <p:cNvGrpSpPr/>
          <p:nvPr/>
        </p:nvGrpSpPr>
        <p:grpSpPr>
          <a:xfrm>
            <a:off x="5780185" y="1862968"/>
            <a:ext cx="671358" cy="671358"/>
            <a:chOff x="6535625" y="760425"/>
            <a:chExt cx="1665900" cy="1665900"/>
          </a:xfrm>
        </p:grpSpPr>
        <p:sp>
          <p:nvSpPr>
            <p:cNvPr id="6357" name="Google Shape;6357;p7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6"/>
          <p:cNvGrpSpPr/>
          <p:nvPr/>
        </p:nvGrpSpPr>
        <p:grpSpPr>
          <a:xfrm>
            <a:off x="717002" y="3531368"/>
            <a:ext cx="1340789" cy="640830"/>
            <a:chOff x="238125" y="1151100"/>
            <a:chExt cx="7139450" cy="3412300"/>
          </a:xfrm>
        </p:grpSpPr>
        <p:sp>
          <p:nvSpPr>
            <p:cNvPr id="6362" name="Google Shape;6362;p7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76"/>
          <p:cNvGrpSpPr/>
          <p:nvPr/>
        </p:nvGrpSpPr>
        <p:grpSpPr>
          <a:xfrm>
            <a:off x="5584225" y="2734649"/>
            <a:ext cx="985357" cy="585764"/>
            <a:chOff x="5145061" y="2881789"/>
            <a:chExt cx="1107641" cy="658458"/>
          </a:xfrm>
        </p:grpSpPr>
        <p:grpSp>
          <p:nvGrpSpPr>
            <p:cNvPr id="6375" name="Google Shape;6375;p76"/>
            <p:cNvGrpSpPr/>
            <p:nvPr/>
          </p:nvGrpSpPr>
          <p:grpSpPr>
            <a:xfrm>
              <a:off x="5722989" y="3244587"/>
              <a:ext cx="529713" cy="295659"/>
              <a:chOff x="5722989" y="3244587"/>
              <a:chExt cx="529713" cy="295659"/>
            </a:xfrm>
          </p:grpSpPr>
          <p:sp>
            <p:nvSpPr>
              <p:cNvPr id="6376" name="Google Shape;6376;p7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77" name="Google Shape;6377;p7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78" name="Google Shape;6378;p76"/>
            <p:cNvGrpSpPr/>
            <p:nvPr/>
          </p:nvGrpSpPr>
          <p:grpSpPr>
            <a:xfrm>
              <a:off x="5145061" y="3244587"/>
              <a:ext cx="536807" cy="295659"/>
              <a:chOff x="5145061" y="3244587"/>
              <a:chExt cx="536807" cy="295659"/>
            </a:xfrm>
          </p:grpSpPr>
          <p:sp>
            <p:nvSpPr>
              <p:cNvPr id="6379" name="Google Shape;6379;p7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80" name="Google Shape;6380;p7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81" name="Google Shape;6381;p76"/>
            <p:cNvGrpSpPr/>
            <p:nvPr/>
          </p:nvGrpSpPr>
          <p:grpSpPr>
            <a:xfrm>
              <a:off x="5341327" y="2898245"/>
              <a:ext cx="532309" cy="614891"/>
              <a:chOff x="5341327" y="2898245"/>
              <a:chExt cx="532309" cy="614891"/>
            </a:xfrm>
          </p:grpSpPr>
          <p:sp>
            <p:nvSpPr>
              <p:cNvPr id="6382" name="Google Shape;6382;p7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83" name="Google Shape;6383;p7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84" name="Google Shape;6384;p76"/>
            <p:cNvGrpSpPr/>
            <p:nvPr/>
          </p:nvGrpSpPr>
          <p:grpSpPr>
            <a:xfrm>
              <a:off x="5532290" y="2881789"/>
              <a:ext cx="620516" cy="305456"/>
              <a:chOff x="5532290" y="2881789"/>
              <a:chExt cx="620516" cy="305456"/>
            </a:xfrm>
          </p:grpSpPr>
          <p:sp>
            <p:nvSpPr>
              <p:cNvPr id="6385" name="Google Shape;6385;p7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86" name="Google Shape;6386;p7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387" name="Google Shape;6387;p76"/>
          <p:cNvGrpSpPr/>
          <p:nvPr/>
        </p:nvGrpSpPr>
        <p:grpSpPr>
          <a:xfrm>
            <a:off x="8163148" y="3526707"/>
            <a:ext cx="269068" cy="645491"/>
            <a:chOff x="7026852" y="3311869"/>
            <a:chExt cx="434331" cy="1041954"/>
          </a:xfrm>
        </p:grpSpPr>
        <p:sp>
          <p:nvSpPr>
            <p:cNvPr id="6388" name="Google Shape;6388;p7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76"/>
          <p:cNvGrpSpPr/>
          <p:nvPr/>
        </p:nvGrpSpPr>
        <p:grpSpPr>
          <a:xfrm>
            <a:off x="6179729" y="3565945"/>
            <a:ext cx="293882" cy="293836"/>
            <a:chOff x="4873519" y="3311869"/>
            <a:chExt cx="499374" cy="499296"/>
          </a:xfrm>
        </p:grpSpPr>
        <p:sp>
          <p:nvSpPr>
            <p:cNvPr id="6392" name="Google Shape;6392;p7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6"/>
          <p:cNvGrpSpPr/>
          <p:nvPr/>
        </p:nvGrpSpPr>
        <p:grpSpPr>
          <a:xfrm>
            <a:off x="6179729" y="3878316"/>
            <a:ext cx="293882" cy="293882"/>
            <a:chOff x="4873519" y="3875839"/>
            <a:chExt cx="499374" cy="499374"/>
          </a:xfrm>
        </p:grpSpPr>
        <p:sp>
          <p:nvSpPr>
            <p:cNvPr id="6395" name="Google Shape;6395;p7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76"/>
          <p:cNvGrpSpPr/>
          <p:nvPr/>
        </p:nvGrpSpPr>
        <p:grpSpPr>
          <a:xfrm>
            <a:off x="2410256" y="1850269"/>
            <a:ext cx="698104" cy="698208"/>
            <a:chOff x="2565073" y="2075876"/>
            <a:chExt cx="672482" cy="672518"/>
          </a:xfrm>
        </p:grpSpPr>
        <p:sp>
          <p:nvSpPr>
            <p:cNvPr id="6398" name="Google Shape;6398;p7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76"/>
          <p:cNvGrpSpPr/>
          <p:nvPr/>
        </p:nvGrpSpPr>
        <p:grpSpPr>
          <a:xfrm>
            <a:off x="5633667" y="3534869"/>
            <a:ext cx="438354" cy="637329"/>
            <a:chOff x="1697726" y="3244179"/>
            <a:chExt cx="788124" cy="1146069"/>
          </a:xfrm>
        </p:grpSpPr>
        <p:sp>
          <p:nvSpPr>
            <p:cNvPr id="6405" name="Google Shape;6405;p7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7" name="Google Shape;6407;p76"/>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8" name="Google Shape;6408;p76"/>
          <p:cNvGrpSpPr/>
          <p:nvPr/>
        </p:nvGrpSpPr>
        <p:grpSpPr>
          <a:xfrm>
            <a:off x="7634881" y="1863232"/>
            <a:ext cx="799565" cy="670282"/>
            <a:chOff x="7617850" y="2063282"/>
            <a:chExt cx="799565" cy="670282"/>
          </a:xfrm>
        </p:grpSpPr>
        <p:cxnSp>
          <p:nvCxnSpPr>
            <p:cNvPr id="6409" name="Google Shape;6409;p7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10" name="Google Shape;6410;p7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11" name="Google Shape;6411;p7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12" name="Google Shape;6412;p7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13" name="Google Shape;6413;p7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414" name="Google Shape;6414;p7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415" name="Google Shape;6415;p76"/>
            <p:cNvGrpSpPr/>
            <p:nvPr/>
          </p:nvGrpSpPr>
          <p:grpSpPr>
            <a:xfrm>
              <a:off x="7734309" y="2063282"/>
              <a:ext cx="570957" cy="620095"/>
              <a:chOff x="7734309" y="2063282"/>
              <a:chExt cx="570957" cy="620095"/>
            </a:xfrm>
          </p:grpSpPr>
          <p:grpSp>
            <p:nvGrpSpPr>
              <p:cNvPr id="6416" name="Google Shape;6416;p76"/>
              <p:cNvGrpSpPr/>
              <p:nvPr/>
            </p:nvGrpSpPr>
            <p:grpSpPr>
              <a:xfrm>
                <a:off x="8031573" y="2063282"/>
                <a:ext cx="273693" cy="620095"/>
                <a:chOff x="8031573" y="2063282"/>
                <a:chExt cx="273693" cy="620095"/>
              </a:xfrm>
            </p:grpSpPr>
            <p:sp>
              <p:nvSpPr>
                <p:cNvPr id="6417" name="Google Shape;6417;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76"/>
              <p:cNvGrpSpPr/>
              <p:nvPr/>
            </p:nvGrpSpPr>
            <p:grpSpPr>
              <a:xfrm flipH="1">
                <a:off x="7734309" y="2063282"/>
                <a:ext cx="273693" cy="620095"/>
                <a:chOff x="8031573" y="2063282"/>
                <a:chExt cx="273693" cy="620095"/>
              </a:xfrm>
            </p:grpSpPr>
            <p:sp>
              <p:nvSpPr>
                <p:cNvPr id="6422" name="Google Shape;6422;p7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426" name="Google Shape;6426;p76"/>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6"/>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8" name="Google Shape;6428;p76"/>
          <p:cNvGrpSpPr/>
          <p:nvPr/>
        </p:nvGrpSpPr>
        <p:grpSpPr>
          <a:xfrm>
            <a:off x="7821488" y="2716715"/>
            <a:ext cx="602567" cy="601884"/>
            <a:chOff x="1186975" y="238125"/>
            <a:chExt cx="5244275" cy="5238325"/>
          </a:xfrm>
        </p:grpSpPr>
        <p:sp>
          <p:nvSpPr>
            <p:cNvPr id="6429" name="Google Shape;6429;p7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76"/>
          <p:cNvGrpSpPr/>
          <p:nvPr/>
        </p:nvGrpSpPr>
        <p:grpSpPr>
          <a:xfrm>
            <a:off x="3264225" y="1856199"/>
            <a:ext cx="651848" cy="687338"/>
            <a:chOff x="3400515" y="2056248"/>
            <a:chExt cx="698134" cy="735987"/>
          </a:xfrm>
        </p:grpSpPr>
        <p:grpSp>
          <p:nvGrpSpPr>
            <p:cNvPr id="6434" name="Google Shape;6434;p76"/>
            <p:cNvGrpSpPr/>
            <p:nvPr/>
          </p:nvGrpSpPr>
          <p:grpSpPr>
            <a:xfrm>
              <a:off x="3400515" y="2283913"/>
              <a:ext cx="312919" cy="219900"/>
              <a:chOff x="3400515" y="2283913"/>
              <a:chExt cx="312919" cy="219900"/>
            </a:xfrm>
          </p:grpSpPr>
          <p:sp>
            <p:nvSpPr>
              <p:cNvPr id="6435" name="Google Shape;6435;p7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36" name="Google Shape;6436;p7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437" name="Google Shape;6437;p76"/>
            <p:cNvGrpSpPr/>
            <p:nvPr/>
          </p:nvGrpSpPr>
          <p:grpSpPr>
            <a:xfrm>
              <a:off x="3547823" y="2461089"/>
              <a:ext cx="219900" cy="331146"/>
              <a:chOff x="3547823" y="2461089"/>
              <a:chExt cx="219900" cy="331146"/>
            </a:xfrm>
          </p:grpSpPr>
          <p:sp>
            <p:nvSpPr>
              <p:cNvPr id="6438" name="Google Shape;6438;p7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39" name="Google Shape;6439;p7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440" name="Google Shape;6440;p76"/>
            <p:cNvGrpSpPr/>
            <p:nvPr/>
          </p:nvGrpSpPr>
          <p:grpSpPr>
            <a:xfrm>
              <a:off x="3734138" y="2461089"/>
              <a:ext cx="219900" cy="331146"/>
              <a:chOff x="3734138" y="2461089"/>
              <a:chExt cx="219900" cy="331146"/>
            </a:xfrm>
          </p:grpSpPr>
          <p:sp>
            <p:nvSpPr>
              <p:cNvPr id="6441" name="Google Shape;6441;p7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42" name="Google Shape;6442;p7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443" name="Google Shape;6443;p76"/>
            <p:cNvGrpSpPr/>
            <p:nvPr/>
          </p:nvGrpSpPr>
          <p:grpSpPr>
            <a:xfrm>
              <a:off x="3787560" y="2281742"/>
              <a:ext cx="311089" cy="219900"/>
              <a:chOff x="3787560" y="2281742"/>
              <a:chExt cx="311089" cy="219900"/>
            </a:xfrm>
          </p:grpSpPr>
          <p:sp>
            <p:nvSpPr>
              <p:cNvPr id="6444" name="Google Shape;6444;p7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45" name="Google Shape;6445;p7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446" name="Google Shape;6446;p76"/>
            <p:cNvGrpSpPr/>
            <p:nvPr/>
          </p:nvGrpSpPr>
          <p:grpSpPr>
            <a:xfrm>
              <a:off x="3637290" y="2056248"/>
              <a:ext cx="219900" cy="330736"/>
              <a:chOff x="3637290" y="2056248"/>
              <a:chExt cx="219900" cy="330736"/>
            </a:xfrm>
          </p:grpSpPr>
          <p:sp>
            <p:nvSpPr>
              <p:cNvPr id="6447" name="Google Shape;6447;p7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448" name="Google Shape;6448;p7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49" name="Google Shape;6449;p76"/>
          <p:cNvGrpSpPr/>
          <p:nvPr/>
        </p:nvGrpSpPr>
        <p:grpSpPr>
          <a:xfrm>
            <a:off x="2555931" y="2726205"/>
            <a:ext cx="1268144" cy="592394"/>
            <a:chOff x="238125" y="1188750"/>
            <a:chExt cx="7140450" cy="3335550"/>
          </a:xfrm>
        </p:grpSpPr>
        <p:sp>
          <p:nvSpPr>
            <p:cNvPr id="6450" name="Google Shape;6450;p7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76"/>
          <p:cNvGrpSpPr/>
          <p:nvPr/>
        </p:nvGrpSpPr>
        <p:grpSpPr>
          <a:xfrm>
            <a:off x="6663832" y="2728360"/>
            <a:ext cx="1053944" cy="590147"/>
            <a:chOff x="238125" y="1335475"/>
            <a:chExt cx="5418735" cy="3034175"/>
          </a:xfrm>
        </p:grpSpPr>
        <p:sp>
          <p:nvSpPr>
            <p:cNvPr id="6456" name="Google Shape;6456;p7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76"/>
          <p:cNvGrpSpPr/>
          <p:nvPr/>
        </p:nvGrpSpPr>
        <p:grpSpPr>
          <a:xfrm>
            <a:off x="4094641" y="3533259"/>
            <a:ext cx="1268207" cy="638939"/>
            <a:chOff x="3967651" y="3645904"/>
            <a:chExt cx="1479304" cy="745292"/>
          </a:xfrm>
        </p:grpSpPr>
        <p:grpSp>
          <p:nvGrpSpPr>
            <p:cNvPr id="6460" name="Google Shape;6460;p76"/>
            <p:cNvGrpSpPr/>
            <p:nvPr/>
          </p:nvGrpSpPr>
          <p:grpSpPr>
            <a:xfrm>
              <a:off x="3967651" y="4009026"/>
              <a:ext cx="1479304" cy="382170"/>
              <a:chOff x="3967651" y="4009026"/>
              <a:chExt cx="1479304" cy="382170"/>
            </a:xfrm>
          </p:grpSpPr>
          <p:grpSp>
            <p:nvGrpSpPr>
              <p:cNvPr id="6461" name="Google Shape;6461;p76"/>
              <p:cNvGrpSpPr/>
              <p:nvPr/>
            </p:nvGrpSpPr>
            <p:grpSpPr>
              <a:xfrm>
                <a:off x="4892216" y="4195630"/>
                <a:ext cx="554739" cy="195566"/>
                <a:chOff x="3604375" y="4892160"/>
                <a:chExt cx="1651500" cy="582215"/>
              </a:xfrm>
            </p:grpSpPr>
            <p:sp>
              <p:nvSpPr>
                <p:cNvPr id="6462" name="Google Shape;6462;p7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76"/>
              <p:cNvGrpSpPr/>
              <p:nvPr/>
            </p:nvGrpSpPr>
            <p:grpSpPr>
              <a:xfrm>
                <a:off x="3967651" y="4146303"/>
                <a:ext cx="579402" cy="244893"/>
                <a:chOff x="851875" y="4745310"/>
                <a:chExt cx="1724925" cy="729065"/>
              </a:xfrm>
            </p:grpSpPr>
            <p:sp>
              <p:nvSpPr>
                <p:cNvPr id="6465" name="Google Shape;6465;p7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76"/>
              <p:cNvGrpSpPr/>
              <p:nvPr/>
            </p:nvGrpSpPr>
            <p:grpSpPr>
              <a:xfrm>
                <a:off x="4460753" y="4009026"/>
                <a:ext cx="493110" cy="382170"/>
                <a:chOff x="2319875" y="4336625"/>
                <a:chExt cx="1468025" cy="1137750"/>
              </a:xfrm>
            </p:grpSpPr>
            <p:sp>
              <p:nvSpPr>
                <p:cNvPr id="6468" name="Google Shape;6468;p7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0" name="Google Shape;6470;p76"/>
            <p:cNvGrpSpPr/>
            <p:nvPr/>
          </p:nvGrpSpPr>
          <p:grpSpPr>
            <a:xfrm>
              <a:off x="4479443" y="3645904"/>
              <a:ext cx="455965" cy="388789"/>
              <a:chOff x="2957425" y="238100"/>
              <a:chExt cx="1910200" cy="1628775"/>
            </a:xfrm>
          </p:grpSpPr>
          <p:sp>
            <p:nvSpPr>
              <p:cNvPr id="6471" name="Google Shape;6471;p7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1" name="Google Shape;6481;p76"/>
          <p:cNvGrpSpPr/>
          <p:nvPr/>
        </p:nvGrpSpPr>
        <p:grpSpPr>
          <a:xfrm>
            <a:off x="2480754" y="3534460"/>
            <a:ext cx="1243128" cy="637739"/>
            <a:chOff x="2496310" y="3693351"/>
            <a:chExt cx="1342906" cy="688926"/>
          </a:xfrm>
        </p:grpSpPr>
        <p:grpSp>
          <p:nvGrpSpPr>
            <p:cNvPr id="6482" name="Google Shape;6482;p76"/>
            <p:cNvGrpSpPr/>
            <p:nvPr/>
          </p:nvGrpSpPr>
          <p:grpSpPr>
            <a:xfrm>
              <a:off x="2496310" y="3693351"/>
              <a:ext cx="1342906" cy="688875"/>
              <a:chOff x="2496310" y="3693351"/>
              <a:chExt cx="1342906" cy="688875"/>
            </a:xfrm>
          </p:grpSpPr>
          <p:sp>
            <p:nvSpPr>
              <p:cNvPr id="6483" name="Google Shape;6483;p7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9" name="Google Shape;6489;p76"/>
              <p:cNvCxnSpPr>
                <a:stCxn id="648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490" name="Google Shape;6490;p76"/>
              <p:cNvCxnSpPr>
                <a:stCxn id="648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491" name="Google Shape;6491;p76"/>
              <p:cNvCxnSpPr>
                <a:stCxn id="648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92" name="Google Shape;6492;p76"/>
              <p:cNvCxnSpPr>
                <a:stCxn id="648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93" name="Google Shape;6493;p76"/>
              <p:cNvCxnSpPr>
                <a:stCxn id="648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494" name="Google Shape;6494;p76"/>
            <p:cNvGrpSpPr/>
            <p:nvPr/>
          </p:nvGrpSpPr>
          <p:grpSpPr>
            <a:xfrm>
              <a:off x="2675275" y="3930557"/>
              <a:ext cx="1003306" cy="451719"/>
              <a:chOff x="2675275" y="4174282"/>
              <a:chExt cx="1003306" cy="451719"/>
            </a:xfrm>
          </p:grpSpPr>
          <p:sp>
            <p:nvSpPr>
              <p:cNvPr id="6495" name="Google Shape;6495;p7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8" name="Google Shape;6498;p76"/>
          <p:cNvGrpSpPr/>
          <p:nvPr/>
        </p:nvGrpSpPr>
        <p:grpSpPr>
          <a:xfrm>
            <a:off x="1654425" y="971306"/>
            <a:ext cx="574511" cy="874709"/>
            <a:chOff x="1715404" y="1112080"/>
            <a:chExt cx="642270" cy="977984"/>
          </a:xfrm>
        </p:grpSpPr>
        <p:grpSp>
          <p:nvGrpSpPr>
            <p:cNvPr id="6499" name="Google Shape;6499;p76"/>
            <p:cNvGrpSpPr/>
            <p:nvPr/>
          </p:nvGrpSpPr>
          <p:grpSpPr>
            <a:xfrm>
              <a:off x="1715404" y="1112080"/>
              <a:ext cx="642270" cy="977984"/>
              <a:chOff x="1715404" y="1112080"/>
              <a:chExt cx="642270" cy="977984"/>
            </a:xfrm>
          </p:grpSpPr>
          <p:sp>
            <p:nvSpPr>
              <p:cNvPr id="6500" name="Google Shape;6500;p7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6"/>
            <p:cNvGrpSpPr/>
            <p:nvPr/>
          </p:nvGrpSpPr>
          <p:grpSpPr>
            <a:xfrm>
              <a:off x="1768927" y="1165603"/>
              <a:ext cx="535225" cy="851367"/>
              <a:chOff x="1768927" y="1165603"/>
              <a:chExt cx="535225" cy="851367"/>
            </a:xfrm>
          </p:grpSpPr>
          <p:sp>
            <p:nvSpPr>
              <p:cNvPr id="6503" name="Google Shape;6503;p7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76"/>
            <p:cNvGrpSpPr/>
            <p:nvPr/>
          </p:nvGrpSpPr>
          <p:grpSpPr>
            <a:xfrm>
              <a:off x="1822449" y="1219125"/>
              <a:ext cx="428180" cy="718859"/>
              <a:chOff x="1822449" y="1219125"/>
              <a:chExt cx="428180" cy="718859"/>
            </a:xfrm>
          </p:grpSpPr>
          <p:sp>
            <p:nvSpPr>
              <p:cNvPr id="6506" name="Google Shape;6506;p7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76"/>
            <p:cNvGrpSpPr/>
            <p:nvPr/>
          </p:nvGrpSpPr>
          <p:grpSpPr>
            <a:xfrm>
              <a:off x="1875972" y="1272648"/>
              <a:ext cx="321135" cy="586939"/>
              <a:chOff x="1875972" y="1272648"/>
              <a:chExt cx="321135" cy="586939"/>
            </a:xfrm>
          </p:grpSpPr>
          <p:sp>
            <p:nvSpPr>
              <p:cNvPr id="6509" name="Google Shape;6509;p7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1" name="Google Shape;6511;p76"/>
          <p:cNvGrpSpPr/>
          <p:nvPr/>
        </p:nvGrpSpPr>
        <p:grpSpPr>
          <a:xfrm>
            <a:off x="7761586" y="3528028"/>
            <a:ext cx="293855" cy="644170"/>
            <a:chOff x="241025" y="3151575"/>
            <a:chExt cx="293855" cy="644170"/>
          </a:xfrm>
        </p:grpSpPr>
        <p:sp>
          <p:nvSpPr>
            <p:cNvPr id="6512" name="Google Shape;6512;p7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76"/>
          <p:cNvGrpSpPr/>
          <p:nvPr/>
        </p:nvGrpSpPr>
        <p:grpSpPr>
          <a:xfrm>
            <a:off x="709569" y="2728028"/>
            <a:ext cx="1779649" cy="591620"/>
            <a:chOff x="246070" y="1983375"/>
            <a:chExt cx="1855347" cy="616849"/>
          </a:xfrm>
        </p:grpSpPr>
        <p:sp>
          <p:nvSpPr>
            <p:cNvPr id="6515" name="Google Shape;6515;p7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76"/>
          <p:cNvGrpSpPr/>
          <p:nvPr/>
        </p:nvGrpSpPr>
        <p:grpSpPr>
          <a:xfrm>
            <a:off x="2320436" y="971306"/>
            <a:ext cx="711055" cy="745993"/>
            <a:chOff x="2496269" y="1171698"/>
            <a:chExt cx="761953" cy="799392"/>
          </a:xfrm>
        </p:grpSpPr>
        <p:grpSp>
          <p:nvGrpSpPr>
            <p:cNvPr id="6525" name="Google Shape;6525;p76"/>
            <p:cNvGrpSpPr/>
            <p:nvPr/>
          </p:nvGrpSpPr>
          <p:grpSpPr>
            <a:xfrm>
              <a:off x="2496269" y="1171698"/>
              <a:ext cx="761953" cy="723022"/>
              <a:chOff x="2496269" y="1171698"/>
              <a:chExt cx="761953" cy="723022"/>
            </a:xfrm>
          </p:grpSpPr>
          <p:sp>
            <p:nvSpPr>
              <p:cNvPr id="6526" name="Google Shape;6526;p7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8" name="Google Shape;6528;p76"/>
              <p:cNvGrpSpPr/>
              <p:nvPr/>
            </p:nvGrpSpPr>
            <p:grpSpPr>
              <a:xfrm>
                <a:off x="2496269" y="1171698"/>
                <a:ext cx="761953" cy="723022"/>
                <a:chOff x="2496269" y="1120652"/>
                <a:chExt cx="761953" cy="723022"/>
              </a:xfrm>
            </p:grpSpPr>
            <p:grpSp>
              <p:nvGrpSpPr>
                <p:cNvPr id="6529" name="Google Shape;6529;p76"/>
                <p:cNvGrpSpPr/>
                <p:nvPr/>
              </p:nvGrpSpPr>
              <p:grpSpPr>
                <a:xfrm>
                  <a:off x="2496269" y="1120652"/>
                  <a:ext cx="761953" cy="723022"/>
                  <a:chOff x="2496269" y="1120652"/>
                  <a:chExt cx="761953" cy="723022"/>
                </a:xfrm>
              </p:grpSpPr>
              <p:grpSp>
                <p:nvGrpSpPr>
                  <p:cNvPr id="6530" name="Google Shape;6530;p76"/>
                  <p:cNvGrpSpPr/>
                  <p:nvPr/>
                </p:nvGrpSpPr>
                <p:grpSpPr>
                  <a:xfrm>
                    <a:off x="2496269" y="1304589"/>
                    <a:ext cx="407089" cy="305057"/>
                    <a:chOff x="2496269" y="1304589"/>
                    <a:chExt cx="407089" cy="305057"/>
                  </a:xfrm>
                </p:grpSpPr>
                <p:sp>
                  <p:nvSpPr>
                    <p:cNvPr id="6531" name="Google Shape;6531;p7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76"/>
                  <p:cNvGrpSpPr/>
                  <p:nvPr/>
                </p:nvGrpSpPr>
                <p:grpSpPr>
                  <a:xfrm>
                    <a:off x="2586468" y="1493376"/>
                    <a:ext cx="358850" cy="349656"/>
                    <a:chOff x="2586468" y="1493376"/>
                    <a:chExt cx="358850" cy="349656"/>
                  </a:xfrm>
                </p:grpSpPr>
                <p:sp>
                  <p:nvSpPr>
                    <p:cNvPr id="6534" name="Google Shape;6534;p7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76"/>
                  <p:cNvGrpSpPr/>
                  <p:nvPr/>
                </p:nvGrpSpPr>
                <p:grpSpPr>
                  <a:xfrm>
                    <a:off x="2807939" y="1494024"/>
                    <a:ext cx="358857" cy="349650"/>
                    <a:chOff x="2807939" y="1494024"/>
                    <a:chExt cx="358857" cy="349650"/>
                  </a:xfrm>
                </p:grpSpPr>
                <p:sp>
                  <p:nvSpPr>
                    <p:cNvPr id="6537" name="Google Shape;6537;p7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76"/>
                  <p:cNvGrpSpPr/>
                  <p:nvPr/>
                </p:nvGrpSpPr>
                <p:grpSpPr>
                  <a:xfrm>
                    <a:off x="2851133" y="1305635"/>
                    <a:ext cx="407089" cy="305057"/>
                    <a:chOff x="2851133" y="1305635"/>
                    <a:chExt cx="407089" cy="305057"/>
                  </a:xfrm>
                </p:grpSpPr>
                <p:sp>
                  <p:nvSpPr>
                    <p:cNvPr id="6540" name="Google Shape;6540;p7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76"/>
                  <p:cNvGrpSpPr/>
                  <p:nvPr/>
                </p:nvGrpSpPr>
                <p:grpSpPr>
                  <a:xfrm>
                    <a:off x="2727495" y="1120652"/>
                    <a:ext cx="300271" cy="396358"/>
                    <a:chOff x="2727495" y="1120652"/>
                    <a:chExt cx="300271" cy="396358"/>
                  </a:xfrm>
                </p:grpSpPr>
                <p:sp>
                  <p:nvSpPr>
                    <p:cNvPr id="6543" name="Google Shape;6543;p7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5" name="Google Shape;6545;p76"/>
                <p:cNvGrpSpPr/>
                <p:nvPr/>
              </p:nvGrpSpPr>
              <p:grpSpPr>
                <a:xfrm>
                  <a:off x="2722305" y="1350460"/>
                  <a:ext cx="308357" cy="308344"/>
                  <a:chOff x="2722305" y="1350460"/>
                  <a:chExt cx="308357" cy="308344"/>
                </a:xfrm>
              </p:grpSpPr>
              <p:sp>
                <p:nvSpPr>
                  <p:cNvPr id="6546" name="Google Shape;6546;p7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7" name="Google Shape;6547;p76"/>
                  <p:cNvGrpSpPr/>
                  <p:nvPr/>
                </p:nvGrpSpPr>
                <p:grpSpPr>
                  <a:xfrm>
                    <a:off x="2725064" y="1364529"/>
                    <a:ext cx="297954" cy="280182"/>
                    <a:chOff x="2725064" y="1364529"/>
                    <a:chExt cx="297954" cy="280182"/>
                  </a:xfrm>
                </p:grpSpPr>
                <p:sp>
                  <p:nvSpPr>
                    <p:cNvPr id="6548" name="Google Shape;6548;p7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553" name="Google Shape;6553;p7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76"/>
          <p:cNvGrpSpPr/>
          <p:nvPr/>
        </p:nvGrpSpPr>
        <p:grpSpPr>
          <a:xfrm>
            <a:off x="3909136" y="2727412"/>
            <a:ext cx="1569144" cy="591015"/>
            <a:chOff x="3820100" y="3023049"/>
            <a:chExt cx="1303926" cy="491162"/>
          </a:xfrm>
        </p:grpSpPr>
        <p:grpSp>
          <p:nvGrpSpPr>
            <p:cNvPr id="6559" name="Google Shape;6559;p76"/>
            <p:cNvGrpSpPr/>
            <p:nvPr/>
          </p:nvGrpSpPr>
          <p:grpSpPr>
            <a:xfrm>
              <a:off x="3820100" y="3023072"/>
              <a:ext cx="1303926" cy="491139"/>
              <a:chOff x="3820100" y="3023072"/>
              <a:chExt cx="1303926" cy="491139"/>
            </a:xfrm>
          </p:grpSpPr>
          <p:sp>
            <p:nvSpPr>
              <p:cNvPr id="6560" name="Google Shape;6560;p7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76"/>
            <p:cNvGrpSpPr/>
            <p:nvPr/>
          </p:nvGrpSpPr>
          <p:grpSpPr>
            <a:xfrm>
              <a:off x="4132439" y="3023645"/>
              <a:ext cx="393633" cy="177096"/>
              <a:chOff x="4132439" y="3023645"/>
              <a:chExt cx="393633" cy="177096"/>
            </a:xfrm>
          </p:grpSpPr>
          <p:sp>
            <p:nvSpPr>
              <p:cNvPr id="6563" name="Google Shape;6563;p7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76"/>
            <p:cNvGrpSpPr/>
            <p:nvPr/>
          </p:nvGrpSpPr>
          <p:grpSpPr>
            <a:xfrm>
              <a:off x="3921811" y="3023049"/>
              <a:ext cx="1002397" cy="388943"/>
              <a:chOff x="3921811" y="3023049"/>
              <a:chExt cx="1002397" cy="388943"/>
            </a:xfrm>
          </p:grpSpPr>
          <p:sp>
            <p:nvSpPr>
              <p:cNvPr id="6566" name="Google Shape;6566;p7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76"/>
            <p:cNvGrpSpPr/>
            <p:nvPr/>
          </p:nvGrpSpPr>
          <p:grpSpPr>
            <a:xfrm>
              <a:off x="4023645" y="3023049"/>
              <a:ext cx="683032" cy="286722"/>
              <a:chOff x="4023645" y="3023049"/>
              <a:chExt cx="683032" cy="286722"/>
            </a:xfrm>
          </p:grpSpPr>
          <p:sp>
            <p:nvSpPr>
              <p:cNvPr id="6569" name="Google Shape;6569;p7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1" name="Google Shape;6571;p76"/>
          <p:cNvGrpSpPr/>
          <p:nvPr/>
        </p:nvGrpSpPr>
        <p:grpSpPr>
          <a:xfrm>
            <a:off x="1541258" y="1854257"/>
            <a:ext cx="713522" cy="688025"/>
            <a:chOff x="1706078" y="2092648"/>
            <a:chExt cx="660913" cy="637296"/>
          </a:xfrm>
        </p:grpSpPr>
        <p:sp>
          <p:nvSpPr>
            <p:cNvPr id="6572" name="Google Shape;6572;p7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3" name="Google Shape;6573;p76"/>
            <p:cNvGrpSpPr/>
            <p:nvPr/>
          </p:nvGrpSpPr>
          <p:grpSpPr>
            <a:xfrm>
              <a:off x="1706078" y="2092648"/>
              <a:ext cx="660913" cy="575241"/>
              <a:chOff x="1706078" y="2092648"/>
              <a:chExt cx="660913" cy="575241"/>
            </a:xfrm>
          </p:grpSpPr>
          <p:sp>
            <p:nvSpPr>
              <p:cNvPr id="6574" name="Google Shape;6574;p7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7" name="Google Shape;6577;p76"/>
          <p:cNvGrpSpPr/>
          <p:nvPr/>
        </p:nvGrpSpPr>
        <p:grpSpPr>
          <a:xfrm>
            <a:off x="6303117" y="971806"/>
            <a:ext cx="1317459" cy="684168"/>
            <a:chOff x="238125" y="999450"/>
            <a:chExt cx="7140700" cy="3708225"/>
          </a:xfrm>
        </p:grpSpPr>
        <p:sp>
          <p:nvSpPr>
            <p:cNvPr id="6578" name="Google Shape;6578;p7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590"/>
        <p:cNvGrpSpPr/>
        <p:nvPr/>
      </p:nvGrpSpPr>
      <p:grpSpPr>
        <a:xfrm>
          <a:off x="0" y="0"/>
          <a:ext cx="0" cy="0"/>
          <a:chOff x="0" y="0"/>
          <a:chExt cx="0" cy="0"/>
        </a:xfrm>
      </p:grpSpPr>
      <p:grpSp>
        <p:nvGrpSpPr>
          <p:cNvPr id="6591" name="Google Shape;6591;p77"/>
          <p:cNvGrpSpPr/>
          <p:nvPr/>
        </p:nvGrpSpPr>
        <p:grpSpPr>
          <a:xfrm>
            <a:off x="717025" y="967615"/>
            <a:ext cx="1636117" cy="1526144"/>
            <a:chOff x="729238" y="1179665"/>
            <a:chExt cx="1636117" cy="1526144"/>
          </a:xfrm>
        </p:grpSpPr>
        <p:grpSp>
          <p:nvGrpSpPr>
            <p:cNvPr id="6592" name="Google Shape;6592;p77"/>
            <p:cNvGrpSpPr/>
            <p:nvPr/>
          </p:nvGrpSpPr>
          <p:grpSpPr>
            <a:xfrm>
              <a:off x="729238" y="1179665"/>
              <a:ext cx="80700" cy="1526144"/>
              <a:chOff x="729238" y="1179665"/>
              <a:chExt cx="80700" cy="1526144"/>
            </a:xfrm>
          </p:grpSpPr>
          <p:sp>
            <p:nvSpPr>
              <p:cNvPr id="6593" name="Google Shape;6593;p7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77"/>
            <p:cNvGrpSpPr/>
            <p:nvPr/>
          </p:nvGrpSpPr>
          <p:grpSpPr>
            <a:xfrm>
              <a:off x="903098" y="1179665"/>
              <a:ext cx="80700" cy="1526144"/>
              <a:chOff x="903098" y="1179665"/>
              <a:chExt cx="80700" cy="1526144"/>
            </a:xfrm>
          </p:grpSpPr>
          <p:sp>
            <p:nvSpPr>
              <p:cNvPr id="6604" name="Google Shape;6604;p7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77"/>
            <p:cNvGrpSpPr/>
            <p:nvPr/>
          </p:nvGrpSpPr>
          <p:grpSpPr>
            <a:xfrm>
              <a:off x="1076958" y="1179665"/>
              <a:ext cx="80700" cy="1526144"/>
              <a:chOff x="1076958" y="1179665"/>
              <a:chExt cx="80700" cy="1526144"/>
            </a:xfrm>
          </p:grpSpPr>
          <p:sp>
            <p:nvSpPr>
              <p:cNvPr id="6615" name="Google Shape;6615;p7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77"/>
            <p:cNvGrpSpPr/>
            <p:nvPr/>
          </p:nvGrpSpPr>
          <p:grpSpPr>
            <a:xfrm>
              <a:off x="1247707" y="1179665"/>
              <a:ext cx="80700" cy="1526144"/>
              <a:chOff x="1247707" y="1179665"/>
              <a:chExt cx="80700" cy="1526144"/>
            </a:xfrm>
          </p:grpSpPr>
          <p:sp>
            <p:nvSpPr>
              <p:cNvPr id="6626" name="Google Shape;6626;p7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77"/>
            <p:cNvGrpSpPr/>
            <p:nvPr/>
          </p:nvGrpSpPr>
          <p:grpSpPr>
            <a:xfrm>
              <a:off x="1421567" y="1179665"/>
              <a:ext cx="80700" cy="1526144"/>
              <a:chOff x="1421567" y="1179665"/>
              <a:chExt cx="80700" cy="1526144"/>
            </a:xfrm>
          </p:grpSpPr>
          <p:sp>
            <p:nvSpPr>
              <p:cNvPr id="6637" name="Google Shape;6637;p7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77"/>
            <p:cNvGrpSpPr/>
            <p:nvPr/>
          </p:nvGrpSpPr>
          <p:grpSpPr>
            <a:xfrm>
              <a:off x="1592327" y="1179665"/>
              <a:ext cx="80700" cy="1526144"/>
              <a:chOff x="1592327" y="1179665"/>
              <a:chExt cx="80700" cy="1526144"/>
            </a:xfrm>
          </p:grpSpPr>
          <p:sp>
            <p:nvSpPr>
              <p:cNvPr id="6648" name="Google Shape;6648;p7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77"/>
            <p:cNvGrpSpPr/>
            <p:nvPr/>
          </p:nvGrpSpPr>
          <p:grpSpPr>
            <a:xfrm>
              <a:off x="1766187" y="1179665"/>
              <a:ext cx="80700" cy="1526144"/>
              <a:chOff x="1766187" y="1179665"/>
              <a:chExt cx="80700" cy="1526144"/>
            </a:xfrm>
          </p:grpSpPr>
          <p:sp>
            <p:nvSpPr>
              <p:cNvPr id="6659" name="Google Shape;6659;p7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7"/>
            <p:cNvGrpSpPr/>
            <p:nvPr/>
          </p:nvGrpSpPr>
          <p:grpSpPr>
            <a:xfrm>
              <a:off x="1936935" y="1179665"/>
              <a:ext cx="80700" cy="1526144"/>
              <a:chOff x="1936935" y="1179665"/>
              <a:chExt cx="80700" cy="1526144"/>
            </a:xfrm>
          </p:grpSpPr>
          <p:sp>
            <p:nvSpPr>
              <p:cNvPr id="6670" name="Google Shape;6670;p7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77"/>
            <p:cNvGrpSpPr/>
            <p:nvPr/>
          </p:nvGrpSpPr>
          <p:grpSpPr>
            <a:xfrm>
              <a:off x="2110795" y="1179665"/>
              <a:ext cx="80700" cy="1526144"/>
              <a:chOff x="2110795" y="1179665"/>
              <a:chExt cx="80700" cy="1526144"/>
            </a:xfrm>
          </p:grpSpPr>
          <p:sp>
            <p:nvSpPr>
              <p:cNvPr id="6681" name="Google Shape;6681;p7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77"/>
            <p:cNvGrpSpPr/>
            <p:nvPr/>
          </p:nvGrpSpPr>
          <p:grpSpPr>
            <a:xfrm>
              <a:off x="2284655" y="1179665"/>
              <a:ext cx="80700" cy="1526144"/>
              <a:chOff x="2284655" y="1179665"/>
              <a:chExt cx="80700" cy="1526144"/>
            </a:xfrm>
          </p:grpSpPr>
          <p:sp>
            <p:nvSpPr>
              <p:cNvPr id="6692" name="Google Shape;6692;p7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2" name="Google Shape;6702;p77"/>
          <p:cNvGrpSpPr/>
          <p:nvPr/>
        </p:nvGrpSpPr>
        <p:grpSpPr>
          <a:xfrm>
            <a:off x="2611692" y="986753"/>
            <a:ext cx="1364248" cy="1102133"/>
            <a:chOff x="2623904" y="1198803"/>
            <a:chExt cx="1364248" cy="1102133"/>
          </a:xfrm>
        </p:grpSpPr>
        <p:grpSp>
          <p:nvGrpSpPr>
            <p:cNvPr id="6703" name="Google Shape;6703;p77"/>
            <p:cNvGrpSpPr/>
            <p:nvPr/>
          </p:nvGrpSpPr>
          <p:grpSpPr>
            <a:xfrm>
              <a:off x="2623907" y="1198803"/>
              <a:ext cx="1364245" cy="273000"/>
              <a:chOff x="2623907" y="1198803"/>
              <a:chExt cx="1364245" cy="273000"/>
            </a:xfrm>
          </p:grpSpPr>
          <p:sp>
            <p:nvSpPr>
              <p:cNvPr id="6704" name="Google Shape;6704;p7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77"/>
            <p:cNvGrpSpPr/>
            <p:nvPr/>
          </p:nvGrpSpPr>
          <p:grpSpPr>
            <a:xfrm>
              <a:off x="2623904" y="1476964"/>
              <a:ext cx="1364245" cy="273000"/>
              <a:chOff x="2623904" y="1476964"/>
              <a:chExt cx="1364245" cy="273000"/>
            </a:xfrm>
          </p:grpSpPr>
          <p:sp>
            <p:nvSpPr>
              <p:cNvPr id="6710" name="Google Shape;6710;p7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77"/>
            <p:cNvGrpSpPr/>
            <p:nvPr/>
          </p:nvGrpSpPr>
          <p:grpSpPr>
            <a:xfrm>
              <a:off x="2623907" y="1749775"/>
              <a:ext cx="1364245" cy="273000"/>
              <a:chOff x="2623907" y="1749775"/>
              <a:chExt cx="1364245" cy="273000"/>
            </a:xfrm>
          </p:grpSpPr>
          <p:sp>
            <p:nvSpPr>
              <p:cNvPr id="6716" name="Google Shape;6716;p7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77"/>
            <p:cNvGrpSpPr/>
            <p:nvPr/>
          </p:nvGrpSpPr>
          <p:grpSpPr>
            <a:xfrm>
              <a:off x="2623904" y="2027936"/>
              <a:ext cx="1364245" cy="273000"/>
              <a:chOff x="2623904" y="2027936"/>
              <a:chExt cx="1364245" cy="273000"/>
            </a:xfrm>
          </p:grpSpPr>
          <p:sp>
            <p:nvSpPr>
              <p:cNvPr id="6722" name="Google Shape;6722;p7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7" name="Google Shape;6727;p77"/>
          <p:cNvGrpSpPr/>
          <p:nvPr/>
        </p:nvGrpSpPr>
        <p:grpSpPr>
          <a:xfrm>
            <a:off x="2601153" y="2445826"/>
            <a:ext cx="1387541" cy="159124"/>
            <a:chOff x="3200660" y="2180272"/>
            <a:chExt cx="2563824" cy="378237"/>
          </a:xfrm>
        </p:grpSpPr>
        <p:sp>
          <p:nvSpPr>
            <p:cNvPr id="6728" name="Google Shape;6728;p7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77"/>
          <p:cNvGrpSpPr/>
          <p:nvPr/>
        </p:nvGrpSpPr>
        <p:grpSpPr>
          <a:xfrm>
            <a:off x="2597677" y="2723590"/>
            <a:ext cx="1390502" cy="159625"/>
            <a:chOff x="3530150" y="2790075"/>
            <a:chExt cx="1962600" cy="225300"/>
          </a:xfrm>
        </p:grpSpPr>
        <p:sp>
          <p:nvSpPr>
            <p:cNvPr id="6747" name="Google Shape;6747;p7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7"/>
          <p:cNvGrpSpPr/>
          <p:nvPr/>
        </p:nvGrpSpPr>
        <p:grpSpPr>
          <a:xfrm>
            <a:off x="2597735" y="3001855"/>
            <a:ext cx="1411629" cy="154175"/>
            <a:chOff x="3558802" y="4011244"/>
            <a:chExt cx="1866000" cy="111600"/>
          </a:xfrm>
        </p:grpSpPr>
        <p:sp>
          <p:nvSpPr>
            <p:cNvPr id="6750" name="Google Shape;6750;p7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77"/>
          <p:cNvGrpSpPr/>
          <p:nvPr/>
        </p:nvGrpSpPr>
        <p:grpSpPr>
          <a:xfrm>
            <a:off x="2598023" y="2207425"/>
            <a:ext cx="1383503" cy="119761"/>
            <a:chOff x="3465975" y="2270258"/>
            <a:chExt cx="1986364" cy="171947"/>
          </a:xfrm>
        </p:grpSpPr>
        <p:sp>
          <p:nvSpPr>
            <p:cNvPr id="6753" name="Google Shape;6753;p7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7"/>
          <p:cNvGrpSpPr/>
          <p:nvPr/>
        </p:nvGrpSpPr>
        <p:grpSpPr>
          <a:xfrm>
            <a:off x="2609030" y="3571198"/>
            <a:ext cx="1369531" cy="195460"/>
            <a:chOff x="723300" y="4253549"/>
            <a:chExt cx="2276482" cy="324900"/>
          </a:xfrm>
        </p:grpSpPr>
        <p:sp>
          <p:nvSpPr>
            <p:cNvPr id="6762" name="Google Shape;6762;p7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77"/>
          <p:cNvGrpSpPr/>
          <p:nvPr/>
        </p:nvGrpSpPr>
        <p:grpSpPr>
          <a:xfrm>
            <a:off x="2598591" y="3272439"/>
            <a:ext cx="1389066" cy="180119"/>
            <a:chOff x="705948" y="3788465"/>
            <a:chExt cx="2308953" cy="299400"/>
          </a:xfrm>
        </p:grpSpPr>
        <p:sp>
          <p:nvSpPr>
            <p:cNvPr id="6768" name="Google Shape;6768;p7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77"/>
          <p:cNvGrpSpPr/>
          <p:nvPr/>
        </p:nvGrpSpPr>
        <p:grpSpPr>
          <a:xfrm>
            <a:off x="4195581" y="1876393"/>
            <a:ext cx="1433821" cy="191501"/>
            <a:chOff x="4273350" y="2088443"/>
            <a:chExt cx="1433821" cy="191501"/>
          </a:xfrm>
        </p:grpSpPr>
        <p:grpSp>
          <p:nvGrpSpPr>
            <p:cNvPr id="6774" name="Google Shape;6774;p77"/>
            <p:cNvGrpSpPr/>
            <p:nvPr/>
          </p:nvGrpSpPr>
          <p:grpSpPr>
            <a:xfrm>
              <a:off x="4273350" y="2088443"/>
              <a:ext cx="1433821" cy="0"/>
              <a:chOff x="5224975" y="2962250"/>
              <a:chExt cx="1544400" cy="0"/>
            </a:xfrm>
          </p:grpSpPr>
          <p:cxnSp>
            <p:nvCxnSpPr>
              <p:cNvPr id="6775" name="Google Shape;6775;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76" name="Google Shape;6776;p7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777" name="Google Shape;6777;p77"/>
            <p:cNvGrpSpPr/>
            <p:nvPr/>
          </p:nvGrpSpPr>
          <p:grpSpPr>
            <a:xfrm>
              <a:off x="4273350" y="2279944"/>
              <a:ext cx="1433821" cy="0"/>
              <a:chOff x="5224975" y="2962250"/>
              <a:chExt cx="1544400" cy="0"/>
            </a:xfrm>
          </p:grpSpPr>
          <p:cxnSp>
            <p:nvCxnSpPr>
              <p:cNvPr id="6778" name="Google Shape;6778;p7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79" name="Google Shape;6779;p7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780" name="Google Shape;6780;p77"/>
          <p:cNvGrpSpPr/>
          <p:nvPr/>
        </p:nvGrpSpPr>
        <p:grpSpPr>
          <a:xfrm>
            <a:off x="2646528" y="3885297"/>
            <a:ext cx="1304609" cy="294074"/>
            <a:chOff x="2658741" y="4097347"/>
            <a:chExt cx="1304609" cy="294074"/>
          </a:xfrm>
        </p:grpSpPr>
        <p:grpSp>
          <p:nvGrpSpPr>
            <p:cNvPr id="6781" name="Google Shape;6781;p77"/>
            <p:cNvGrpSpPr/>
            <p:nvPr/>
          </p:nvGrpSpPr>
          <p:grpSpPr>
            <a:xfrm>
              <a:off x="2658741" y="4097347"/>
              <a:ext cx="118572" cy="294074"/>
              <a:chOff x="3343310" y="4475555"/>
              <a:chExt cx="127717" cy="316753"/>
            </a:xfrm>
          </p:grpSpPr>
          <p:sp>
            <p:nvSpPr>
              <p:cNvPr id="6782" name="Google Shape;6782;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7"/>
            <p:cNvGrpSpPr/>
            <p:nvPr/>
          </p:nvGrpSpPr>
          <p:grpSpPr>
            <a:xfrm>
              <a:off x="3815519" y="4098388"/>
              <a:ext cx="147831" cy="291991"/>
              <a:chOff x="3527539" y="4476677"/>
              <a:chExt cx="159232" cy="314510"/>
            </a:xfrm>
          </p:grpSpPr>
          <p:sp>
            <p:nvSpPr>
              <p:cNvPr id="6785" name="Google Shape;6785;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77"/>
            <p:cNvGrpSpPr/>
            <p:nvPr/>
          </p:nvGrpSpPr>
          <p:grpSpPr>
            <a:xfrm>
              <a:off x="3511696" y="4098388"/>
              <a:ext cx="147831" cy="291991"/>
              <a:chOff x="3527539" y="4476677"/>
              <a:chExt cx="159232" cy="314510"/>
            </a:xfrm>
          </p:grpSpPr>
          <p:sp>
            <p:nvSpPr>
              <p:cNvPr id="6788" name="Google Shape;6788;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7"/>
            <p:cNvGrpSpPr/>
            <p:nvPr/>
          </p:nvGrpSpPr>
          <p:grpSpPr>
            <a:xfrm>
              <a:off x="3207874" y="4098388"/>
              <a:ext cx="147831" cy="291991"/>
              <a:chOff x="3527539" y="4476677"/>
              <a:chExt cx="159232" cy="314510"/>
            </a:xfrm>
          </p:grpSpPr>
          <p:sp>
            <p:nvSpPr>
              <p:cNvPr id="6791" name="Google Shape;6791;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77"/>
            <p:cNvGrpSpPr/>
            <p:nvPr/>
          </p:nvGrpSpPr>
          <p:grpSpPr>
            <a:xfrm>
              <a:off x="2933305" y="4097347"/>
              <a:ext cx="118572" cy="294074"/>
              <a:chOff x="3343310" y="4475555"/>
              <a:chExt cx="127717" cy="316753"/>
            </a:xfrm>
          </p:grpSpPr>
          <p:sp>
            <p:nvSpPr>
              <p:cNvPr id="6794" name="Google Shape;6794;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6" name="Google Shape;6796;p77"/>
          <p:cNvGrpSpPr/>
          <p:nvPr/>
        </p:nvGrpSpPr>
        <p:grpSpPr>
          <a:xfrm>
            <a:off x="4197136" y="963991"/>
            <a:ext cx="1430711" cy="751237"/>
            <a:chOff x="5159450" y="1919950"/>
            <a:chExt cx="1541050" cy="862500"/>
          </a:xfrm>
        </p:grpSpPr>
        <p:sp>
          <p:nvSpPr>
            <p:cNvPr id="6797" name="Google Shape;6797;p7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798" name="Google Shape;6798;p77"/>
            <p:cNvGrpSpPr/>
            <p:nvPr/>
          </p:nvGrpSpPr>
          <p:grpSpPr>
            <a:xfrm>
              <a:off x="5159450" y="1919950"/>
              <a:ext cx="1541050" cy="862500"/>
              <a:chOff x="5159450" y="1919950"/>
              <a:chExt cx="1541050" cy="862500"/>
            </a:xfrm>
          </p:grpSpPr>
          <p:cxnSp>
            <p:nvCxnSpPr>
              <p:cNvPr id="6799" name="Google Shape;6799;p7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800" name="Google Shape;6800;p7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801" name="Google Shape;6801;p77"/>
          <p:cNvGrpSpPr/>
          <p:nvPr/>
        </p:nvGrpSpPr>
        <p:grpSpPr>
          <a:xfrm>
            <a:off x="4245274" y="2227761"/>
            <a:ext cx="1334436" cy="967914"/>
            <a:chOff x="4294923" y="2439811"/>
            <a:chExt cx="1334436" cy="967914"/>
          </a:xfrm>
        </p:grpSpPr>
        <p:grpSp>
          <p:nvGrpSpPr>
            <p:cNvPr id="6802" name="Google Shape;6802;p77"/>
            <p:cNvGrpSpPr/>
            <p:nvPr/>
          </p:nvGrpSpPr>
          <p:grpSpPr>
            <a:xfrm>
              <a:off x="4960455" y="2469658"/>
              <a:ext cx="668904" cy="885524"/>
              <a:chOff x="4960455" y="2469658"/>
              <a:chExt cx="668904" cy="885524"/>
            </a:xfrm>
          </p:grpSpPr>
          <p:sp>
            <p:nvSpPr>
              <p:cNvPr id="6803" name="Google Shape;6803;p7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77"/>
            <p:cNvGrpSpPr/>
            <p:nvPr/>
          </p:nvGrpSpPr>
          <p:grpSpPr>
            <a:xfrm>
              <a:off x="4294923" y="2469658"/>
              <a:ext cx="668951" cy="885524"/>
              <a:chOff x="4294923" y="2469658"/>
              <a:chExt cx="668951" cy="885524"/>
            </a:xfrm>
          </p:grpSpPr>
          <p:sp>
            <p:nvSpPr>
              <p:cNvPr id="6810" name="Google Shape;6810;p7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6" name="Google Shape;6816;p7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77"/>
          <p:cNvGrpSpPr/>
          <p:nvPr/>
        </p:nvGrpSpPr>
        <p:grpSpPr>
          <a:xfrm>
            <a:off x="4231477" y="3282206"/>
            <a:ext cx="1430949" cy="897289"/>
            <a:chOff x="4351371" y="3547942"/>
            <a:chExt cx="1345130" cy="843475"/>
          </a:xfrm>
        </p:grpSpPr>
        <p:grpSp>
          <p:nvGrpSpPr>
            <p:cNvPr id="6818" name="Google Shape;6818;p77"/>
            <p:cNvGrpSpPr/>
            <p:nvPr/>
          </p:nvGrpSpPr>
          <p:grpSpPr>
            <a:xfrm>
              <a:off x="4351371" y="4209917"/>
              <a:ext cx="1345130" cy="181500"/>
              <a:chOff x="4351371" y="4209917"/>
              <a:chExt cx="1345130" cy="181500"/>
            </a:xfrm>
          </p:grpSpPr>
          <p:sp>
            <p:nvSpPr>
              <p:cNvPr id="6819" name="Google Shape;6819;p7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20" name="Google Shape;6820;p7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821" name="Google Shape;6821;p77"/>
            <p:cNvGrpSpPr/>
            <p:nvPr/>
          </p:nvGrpSpPr>
          <p:grpSpPr>
            <a:xfrm>
              <a:off x="4403010" y="3985221"/>
              <a:ext cx="1109518" cy="181500"/>
              <a:chOff x="4403010" y="3985221"/>
              <a:chExt cx="1109518" cy="181500"/>
            </a:xfrm>
          </p:grpSpPr>
          <p:sp>
            <p:nvSpPr>
              <p:cNvPr id="6822" name="Google Shape;6822;p7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23" name="Google Shape;6823;p7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824" name="Google Shape;6824;p77"/>
            <p:cNvGrpSpPr/>
            <p:nvPr/>
          </p:nvGrpSpPr>
          <p:grpSpPr>
            <a:xfrm>
              <a:off x="4618704" y="3766582"/>
              <a:ext cx="807858" cy="181500"/>
              <a:chOff x="4618704" y="3766582"/>
              <a:chExt cx="807858" cy="181500"/>
            </a:xfrm>
          </p:grpSpPr>
          <p:sp>
            <p:nvSpPr>
              <p:cNvPr id="6825" name="Google Shape;6825;p7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26" name="Google Shape;6826;p7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827" name="Google Shape;6827;p77"/>
            <p:cNvGrpSpPr/>
            <p:nvPr/>
          </p:nvGrpSpPr>
          <p:grpSpPr>
            <a:xfrm>
              <a:off x="4735238" y="3547942"/>
              <a:ext cx="462839" cy="181500"/>
              <a:chOff x="4735238" y="3547942"/>
              <a:chExt cx="462839" cy="181500"/>
            </a:xfrm>
          </p:grpSpPr>
          <p:sp>
            <p:nvSpPr>
              <p:cNvPr id="6828" name="Google Shape;6828;p7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29" name="Google Shape;6829;p7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30" name="Google Shape;6830;p77"/>
          <p:cNvGrpSpPr/>
          <p:nvPr/>
        </p:nvGrpSpPr>
        <p:grpSpPr>
          <a:xfrm>
            <a:off x="7407835" y="2217530"/>
            <a:ext cx="1020955" cy="928853"/>
            <a:chOff x="926675" y="238125"/>
            <a:chExt cx="5755100" cy="5232975"/>
          </a:xfrm>
        </p:grpSpPr>
        <p:sp>
          <p:nvSpPr>
            <p:cNvPr id="6831" name="Google Shape;6831;p7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77"/>
          <p:cNvGrpSpPr/>
          <p:nvPr/>
        </p:nvGrpSpPr>
        <p:grpSpPr>
          <a:xfrm>
            <a:off x="715208" y="2616265"/>
            <a:ext cx="1695374" cy="1560837"/>
            <a:chOff x="727421" y="2828315"/>
            <a:chExt cx="1695374" cy="1560837"/>
          </a:xfrm>
        </p:grpSpPr>
        <p:grpSp>
          <p:nvGrpSpPr>
            <p:cNvPr id="6836" name="Google Shape;6836;p77"/>
            <p:cNvGrpSpPr/>
            <p:nvPr/>
          </p:nvGrpSpPr>
          <p:grpSpPr>
            <a:xfrm>
              <a:off x="727421" y="2828315"/>
              <a:ext cx="1695374" cy="1560837"/>
              <a:chOff x="734799" y="2782450"/>
              <a:chExt cx="1571100" cy="1577400"/>
            </a:xfrm>
          </p:grpSpPr>
          <p:cxnSp>
            <p:nvCxnSpPr>
              <p:cNvPr id="6837" name="Google Shape;6837;p7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838" name="Google Shape;6838;p7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839" name="Google Shape;6839;p77"/>
            <p:cNvGrpSpPr/>
            <p:nvPr/>
          </p:nvGrpSpPr>
          <p:grpSpPr>
            <a:xfrm>
              <a:off x="819108" y="2882501"/>
              <a:ext cx="1556791" cy="1426186"/>
              <a:chOff x="819108" y="2882501"/>
              <a:chExt cx="1556791" cy="1426186"/>
            </a:xfrm>
          </p:grpSpPr>
          <p:grpSp>
            <p:nvGrpSpPr>
              <p:cNvPr id="6840" name="Google Shape;6840;p77"/>
              <p:cNvGrpSpPr/>
              <p:nvPr/>
            </p:nvGrpSpPr>
            <p:grpSpPr>
              <a:xfrm>
                <a:off x="819108" y="2882501"/>
                <a:ext cx="103104" cy="1426186"/>
                <a:chOff x="4674013" y="3100904"/>
                <a:chExt cx="122758" cy="1698043"/>
              </a:xfrm>
            </p:grpSpPr>
            <p:sp>
              <p:nvSpPr>
                <p:cNvPr id="6841" name="Google Shape;6841;p7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77"/>
              <p:cNvGrpSpPr/>
              <p:nvPr/>
            </p:nvGrpSpPr>
            <p:grpSpPr>
              <a:xfrm>
                <a:off x="1062475" y="2882501"/>
                <a:ext cx="103104" cy="1426186"/>
                <a:chOff x="4940438" y="3100904"/>
                <a:chExt cx="122758" cy="1698043"/>
              </a:xfrm>
            </p:grpSpPr>
            <p:sp>
              <p:nvSpPr>
                <p:cNvPr id="6849" name="Google Shape;6849;p7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77"/>
              <p:cNvGrpSpPr/>
              <p:nvPr/>
            </p:nvGrpSpPr>
            <p:grpSpPr>
              <a:xfrm>
                <a:off x="1299324" y="2882501"/>
                <a:ext cx="103104" cy="1426186"/>
                <a:chOff x="5206863" y="3100904"/>
                <a:chExt cx="122758" cy="1698043"/>
              </a:xfrm>
            </p:grpSpPr>
            <p:sp>
              <p:nvSpPr>
                <p:cNvPr id="6857" name="Google Shape;6857;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77"/>
              <p:cNvGrpSpPr/>
              <p:nvPr/>
            </p:nvGrpSpPr>
            <p:grpSpPr>
              <a:xfrm>
                <a:off x="1786057" y="2882501"/>
                <a:ext cx="103104" cy="1426186"/>
                <a:chOff x="6006138" y="3143629"/>
                <a:chExt cx="122758" cy="1698043"/>
              </a:xfrm>
            </p:grpSpPr>
            <p:sp>
              <p:nvSpPr>
                <p:cNvPr id="6865" name="Google Shape;6865;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77"/>
              <p:cNvGrpSpPr/>
              <p:nvPr/>
            </p:nvGrpSpPr>
            <p:grpSpPr>
              <a:xfrm>
                <a:off x="2029422" y="2882501"/>
                <a:ext cx="103104" cy="1426186"/>
                <a:chOff x="6805413" y="3100904"/>
                <a:chExt cx="122758" cy="1698043"/>
              </a:xfrm>
            </p:grpSpPr>
            <p:sp>
              <p:nvSpPr>
                <p:cNvPr id="6873" name="Google Shape;6873;p7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77"/>
              <p:cNvGrpSpPr/>
              <p:nvPr/>
            </p:nvGrpSpPr>
            <p:grpSpPr>
              <a:xfrm>
                <a:off x="2272795" y="2882501"/>
                <a:ext cx="103104" cy="1426186"/>
                <a:chOff x="5206863" y="3100904"/>
                <a:chExt cx="122758" cy="1698043"/>
              </a:xfrm>
            </p:grpSpPr>
            <p:sp>
              <p:nvSpPr>
                <p:cNvPr id="6881" name="Google Shape;6881;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77"/>
              <p:cNvGrpSpPr/>
              <p:nvPr/>
            </p:nvGrpSpPr>
            <p:grpSpPr>
              <a:xfrm>
                <a:off x="1542694" y="2882501"/>
                <a:ext cx="103104" cy="1426186"/>
                <a:chOff x="6006138" y="3143629"/>
                <a:chExt cx="122758" cy="1698043"/>
              </a:xfrm>
            </p:grpSpPr>
            <p:sp>
              <p:nvSpPr>
                <p:cNvPr id="6889" name="Google Shape;6889;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96" name="Google Shape;6896;p77"/>
          <p:cNvGrpSpPr/>
          <p:nvPr/>
        </p:nvGrpSpPr>
        <p:grpSpPr>
          <a:xfrm>
            <a:off x="5671259" y="3305987"/>
            <a:ext cx="2749952" cy="870677"/>
            <a:chOff x="238125" y="1725700"/>
            <a:chExt cx="7139025" cy="2260325"/>
          </a:xfrm>
        </p:grpSpPr>
        <p:sp>
          <p:nvSpPr>
            <p:cNvPr id="6897" name="Google Shape;6897;p7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77"/>
          <p:cNvGrpSpPr/>
          <p:nvPr/>
        </p:nvGrpSpPr>
        <p:grpSpPr>
          <a:xfrm>
            <a:off x="5941423" y="2247733"/>
            <a:ext cx="1105452" cy="916747"/>
            <a:chOff x="5249100" y="1210600"/>
            <a:chExt cx="3502700" cy="2904775"/>
          </a:xfrm>
        </p:grpSpPr>
        <p:sp>
          <p:nvSpPr>
            <p:cNvPr id="6908" name="Google Shape;6908;p7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12" name="Google Shape;6912;p7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913" name="Google Shape;6913;p7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914" name="Google Shape;6914;p7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915" name="Google Shape;6915;p7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916" name="Google Shape;6916;p7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77"/>
          <p:cNvGrpSpPr/>
          <p:nvPr/>
        </p:nvGrpSpPr>
        <p:grpSpPr>
          <a:xfrm>
            <a:off x="7123971" y="967151"/>
            <a:ext cx="1304650" cy="1124856"/>
            <a:chOff x="7287122" y="1165658"/>
            <a:chExt cx="1219413" cy="1051365"/>
          </a:xfrm>
        </p:grpSpPr>
        <p:grpSp>
          <p:nvGrpSpPr>
            <p:cNvPr id="6918" name="Google Shape;6918;p77"/>
            <p:cNvGrpSpPr/>
            <p:nvPr/>
          </p:nvGrpSpPr>
          <p:grpSpPr>
            <a:xfrm>
              <a:off x="7287122" y="1969723"/>
              <a:ext cx="1219413" cy="247300"/>
              <a:chOff x="7287122" y="1969723"/>
              <a:chExt cx="1219413" cy="247300"/>
            </a:xfrm>
          </p:grpSpPr>
          <p:sp>
            <p:nvSpPr>
              <p:cNvPr id="6919" name="Google Shape;6919;p7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77"/>
              <p:cNvGrpSpPr/>
              <p:nvPr/>
            </p:nvGrpSpPr>
            <p:grpSpPr>
              <a:xfrm>
                <a:off x="7287122" y="2063892"/>
                <a:ext cx="1151753" cy="73428"/>
                <a:chOff x="7287122" y="2063892"/>
                <a:chExt cx="1151753" cy="73428"/>
              </a:xfrm>
            </p:grpSpPr>
            <p:sp>
              <p:nvSpPr>
                <p:cNvPr id="6921" name="Google Shape;6921;p7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2" name="Google Shape;6922;p7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923" name="Google Shape;6923;p77"/>
            <p:cNvGrpSpPr/>
            <p:nvPr/>
          </p:nvGrpSpPr>
          <p:grpSpPr>
            <a:xfrm>
              <a:off x="7287122" y="1712201"/>
              <a:ext cx="1219403" cy="246767"/>
              <a:chOff x="7287122" y="1712201"/>
              <a:chExt cx="1219403" cy="246767"/>
            </a:xfrm>
          </p:grpSpPr>
          <p:sp>
            <p:nvSpPr>
              <p:cNvPr id="6924" name="Google Shape;6924;p7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77"/>
              <p:cNvGrpSpPr/>
              <p:nvPr/>
            </p:nvGrpSpPr>
            <p:grpSpPr>
              <a:xfrm>
                <a:off x="7287122" y="1842861"/>
                <a:ext cx="1005303" cy="73419"/>
                <a:chOff x="7287122" y="1842861"/>
                <a:chExt cx="1005303" cy="73419"/>
              </a:xfrm>
            </p:grpSpPr>
            <p:sp>
              <p:nvSpPr>
                <p:cNvPr id="6926" name="Google Shape;6926;p7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7" name="Google Shape;6927;p7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928" name="Google Shape;6928;p77"/>
            <p:cNvGrpSpPr/>
            <p:nvPr/>
          </p:nvGrpSpPr>
          <p:grpSpPr>
            <a:xfrm>
              <a:off x="7287122" y="1447520"/>
              <a:ext cx="1219403" cy="286667"/>
              <a:chOff x="7287122" y="1447520"/>
              <a:chExt cx="1219403" cy="286667"/>
            </a:xfrm>
          </p:grpSpPr>
          <p:sp>
            <p:nvSpPr>
              <p:cNvPr id="6929" name="Google Shape;6929;p7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77"/>
              <p:cNvGrpSpPr/>
              <p:nvPr/>
            </p:nvGrpSpPr>
            <p:grpSpPr>
              <a:xfrm>
                <a:off x="7287122" y="1581977"/>
                <a:ext cx="852803" cy="73428"/>
                <a:chOff x="7287122" y="1581977"/>
                <a:chExt cx="852803" cy="73428"/>
              </a:xfrm>
            </p:grpSpPr>
            <p:sp>
              <p:nvSpPr>
                <p:cNvPr id="6931" name="Google Shape;6931;p7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2" name="Google Shape;6932;p7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933" name="Google Shape;6933;p77"/>
            <p:cNvGrpSpPr/>
            <p:nvPr/>
          </p:nvGrpSpPr>
          <p:grpSpPr>
            <a:xfrm>
              <a:off x="7287122" y="1165658"/>
              <a:ext cx="1219403" cy="344253"/>
              <a:chOff x="7287122" y="1165658"/>
              <a:chExt cx="1219403" cy="344253"/>
            </a:xfrm>
          </p:grpSpPr>
          <p:sp>
            <p:nvSpPr>
              <p:cNvPr id="6934" name="Google Shape;6934;p7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5" name="Google Shape;6935;p77"/>
              <p:cNvGrpSpPr/>
              <p:nvPr/>
            </p:nvGrpSpPr>
            <p:grpSpPr>
              <a:xfrm>
                <a:off x="7287122" y="1341025"/>
                <a:ext cx="695703" cy="73419"/>
                <a:chOff x="7287122" y="1341025"/>
                <a:chExt cx="695703" cy="73419"/>
              </a:xfrm>
            </p:grpSpPr>
            <p:sp>
              <p:nvSpPr>
                <p:cNvPr id="6936" name="Google Shape;6936;p7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7" name="Google Shape;6937;p7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938" name="Google Shape;6938;p77"/>
          <p:cNvGrpSpPr/>
          <p:nvPr/>
        </p:nvGrpSpPr>
        <p:grpSpPr>
          <a:xfrm>
            <a:off x="5790463" y="973174"/>
            <a:ext cx="1397729" cy="1098540"/>
            <a:chOff x="5900602" y="1193063"/>
            <a:chExt cx="1299851" cy="1021707"/>
          </a:xfrm>
        </p:grpSpPr>
        <p:grpSp>
          <p:nvGrpSpPr>
            <p:cNvPr id="6939" name="Google Shape;6939;p77"/>
            <p:cNvGrpSpPr/>
            <p:nvPr/>
          </p:nvGrpSpPr>
          <p:grpSpPr>
            <a:xfrm>
              <a:off x="6520337" y="1193063"/>
              <a:ext cx="341815" cy="799959"/>
              <a:chOff x="6520337" y="1193063"/>
              <a:chExt cx="341815" cy="799959"/>
            </a:xfrm>
          </p:grpSpPr>
          <p:grpSp>
            <p:nvGrpSpPr>
              <p:cNvPr id="6940" name="Google Shape;6940;p77"/>
              <p:cNvGrpSpPr/>
              <p:nvPr/>
            </p:nvGrpSpPr>
            <p:grpSpPr>
              <a:xfrm>
                <a:off x="6520337" y="1589527"/>
                <a:ext cx="213950" cy="403494"/>
                <a:chOff x="6520337" y="1589527"/>
                <a:chExt cx="213950" cy="403494"/>
              </a:xfrm>
            </p:grpSpPr>
            <p:sp>
              <p:nvSpPr>
                <p:cNvPr id="6941" name="Google Shape;6941;p7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77"/>
              <p:cNvGrpSpPr/>
              <p:nvPr/>
            </p:nvGrpSpPr>
            <p:grpSpPr>
              <a:xfrm>
                <a:off x="6577204" y="1193063"/>
                <a:ext cx="284947" cy="464512"/>
                <a:chOff x="6577204" y="1193063"/>
                <a:chExt cx="284947" cy="464512"/>
              </a:xfrm>
            </p:grpSpPr>
            <p:sp>
              <p:nvSpPr>
                <p:cNvPr id="6944" name="Google Shape;6944;p7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45" name="Google Shape;6945;p7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946" name="Google Shape;6946;p77"/>
            <p:cNvGrpSpPr/>
            <p:nvPr/>
          </p:nvGrpSpPr>
          <p:grpSpPr>
            <a:xfrm>
              <a:off x="6238903" y="1193063"/>
              <a:ext cx="300475" cy="900152"/>
              <a:chOff x="6238903" y="1193063"/>
              <a:chExt cx="300475" cy="900152"/>
            </a:xfrm>
          </p:grpSpPr>
          <p:grpSp>
            <p:nvGrpSpPr>
              <p:cNvPr id="6947" name="Google Shape;6947;p77"/>
              <p:cNvGrpSpPr/>
              <p:nvPr/>
            </p:nvGrpSpPr>
            <p:grpSpPr>
              <a:xfrm>
                <a:off x="6290865" y="1489315"/>
                <a:ext cx="248514" cy="603900"/>
                <a:chOff x="6290865" y="1489315"/>
                <a:chExt cx="248514" cy="603900"/>
              </a:xfrm>
            </p:grpSpPr>
            <p:sp>
              <p:nvSpPr>
                <p:cNvPr id="6948" name="Google Shape;6948;p7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77"/>
              <p:cNvGrpSpPr/>
              <p:nvPr/>
            </p:nvGrpSpPr>
            <p:grpSpPr>
              <a:xfrm>
                <a:off x="6238903" y="1193063"/>
                <a:ext cx="284947" cy="333087"/>
                <a:chOff x="6238903" y="1193063"/>
                <a:chExt cx="284947" cy="333087"/>
              </a:xfrm>
            </p:grpSpPr>
            <p:sp>
              <p:nvSpPr>
                <p:cNvPr id="6951" name="Google Shape;6951;p7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52" name="Google Shape;6952;p7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953" name="Google Shape;6953;p77"/>
            <p:cNvGrpSpPr/>
            <p:nvPr/>
          </p:nvGrpSpPr>
          <p:grpSpPr>
            <a:xfrm>
              <a:off x="5900602" y="1193063"/>
              <a:ext cx="444345" cy="1021707"/>
              <a:chOff x="5900602" y="1193063"/>
              <a:chExt cx="444345" cy="1021707"/>
            </a:xfrm>
          </p:grpSpPr>
          <p:grpSp>
            <p:nvGrpSpPr>
              <p:cNvPr id="6954" name="Google Shape;6954;p77"/>
              <p:cNvGrpSpPr/>
              <p:nvPr/>
            </p:nvGrpSpPr>
            <p:grpSpPr>
              <a:xfrm>
                <a:off x="6046501" y="1367785"/>
                <a:ext cx="298446" cy="846986"/>
                <a:chOff x="6046501" y="1367785"/>
                <a:chExt cx="298446" cy="846986"/>
              </a:xfrm>
            </p:grpSpPr>
            <p:sp>
              <p:nvSpPr>
                <p:cNvPr id="6955" name="Google Shape;6955;p7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77"/>
              <p:cNvGrpSpPr/>
              <p:nvPr/>
            </p:nvGrpSpPr>
            <p:grpSpPr>
              <a:xfrm>
                <a:off x="5900602" y="1193063"/>
                <a:ext cx="284947" cy="182312"/>
                <a:chOff x="5900602" y="1193063"/>
                <a:chExt cx="284947" cy="182312"/>
              </a:xfrm>
            </p:grpSpPr>
            <p:sp>
              <p:nvSpPr>
                <p:cNvPr id="6958" name="Google Shape;6958;p7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59" name="Google Shape;6959;p7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960" name="Google Shape;6960;p77"/>
            <p:cNvGrpSpPr/>
            <p:nvPr/>
          </p:nvGrpSpPr>
          <p:grpSpPr>
            <a:xfrm>
              <a:off x="6738300" y="1193063"/>
              <a:ext cx="462153" cy="707634"/>
              <a:chOff x="6738300" y="1193063"/>
              <a:chExt cx="462153" cy="707634"/>
            </a:xfrm>
          </p:grpSpPr>
          <p:grpSp>
            <p:nvGrpSpPr>
              <p:cNvPr id="6961" name="Google Shape;6961;p77"/>
              <p:cNvGrpSpPr/>
              <p:nvPr/>
            </p:nvGrpSpPr>
            <p:grpSpPr>
              <a:xfrm>
                <a:off x="6915505" y="1193063"/>
                <a:ext cx="284947" cy="597387"/>
                <a:chOff x="6915505" y="1193063"/>
                <a:chExt cx="284947" cy="597387"/>
              </a:xfrm>
            </p:grpSpPr>
            <p:sp>
              <p:nvSpPr>
                <p:cNvPr id="6962" name="Google Shape;6962;p7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63" name="Google Shape;6963;p7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964" name="Google Shape;6964;p77"/>
              <p:cNvGrpSpPr/>
              <p:nvPr/>
            </p:nvGrpSpPr>
            <p:grpSpPr>
              <a:xfrm>
                <a:off x="6738300" y="1684725"/>
                <a:ext cx="230066" cy="215971"/>
                <a:chOff x="6738300" y="1684725"/>
                <a:chExt cx="230066" cy="215971"/>
              </a:xfrm>
            </p:grpSpPr>
            <p:sp>
              <p:nvSpPr>
                <p:cNvPr id="6965" name="Google Shape;6965;p7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70"/>
        <p:cNvGrpSpPr/>
        <p:nvPr/>
      </p:nvGrpSpPr>
      <p:grpSpPr>
        <a:xfrm>
          <a:off x="0" y="0"/>
          <a:ext cx="0" cy="0"/>
          <a:chOff x="0" y="0"/>
          <a:chExt cx="0" cy="0"/>
        </a:xfrm>
      </p:grpSpPr>
      <p:grpSp>
        <p:nvGrpSpPr>
          <p:cNvPr id="6971" name="Google Shape;6971;p78"/>
          <p:cNvGrpSpPr/>
          <p:nvPr/>
        </p:nvGrpSpPr>
        <p:grpSpPr>
          <a:xfrm>
            <a:off x="855151" y="2280157"/>
            <a:ext cx="421923" cy="360050"/>
            <a:chOff x="855151" y="2280157"/>
            <a:chExt cx="421923" cy="360050"/>
          </a:xfrm>
        </p:grpSpPr>
        <p:sp>
          <p:nvSpPr>
            <p:cNvPr id="6972" name="Google Shape;6972;p78"/>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8"/>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8"/>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8"/>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8"/>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8"/>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8"/>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8"/>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8"/>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8"/>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8"/>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8"/>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8"/>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8"/>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8"/>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78"/>
          <p:cNvGrpSpPr/>
          <p:nvPr/>
        </p:nvGrpSpPr>
        <p:grpSpPr>
          <a:xfrm>
            <a:off x="1417348" y="2283640"/>
            <a:ext cx="385276" cy="384123"/>
            <a:chOff x="1417348" y="2283640"/>
            <a:chExt cx="385276" cy="384123"/>
          </a:xfrm>
        </p:grpSpPr>
        <p:sp>
          <p:nvSpPr>
            <p:cNvPr id="6988" name="Google Shape;6988;p78"/>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8"/>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8"/>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8"/>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8"/>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8"/>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8"/>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8"/>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8"/>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8"/>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8"/>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8"/>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8"/>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8"/>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78"/>
          <p:cNvGrpSpPr/>
          <p:nvPr/>
        </p:nvGrpSpPr>
        <p:grpSpPr>
          <a:xfrm>
            <a:off x="2586876" y="2283117"/>
            <a:ext cx="205605" cy="356828"/>
            <a:chOff x="2586876" y="2283117"/>
            <a:chExt cx="205605" cy="356828"/>
          </a:xfrm>
        </p:grpSpPr>
        <p:sp>
          <p:nvSpPr>
            <p:cNvPr id="7003" name="Google Shape;7003;p78"/>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8"/>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8"/>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8"/>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8"/>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8"/>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8"/>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8"/>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8"/>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8"/>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8"/>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78"/>
          <p:cNvGrpSpPr/>
          <p:nvPr/>
        </p:nvGrpSpPr>
        <p:grpSpPr>
          <a:xfrm>
            <a:off x="1961313" y="2299436"/>
            <a:ext cx="385302" cy="352532"/>
            <a:chOff x="1961313" y="2299436"/>
            <a:chExt cx="385302" cy="352532"/>
          </a:xfrm>
        </p:grpSpPr>
        <p:sp>
          <p:nvSpPr>
            <p:cNvPr id="7015" name="Google Shape;7015;p78"/>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8"/>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7" name="Google Shape;7017;p78"/>
            <p:cNvGrpSpPr/>
            <p:nvPr/>
          </p:nvGrpSpPr>
          <p:grpSpPr>
            <a:xfrm>
              <a:off x="1961313" y="2299436"/>
              <a:ext cx="385302" cy="352532"/>
              <a:chOff x="1961313" y="2299436"/>
              <a:chExt cx="385302" cy="352532"/>
            </a:xfrm>
          </p:grpSpPr>
          <p:sp>
            <p:nvSpPr>
              <p:cNvPr id="7018" name="Google Shape;7018;p78"/>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8"/>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8"/>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8"/>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8"/>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8"/>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8"/>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8"/>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6" name="Google Shape;7026;p78"/>
          <p:cNvGrpSpPr/>
          <p:nvPr/>
        </p:nvGrpSpPr>
        <p:grpSpPr>
          <a:xfrm>
            <a:off x="3049165" y="2320078"/>
            <a:ext cx="401543" cy="311432"/>
            <a:chOff x="3049165" y="2320078"/>
            <a:chExt cx="401543" cy="311432"/>
          </a:xfrm>
        </p:grpSpPr>
        <p:sp>
          <p:nvSpPr>
            <p:cNvPr id="7027" name="Google Shape;7027;p78"/>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8"/>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8"/>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8"/>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8"/>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8"/>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8"/>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8"/>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8"/>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8"/>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78"/>
          <p:cNvGrpSpPr/>
          <p:nvPr/>
        </p:nvGrpSpPr>
        <p:grpSpPr>
          <a:xfrm>
            <a:off x="3593052" y="2313712"/>
            <a:ext cx="385381" cy="323980"/>
            <a:chOff x="3593052" y="2313712"/>
            <a:chExt cx="385381" cy="323980"/>
          </a:xfrm>
        </p:grpSpPr>
        <p:sp>
          <p:nvSpPr>
            <p:cNvPr id="7038" name="Google Shape;7038;p78"/>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8"/>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8"/>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8"/>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8"/>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8"/>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8"/>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8"/>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8"/>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8"/>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8"/>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8"/>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78"/>
          <p:cNvGrpSpPr/>
          <p:nvPr/>
        </p:nvGrpSpPr>
        <p:grpSpPr>
          <a:xfrm>
            <a:off x="4134162" y="2284610"/>
            <a:ext cx="387005" cy="382185"/>
            <a:chOff x="4134162" y="2284610"/>
            <a:chExt cx="387005" cy="382185"/>
          </a:xfrm>
        </p:grpSpPr>
        <p:sp>
          <p:nvSpPr>
            <p:cNvPr id="7051" name="Google Shape;7051;p78"/>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8"/>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8"/>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8"/>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8"/>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8"/>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8"/>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8"/>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8"/>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8"/>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8"/>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8"/>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78"/>
          <p:cNvGrpSpPr/>
          <p:nvPr/>
        </p:nvGrpSpPr>
        <p:grpSpPr>
          <a:xfrm>
            <a:off x="5224896" y="2282645"/>
            <a:ext cx="385486" cy="385748"/>
            <a:chOff x="5224896" y="2282645"/>
            <a:chExt cx="385486" cy="385748"/>
          </a:xfrm>
        </p:grpSpPr>
        <p:sp>
          <p:nvSpPr>
            <p:cNvPr id="7064" name="Google Shape;7064;p78"/>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8"/>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8"/>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8"/>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8"/>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8"/>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78"/>
          <p:cNvGrpSpPr/>
          <p:nvPr/>
        </p:nvGrpSpPr>
        <p:grpSpPr>
          <a:xfrm>
            <a:off x="4680930" y="2286941"/>
            <a:ext cx="385381" cy="377601"/>
            <a:chOff x="4680930" y="2286941"/>
            <a:chExt cx="385381" cy="377601"/>
          </a:xfrm>
        </p:grpSpPr>
        <p:sp>
          <p:nvSpPr>
            <p:cNvPr id="7071" name="Google Shape;7071;p78"/>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8"/>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8"/>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8"/>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8"/>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8"/>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8"/>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8"/>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8"/>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8"/>
          <p:cNvGrpSpPr/>
          <p:nvPr/>
        </p:nvGrpSpPr>
        <p:grpSpPr>
          <a:xfrm>
            <a:off x="5769778" y="2292101"/>
            <a:ext cx="374877" cy="367044"/>
            <a:chOff x="5769778" y="2292101"/>
            <a:chExt cx="374877" cy="367044"/>
          </a:xfrm>
        </p:grpSpPr>
        <p:sp>
          <p:nvSpPr>
            <p:cNvPr id="7081" name="Google Shape;7081;p78"/>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8"/>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8"/>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8"/>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8"/>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8"/>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8"/>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8"/>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8"/>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8"/>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8"/>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8"/>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8"/>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8"/>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8"/>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8"/>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8"/>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8"/>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8"/>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78"/>
          <p:cNvGrpSpPr/>
          <p:nvPr/>
        </p:nvGrpSpPr>
        <p:grpSpPr>
          <a:xfrm>
            <a:off x="6371739" y="2314603"/>
            <a:ext cx="267346" cy="322303"/>
            <a:chOff x="6371739" y="2314603"/>
            <a:chExt cx="267346" cy="322303"/>
          </a:xfrm>
        </p:grpSpPr>
        <p:sp>
          <p:nvSpPr>
            <p:cNvPr id="7101" name="Google Shape;7101;p78"/>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8"/>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8"/>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8"/>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8"/>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8"/>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8"/>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8"/>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8"/>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8"/>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8"/>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8"/>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8"/>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8"/>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8"/>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8"/>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78"/>
          <p:cNvGrpSpPr/>
          <p:nvPr/>
        </p:nvGrpSpPr>
        <p:grpSpPr>
          <a:xfrm>
            <a:off x="6856635" y="2291787"/>
            <a:ext cx="388079" cy="367909"/>
            <a:chOff x="6856635" y="2291787"/>
            <a:chExt cx="388079" cy="367909"/>
          </a:xfrm>
        </p:grpSpPr>
        <p:sp>
          <p:nvSpPr>
            <p:cNvPr id="7118" name="Google Shape;7118;p78"/>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8"/>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8"/>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8"/>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8"/>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8"/>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8"/>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8"/>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8"/>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8"/>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78"/>
          <p:cNvGrpSpPr/>
          <p:nvPr/>
        </p:nvGrpSpPr>
        <p:grpSpPr>
          <a:xfrm>
            <a:off x="7407254" y="2296345"/>
            <a:ext cx="373357" cy="357352"/>
            <a:chOff x="7407254" y="2296345"/>
            <a:chExt cx="373357" cy="357352"/>
          </a:xfrm>
        </p:grpSpPr>
        <p:sp>
          <p:nvSpPr>
            <p:cNvPr id="7129" name="Google Shape;7129;p78"/>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8"/>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8"/>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8"/>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8"/>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8"/>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8"/>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8"/>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8"/>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8"/>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78"/>
          <p:cNvGrpSpPr/>
          <p:nvPr/>
        </p:nvGrpSpPr>
        <p:grpSpPr>
          <a:xfrm>
            <a:off x="7943780" y="2341374"/>
            <a:ext cx="386900" cy="268682"/>
            <a:chOff x="7943780" y="2341374"/>
            <a:chExt cx="386900" cy="268682"/>
          </a:xfrm>
        </p:grpSpPr>
        <p:sp>
          <p:nvSpPr>
            <p:cNvPr id="7140" name="Google Shape;7140;p78"/>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8"/>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8"/>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8"/>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8"/>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8"/>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8"/>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8"/>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8"/>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8"/>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8"/>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8"/>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8"/>
          <p:cNvGrpSpPr/>
          <p:nvPr/>
        </p:nvGrpSpPr>
        <p:grpSpPr>
          <a:xfrm>
            <a:off x="2486628" y="2743153"/>
            <a:ext cx="389860" cy="389782"/>
            <a:chOff x="2486628" y="2743153"/>
            <a:chExt cx="389860" cy="389782"/>
          </a:xfrm>
        </p:grpSpPr>
        <p:sp>
          <p:nvSpPr>
            <p:cNvPr id="7153" name="Google Shape;7153;p78"/>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8"/>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8"/>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8"/>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8"/>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8"/>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8"/>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8"/>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8"/>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78"/>
          <p:cNvGrpSpPr/>
          <p:nvPr/>
        </p:nvGrpSpPr>
        <p:grpSpPr>
          <a:xfrm>
            <a:off x="1448494" y="4150741"/>
            <a:ext cx="322277" cy="321046"/>
            <a:chOff x="1448494" y="4150741"/>
            <a:chExt cx="322277" cy="321046"/>
          </a:xfrm>
        </p:grpSpPr>
        <p:sp>
          <p:nvSpPr>
            <p:cNvPr id="7163" name="Google Shape;7163;p78"/>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8"/>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8"/>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8"/>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8"/>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8"/>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8"/>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8"/>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8"/>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8"/>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8"/>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8"/>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8"/>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8"/>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8"/>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78"/>
          <p:cNvGrpSpPr/>
          <p:nvPr/>
        </p:nvGrpSpPr>
        <p:grpSpPr>
          <a:xfrm>
            <a:off x="1454676" y="2778516"/>
            <a:ext cx="271564" cy="327045"/>
            <a:chOff x="1454676" y="2778516"/>
            <a:chExt cx="271564" cy="327045"/>
          </a:xfrm>
        </p:grpSpPr>
        <p:sp>
          <p:nvSpPr>
            <p:cNvPr id="7179" name="Google Shape;7179;p78"/>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8"/>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8"/>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8"/>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8"/>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8"/>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8"/>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8"/>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8"/>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8"/>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8"/>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8"/>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8"/>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78"/>
          <p:cNvGrpSpPr/>
          <p:nvPr/>
        </p:nvGrpSpPr>
        <p:grpSpPr>
          <a:xfrm>
            <a:off x="1956729" y="2771522"/>
            <a:ext cx="362224" cy="332336"/>
            <a:chOff x="1956729" y="2771522"/>
            <a:chExt cx="362224" cy="332336"/>
          </a:xfrm>
        </p:grpSpPr>
        <p:sp>
          <p:nvSpPr>
            <p:cNvPr id="7193" name="Google Shape;7193;p78"/>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8"/>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8"/>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8"/>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8"/>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8"/>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8"/>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8"/>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8"/>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8"/>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8"/>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8"/>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8"/>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8"/>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8"/>
          <p:cNvGrpSpPr/>
          <p:nvPr/>
        </p:nvGrpSpPr>
        <p:grpSpPr>
          <a:xfrm>
            <a:off x="3050527" y="2745694"/>
            <a:ext cx="353502" cy="394156"/>
            <a:chOff x="3050527" y="2745694"/>
            <a:chExt cx="353502" cy="394156"/>
          </a:xfrm>
        </p:grpSpPr>
        <p:sp>
          <p:nvSpPr>
            <p:cNvPr id="7208" name="Google Shape;7208;p78"/>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8"/>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8"/>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8"/>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8"/>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8"/>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8"/>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8"/>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78"/>
          <p:cNvGrpSpPr/>
          <p:nvPr/>
        </p:nvGrpSpPr>
        <p:grpSpPr>
          <a:xfrm>
            <a:off x="3593785" y="2734692"/>
            <a:ext cx="357274" cy="375453"/>
            <a:chOff x="3593785" y="2734692"/>
            <a:chExt cx="357274" cy="375453"/>
          </a:xfrm>
        </p:grpSpPr>
        <p:sp>
          <p:nvSpPr>
            <p:cNvPr id="7217" name="Google Shape;7217;p78"/>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8"/>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8"/>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8"/>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8"/>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8"/>
          <p:cNvGrpSpPr/>
          <p:nvPr/>
        </p:nvGrpSpPr>
        <p:grpSpPr>
          <a:xfrm>
            <a:off x="4123213" y="2747816"/>
            <a:ext cx="384307" cy="370135"/>
            <a:chOff x="4123213" y="2747816"/>
            <a:chExt cx="384307" cy="370135"/>
          </a:xfrm>
        </p:grpSpPr>
        <p:sp>
          <p:nvSpPr>
            <p:cNvPr id="7223" name="Google Shape;7223;p78"/>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8"/>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8"/>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8"/>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8"/>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8"/>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8"/>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8"/>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8"/>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8"/>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8"/>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8"/>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78"/>
          <p:cNvGrpSpPr/>
          <p:nvPr/>
        </p:nvGrpSpPr>
        <p:grpSpPr>
          <a:xfrm>
            <a:off x="5178923" y="2743677"/>
            <a:ext cx="460980" cy="374353"/>
            <a:chOff x="5178923" y="2743677"/>
            <a:chExt cx="460980" cy="374353"/>
          </a:xfrm>
        </p:grpSpPr>
        <p:sp>
          <p:nvSpPr>
            <p:cNvPr id="7236" name="Google Shape;7236;p78"/>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8"/>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8"/>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8"/>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8"/>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8"/>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8"/>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8"/>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8"/>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8"/>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8"/>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8"/>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8"/>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8"/>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8"/>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8"/>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8"/>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8"/>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8"/>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8"/>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8"/>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8"/>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8"/>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8"/>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8"/>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8"/>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8"/>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78"/>
          <p:cNvGrpSpPr/>
          <p:nvPr/>
        </p:nvGrpSpPr>
        <p:grpSpPr>
          <a:xfrm>
            <a:off x="5798854" y="2759132"/>
            <a:ext cx="297130" cy="358898"/>
            <a:chOff x="5798854" y="2759132"/>
            <a:chExt cx="297130" cy="358898"/>
          </a:xfrm>
        </p:grpSpPr>
        <p:sp>
          <p:nvSpPr>
            <p:cNvPr id="7264" name="Google Shape;7264;p78"/>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8"/>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8"/>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8"/>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8"/>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8"/>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8"/>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8"/>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8"/>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8"/>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8"/>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8"/>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8"/>
          <p:cNvGrpSpPr/>
          <p:nvPr/>
        </p:nvGrpSpPr>
        <p:grpSpPr>
          <a:xfrm>
            <a:off x="6324614" y="2756696"/>
            <a:ext cx="351799" cy="351904"/>
            <a:chOff x="6324614" y="2756696"/>
            <a:chExt cx="351799" cy="351904"/>
          </a:xfrm>
        </p:grpSpPr>
        <p:sp>
          <p:nvSpPr>
            <p:cNvPr id="7277" name="Google Shape;7277;p78"/>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8"/>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8"/>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8"/>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8"/>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8"/>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8"/>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8"/>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8"/>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8"/>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8"/>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8"/>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8"/>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8"/>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8"/>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78"/>
          <p:cNvGrpSpPr/>
          <p:nvPr/>
        </p:nvGrpSpPr>
        <p:grpSpPr>
          <a:xfrm>
            <a:off x="1953690" y="4126249"/>
            <a:ext cx="390044" cy="370031"/>
            <a:chOff x="1953690" y="4126249"/>
            <a:chExt cx="390044" cy="370031"/>
          </a:xfrm>
        </p:grpSpPr>
        <p:sp>
          <p:nvSpPr>
            <p:cNvPr id="7293" name="Google Shape;7293;p78"/>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8"/>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8"/>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8"/>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8"/>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8"/>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8"/>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8"/>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8"/>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78"/>
          <p:cNvGrpSpPr/>
          <p:nvPr/>
        </p:nvGrpSpPr>
        <p:grpSpPr>
          <a:xfrm>
            <a:off x="6904755" y="2752295"/>
            <a:ext cx="282592" cy="361805"/>
            <a:chOff x="6904755" y="2752295"/>
            <a:chExt cx="282592" cy="361805"/>
          </a:xfrm>
        </p:grpSpPr>
        <p:sp>
          <p:nvSpPr>
            <p:cNvPr id="7303" name="Google Shape;7303;p78"/>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8"/>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8"/>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8"/>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8"/>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8"/>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8"/>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8"/>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8"/>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8"/>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8"/>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8"/>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8"/>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8"/>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8"/>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8"/>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78"/>
          <p:cNvGrpSpPr/>
          <p:nvPr/>
        </p:nvGrpSpPr>
        <p:grpSpPr>
          <a:xfrm>
            <a:off x="7455819" y="2753395"/>
            <a:ext cx="271380" cy="361308"/>
            <a:chOff x="7455819" y="2753395"/>
            <a:chExt cx="271380" cy="361308"/>
          </a:xfrm>
        </p:grpSpPr>
        <p:sp>
          <p:nvSpPr>
            <p:cNvPr id="7320" name="Google Shape;7320;p78"/>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8"/>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8"/>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8"/>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8"/>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8"/>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8"/>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8"/>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8"/>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8"/>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8"/>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8"/>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8"/>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8"/>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78"/>
          <p:cNvGrpSpPr/>
          <p:nvPr/>
        </p:nvGrpSpPr>
        <p:grpSpPr>
          <a:xfrm>
            <a:off x="7943229" y="2786689"/>
            <a:ext cx="387110" cy="331079"/>
            <a:chOff x="7943229" y="2786689"/>
            <a:chExt cx="387110" cy="331079"/>
          </a:xfrm>
        </p:grpSpPr>
        <p:sp>
          <p:nvSpPr>
            <p:cNvPr id="7335" name="Google Shape;7335;p78"/>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8"/>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8"/>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8"/>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8"/>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8"/>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8"/>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8"/>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8"/>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8"/>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8"/>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78"/>
          <p:cNvGrpSpPr/>
          <p:nvPr/>
        </p:nvGrpSpPr>
        <p:grpSpPr>
          <a:xfrm>
            <a:off x="853526" y="2742734"/>
            <a:ext cx="380535" cy="375270"/>
            <a:chOff x="853526" y="2742734"/>
            <a:chExt cx="380535" cy="375270"/>
          </a:xfrm>
        </p:grpSpPr>
        <p:sp>
          <p:nvSpPr>
            <p:cNvPr id="7347" name="Google Shape;7347;p78"/>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8"/>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8"/>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8"/>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8"/>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8"/>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8"/>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8"/>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8"/>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8"/>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8"/>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8"/>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8"/>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8"/>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8"/>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8"/>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8"/>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8"/>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8"/>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8"/>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8"/>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8"/>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8"/>
          <p:cNvGrpSpPr/>
          <p:nvPr/>
        </p:nvGrpSpPr>
        <p:grpSpPr>
          <a:xfrm>
            <a:off x="4668540" y="2737181"/>
            <a:ext cx="396409" cy="382997"/>
            <a:chOff x="4668540" y="2737181"/>
            <a:chExt cx="396409" cy="382997"/>
          </a:xfrm>
        </p:grpSpPr>
        <p:sp>
          <p:nvSpPr>
            <p:cNvPr id="7371" name="Google Shape;7371;p78"/>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8"/>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8"/>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8"/>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8"/>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8"/>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8"/>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8"/>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78"/>
          <p:cNvGrpSpPr/>
          <p:nvPr/>
        </p:nvGrpSpPr>
        <p:grpSpPr>
          <a:xfrm>
            <a:off x="2499358" y="4118495"/>
            <a:ext cx="386900" cy="385328"/>
            <a:chOff x="2499358" y="4118495"/>
            <a:chExt cx="386900" cy="385328"/>
          </a:xfrm>
        </p:grpSpPr>
        <p:sp>
          <p:nvSpPr>
            <p:cNvPr id="7380" name="Google Shape;7380;p78"/>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8"/>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8"/>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8"/>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8"/>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8"/>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8"/>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8"/>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8"/>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8"/>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8"/>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8"/>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8"/>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78"/>
          <p:cNvGrpSpPr/>
          <p:nvPr/>
        </p:nvGrpSpPr>
        <p:grpSpPr>
          <a:xfrm>
            <a:off x="3040547" y="4138456"/>
            <a:ext cx="387005" cy="345433"/>
            <a:chOff x="3040547" y="4138456"/>
            <a:chExt cx="387005" cy="345433"/>
          </a:xfrm>
        </p:grpSpPr>
        <p:sp>
          <p:nvSpPr>
            <p:cNvPr id="7394" name="Google Shape;7394;p78"/>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8"/>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8"/>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8"/>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8"/>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8"/>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8"/>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8"/>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8"/>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8"/>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8"/>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8"/>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8"/>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8"/>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8"/>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8"/>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8"/>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8"/>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8"/>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8"/>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8"/>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8"/>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8"/>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8"/>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8"/>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8"/>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8"/>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8"/>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8"/>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8"/>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78"/>
          <p:cNvGrpSpPr/>
          <p:nvPr/>
        </p:nvGrpSpPr>
        <p:grpSpPr>
          <a:xfrm>
            <a:off x="3635776" y="4118522"/>
            <a:ext cx="271406" cy="385381"/>
            <a:chOff x="3635776" y="4118522"/>
            <a:chExt cx="271406" cy="385381"/>
          </a:xfrm>
        </p:grpSpPr>
        <p:sp>
          <p:nvSpPr>
            <p:cNvPr id="7425" name="Google Shape;7425;p78"/>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8"/>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8"/>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8"/>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8"/>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8"/>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8"/>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8"/>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8"/>
          <p:cNvGrpSpPr/>
          <p:nvPr/>
        </p:nvGrpSpPr>
        <p:grpSpPr>
          <a:xfrm>
            <a:off x="1358016" y="3195384"/>
            <a:ext cx="414641" cy="367699"/>
            <a:chOff x="1358016" y="3195384"/>
            <a:chExt cx="414641" cy="367699"/>
          </a:xfrm>
        </p:grpSpPr>
        <p:sp>
          <p:nvSpPr>
            <p:cNvPr id="7434" name="Google Shape;7434;p78"/>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8"/>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8"/>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8"/>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8"/>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8"/>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8"/>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8"/>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8"/>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8"/>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8"/>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8"/>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8"/>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8"/>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8"/>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78"/>
          <p:cNvGrpSpPr/>
          <p:nvPr/>
        </p:nvGrpSpPr>
        <p:grpSpPr>
          <a:xfrm>
            <a:off x="844096" y="3203504"/>
            <a:ext cx="361517" cy="359500"/>
            <a:chOff x="844096" y="3203504"/>
            <a:chExt cx="361517" cy="359500"/>
          </a:xfrm>
        </p:grpSpPr>
        <p:sp>
          <p:nvSpPr>
            <p:cNvPr id="7450" name="Google Shape;7450;p78"/>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8"/>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8"/>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8"/>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8"/>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8"/>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8"/>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8"/>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8"/>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8"/>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8"/>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8"/>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8"/>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8"/>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8"/>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8"/>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8"/>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8"/>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78"/>
          <p:cNvGrpSpPr/>
          <p:nvPr/>
        </p:nvGrpSpPr>
        <p:grpSpPr>
          <a:xfrm>
            <a:off x="1939493" y="3205285"/>
            <a:ext cx="368223" cy="355021"/>
            <a:chOff x="1939493" y="3205285"/>
            <a:chExt cx="368223" cy="355021"/>
          </a:xfrm>
        </p:grpSpPr>
        <p:sp>
          <p:nvSpPr>
            <p:cNvPr id="7469" name="Google Shape;7469;p78"/>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8"/>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8"/>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8"/>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8"/>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8"/>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8"/>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8"/>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8"/>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8"/>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8"/>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8"/>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78"/>
          <p:cNvGrpSpPr/>
          <p:nvPr/>
        </p:nvGrpSpPr>
        <p:grpSpPr>
          <a:xfrm>
            <a:off x="2476834" y="3245314"/>
            <a:ext cx="388891" cy="307320"/>
            <a:chOff x="2471434" y="3239339"/>
            <a:chExt cx="388891" cy="307320"/>
          </a:xfrm>
        </p:grpSpPr>
        <p:sp>
          <p:nvSpPr>
            <p:cNvPr id="7482" name="Google Shape;7482;p78"/>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8"/>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8"/>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8"/>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8"/>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8"/>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8"/>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8"/>
          <p:cNvGrpSpPr/>
          <p:nvPr/>
        </p:nvGrpSpPr>
        <p:grpSpPr>
          <a:xfrm>
            <a:off x="3015243" y="3208979"/>
            <a:ext cx="391301" cy="368040"/>
            <a:chOff x="3015243" y="3208979"/>
            <a:chExt cx="391301" cy="368040"/>
          </a:xfrm>
        </p:grpSpPr>
        <p:sp>
          <p:nvSpPr>
            <p:cNvPr id="7490" name="Google Shape;7490;p78"/>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8"/>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8"/>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8"/>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8"/>
          <p:cNvGrpSpPr/>
          <p:nvPr/>
        </p:nvGrpSpPr>
        <p:grpSpPr>
          <a:xfrm>
            <a:off x="3569896" y="3254349"/>
            <a:ext cx="385381" cy="277326"/>
            <a:chOff x="3569896" y="3254349"/>
            <a:chExt cx="385381" cy="277326"/>
          </a:xfrm>
        </p:grpSpPr>
        <p:sp>
          <p:nvSpPr>
            <p:cNvPr id="7495" name="Google Shape;7495;p78"/>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8"/>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8"/>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8"/>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8"/>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8"/>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8"/>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8"/>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8"/>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8"/>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8"/>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8"/>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8"/>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8"/>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8"/>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8"/>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8"/>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8"/>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8"/>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78"/>
          <p:cNvGrpSpPr/>
          <p:nvPr/>
        </p:nvGrpSpPr>
        <p:grpSpPr>
          <a:xfrm>
            <a:off x="4204810" y="3180452"/>
            <a:ext cx="210241" cy="386769"/>
            <a:chOff x="4204810" y="3180452"/>
            <a:chExt cx="210241" cy="386769"/>
          </a:xfrm>
        </p:grpSpPr>
        <p:sp>
          <p:nvSpPr>
            <p:cNvPr id="7515" name="Google Shape;7515;p78"/>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8"/>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8"/>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8"/>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8"/>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8"/>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8"/>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8"/>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8"/>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8"/>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8"/>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8"/>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78"/>
          <p:cNvGrpSpPr/>
          <p:nvPr/>
        </p:nvGrpSpPr>
        <p:grpSpPr>
          <a:xfrm>
            <a:off x="4803811" y="3180479"/>
            <a:ext cx="84584" cy="385617"/>
            <a:chOff x="4803811" y="3180479"/>
            <a:chExt cx="84584" cy="385617"/>
          </a:xfrm>
        </p:grpSpPr>
        <p:sp>
          <p:nvSpPr>
            <p:cNvPr id="7528" name="Google Shape;7528;p78"/>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8"/>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8"/>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8"/>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8"/>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8"/>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8"/>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8"/>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8"/>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78"/>
          <p:cNvGrpSpPr/>
          <p:nvPr/>
        </p:nvGrpSpPr>
        <p:grpSpPr>
          <a:xfrm>
            <a:off x="5232073" y="3214113"/>
            <a:ext cx="357824" cy="347581"/>
            <a:chOff x="5232073" y="3214113"/>
            <a:chExt cx="357824" cy="347581"/>
          </a:xfrm>
        </p:grpSpPr>
        <p:sp>
          <p:nvSpPr>
            <p:cNvPr id="7538" name="Google Shape;7538;p78"/>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8"/>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8"/>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8"/>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8"/>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8"/>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78"/>
          <p:cNvGrpSpPr/>
          <p:nvPr/>
        </p:nvGrpSpPr>
        <p:grpSpPr>
          <a:xfrm>
            <a:off x="5739863" y="3222757"/>
            <a:ext cx="385407" cy="343128"/>
            <a:chOff x="5739863" y="3222757"/>
            <a:chExt cx="385407" cy="343128"/>
          </a:xfrm>
        </p:grpSpPr>
        <p:sp>
          <p:nvSpPr>
            <p:cNvPr id="7545" name="Google Shape;7545;p78"/>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8"/>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8"/>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8"/>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8"/>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78"/>
          <p:cNvGrpSpPr/>
          <p:nvPr/>
        </p:nvGrpSpPr>
        <p:grpSpPr>
          <a:xfrm>
            <a:off x="6217870" y="3235200"/>
            <a:ext cx="455217" cy="308577"/>
            <a:chOff x="6217870" y="3235200"/>
            <a:chExt cx="455217" cy="308577"/>
          </a:xfrm>
        </p:grpSpPr>
        <p:sp>
          <p:nvSpPr>
            <p:cNvPr id="7551" name="Google Shape;7551;p78"/>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8"/>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8"/>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8"/>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8"/>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8"/>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8"/>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8"/>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8"/>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8"/>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8"/>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8"/>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8"/>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8"/>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8"/>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8"/>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8"/>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8"/>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8"/>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8"/>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8"/>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8"/>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8"/>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8"/>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8"/>
            <p:cNvSpPr/>
            <p:nvPr/>
          </p:nvSpPr>
          <p:spPr>
            <a:xfrm>
              <a:off x="6296324" y="3437033"/>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8"/>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8"/>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8"/>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8"/>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8"/>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8"/>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8"/>
            <p:cNvSpPr/>
            <p:nvPr/>
          </p:nvSpPr>
          <p:spPr>
            <a:xfrm>
              <a:off x="6451267" y="3437033"/>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8"/>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8"/>
          <p:cNvGrpSpPr/>
          <p:nvPr/>
        </p:nvGrpSpPr>
        <p:grpSpPr>
          <a:xfrm>
            <a:off x="6883746" y="3212699"/>
            <a:ext cx="331445" cy="356593"/>
            <a:chOff x="6883746" y="3212699"/>
            <a:chExt cx="331445" cy="356593"/>
          </a:xfrm>
        </p:grpSpPr>
        <p:sp>
          <p:nvSpPr>
            <p:cNvPr id="7585" name="Google Shape;7585;p78"/>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8"/>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8"/>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8"/>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8"/>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8"/>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8"/>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8"/>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8"/>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8"/>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8"/>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8"/>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8"/>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8"/>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8"/>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8"/>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8"/>
          <p:cNvGrpSpPr/>
          <p:nvPr/>
        </p:nvGrpSpPr>
        <p:grpSpPr>
          <a:xfrm>
            <a:off x="7418465" y="3218645"/>
            <a:ext cx="348053" cy="348184"/>
            <a:chOff x="7418465" y="3218645"/>
            <a:chExt cx="348053" cy="348184"/>
          </a:xfrm>
        </p:grpSpPr>
        <p:sp>
          <p:nvSpPr>
            <p:cNvPr id="7602" name="Google Shape;7602;p78"/>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8"/>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8"/>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8"/>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8"/>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8"/>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8"/>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8"/>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8"/>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8"/>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8"/>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8"/>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8"/>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8"/>
          <p:cNvGrpSpPr/>
          <p:nvPr/>
        </p:nvGrpSpPr>
        <p:grpSpPr>
          <a:xfrm>
            <a:off x="8074309" y="3200492"/>
            <a:ext cx="234209" cy="367254"/>
            <a:chOff x="8074309" y="3200492"/>
            <a:chExt cx="234209" cy="367254"/>
          </a:xfrm>
        </p:grpSpPr>
        <p:sp>
          <p:nvSpPr>
            <p:cNvPr id="7616" name="Google Shape;7616;p78"/>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8"/>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8"/>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8"/>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8"/>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8"/>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8"/>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8"/>
          <p:cNvGrpSpPr/>
          <p:nvPr/>
        </p:nvGrpSpPr>
        <p:grpSpPr>
          <a:xfrm>
            <a:off x="4117738" y="4097880"/>
            <a:ext cx="397692" cy="426402"/>
            <a:chOff x="4117738" y="4097880"/>
            <a:chExt cx="397692" cy="426402"/>
          </a:xfrm>
        </p:grpSpPr>
        <p:sp>
          <p:nvSpPr>
            <p:cNvPr id="7624" name="Google Shape;7624;p78"/>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8"/>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8"/>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8"/>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8"/>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8"/>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8"/>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8"/>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8"/>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8"/>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8"/>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8"/>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8"/>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8"/>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8"/>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8"/>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8"/>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78"/>
          <p:cNvGrpSpPr/>
          <p:nvPr/>
        </p:nvGrpSpPr>
        <p:grpSpPr>
          <a:xfrm>
            <a:off x="4664768" y="4118574"/>
            <a:ext cx="389520" cy="385328"/>
            <a:chOff x="4664768" y="4118574"/>
            <a:chExt cx="389520" cy="385328"/>
          </a:xfrm>
        </p:grpSpPr>
        <p:sp>
          <p:nvSpPr>
            <p:cNvPr id="7642" name="Google Shape;7642;p78"/>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8"/>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8"/>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8"/>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8"/>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8"/>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8"/>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78"/>
          <p:cNvGrpSpPr/>
          <p:nvPr/>
        </p:nvGrpSpPr>
        <p:grpSpPr>
          <a:xfrm>
            <a:off x="5134130" y="4136937"/>
            <a:ext cx="531261" cy="348577"/>
            <a:chOff x="5134130" y="4136937"/>
            <a:chExt cx="531261" cy="348577"/>
          </a:xfrm>
        </p:grpSpPr>
        <p:sp>
          <p:nvSpPr>
            <p:cNvPr id="7650" name="Google Shape;7650;p78"/>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8"/>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8"/>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8"/>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8"/>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8"/>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8"/>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8"/>
            <p:cNvSpPr/>
            <p:nvPr/>
          </p:nvSpPr>
          <p:spPr>
            <a:xfrm>
              <a:off x="5273095"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8"/>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8"/>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8"/>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8"/>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8"/>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8"/>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8"/>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8"/>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8"/>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8"/>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78"/>
          <p:cNvGrpSpPr/>
          <p:nvPr/>
        </p:nvGrpSpPr>
        <p:grpSpPr>
          <a:xfrm>
            <a:off x="5793012" y="4199412"/>
            <a:ext cx="444005" cy="289952"/>
            <a:chOff x="5716812" y="4199412"/>
            <a:chExt cx="444005" cy="289952"/>
          </a:xfrm>
        </p:grpSpPr>
        <p:sp>
          <p:nvSpPr>
            <p:cNvPr id="7669" name="Google Shape;7669;p78"/>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8"/>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8"/>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8"/>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8"/>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8"/>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8"/>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8"/>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8"/>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8"/>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8"/>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8"/>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8"/>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8"/>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8"/>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8"/>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8"/>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8"/>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8"/>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8"/>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78"/>
          <p:cNvGrpSpPr/>
          <p:nvPr/>
        </p:nvGrpSpPr>
        <p:grpSpPr>
          <a:xfrm>
            <a:off x="850462" y="3680227"/>
            <a:ext cx="385302" cy="355126"/>
            <a:chOff x="850462" y="3680227"/>
            <a:chExt cx="385302" cy="355126"/>
          </a:xfrm>
        </p:grpSpPr>
        <p:sp>
          <p:nvSpPr>
            <p:cNvPr id="7690" name="Google Shape;7690;p78"/>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8"/>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8"/>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8"/>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8"/>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8"/>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8"/>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8"/>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8"/>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8"/>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8"/>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8"/>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8"/>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78"/>
          <p:cNvGrpSpPr/>
          <p:nvPr/>
        </p:nvGrpSpPr>
        <p:grpSpPr>
          <a:xfrm>
            <a:off x="1374886" y="3665217"/>
            <a:ext cx="418151" cy="385197"/>
            <a:chOff x="1374886" y="3665217"/>
            <a:chExt cx="418151" cy="385197"/>
          </a:xfrm>
        </p:grpSpPr>
        <p:sp>
          <p:nvSpPr>
            <p:cNvPr id="7704" name="Google Shape;7704;p78"/>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8"/>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8"/>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8"/>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8"/>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8"/>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8"/>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8"/>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8"/>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8"/>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8"/>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78"/>
          <p:cNvGrpSpPr/>
          <p:nvPr/>
        </p:nvGrpSpPr>
        <p:grpSpPr>
          <a:xfrm>
            <a:off x="1918327" y="3665112"/>
            <a:ext cx="418151" cy="385407"/>
            <a:chOff x="1918327" y="3665112"/>
            <a:chExt cx="418151" cy="385407"/>
          </a:xfrm>
        </p:grpSpPr>
        <p:sp>
          <p:nvSpPr>
            <p:cNvPr id="7716" name="Google Shape;7716;p78"/>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8"/>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8"/>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8"/>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8"/>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8"/>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8"/>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8"/>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8"/>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8"/>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8"/>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8"/>
          <p:cNvGrpSpPr/>
          <p:nvPr/>
        </p:nvGrpSpPr>
        <p:grpSpPr>
          <a:xfrm>
            <a:off x="2461742" y="3665034"/>
            <a:ext cx="418334" cy="385381"/>
            <a:chOff x="2461742" y="3665034"/>
            <a:chExt cx="418334" cy="385381"/>
          </a:xfrm>
        </p:grpSpPr>
        <p:sp>
          <p:nvSpPr>
            <p:cNvPr id="7728" name="Google Shape;7728;p78"/>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8"/>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8"/>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8"/>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8"/>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8"/>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8"/>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8"/>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8"/>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8"/>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8"/>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8"/>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8"/>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8"/>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78"/>
          <p:cNvGrpSpPr/>
          <p:nvPr/>
        </p:nvGrpSpPr>
        <p:grpSpPr>
          <a:xfrm>
            <a:off x="3009951" y="3665139"/>
            <a:ext cx="414745" cy="385328"/>
            <a:chOff x="3009951" y="3665139"/>
            <a:chExt cx="414745" cy="385328"/>
          </a:xfrm>
        </p:grpSpPr>
        <p:sp>
          <p:nvSpPr>
            <p:cNvPr id="7743" name="Google Shape;7743;p78"/>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8"/>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8"/>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8"/>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8"/>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8"/>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78"/>
          <p:cNvGrpSpPr/>
          <p:nvPr/>
        </p:nvGrpSpPr>
        <p:grpSpPr>
          <a:xfrm>
            <a:off x="3557977" y="3685780"/>
            <a:ext cx="405368" cy="343993"/>
            <a:chOff x="3557977" y="3685780"/>
            <a:chExt cx="405368" cy="343993"/>
          </a:xfrm>
        </p:grpSpPr>
        <p:sp>
          <p:nvSpPr>
            <p:cNvPr id="7750" name="Google Shape;7750;p78"/>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8"/>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8"/>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8"/>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8"/>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8"/>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8"/>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8"/>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8"/>
          <p:cNvGrpSpPr/>
          <p:nvPr/>
        </p:nvGrpSpPr>
        <p:grpSpPr>
          <a:xfrm>
            <a:off x="4655076" y="3665112"/>
            <a:ext cx="385276" cy="385302"/>
            <a:chOff x="4655076" y="3665112"/>
            <a:chExt cx="385276" cy="385302"/>
          </a:xfrm>
        </p:grpSpPr>
        <p:sp>
          <p:nvSpPr>
            <p:cNvPr id="7759" name="Google Shape;7759;p78"/>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8"/>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8"/>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8"/>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8"/>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8"/>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8"/>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8"/>
          <p:cNvGrpSpPr/>
          <p:nvPr/>
        </p:nvGrpSpPr>
        <p:grpSpPr>
          <a:xfrm>
            <a:off x="5197967" y="3714018"/>
            <a:ext cx="386455" cy="287569"/>
            <a:chOff x="5197967" y="3714018"/>
            <a:chExt cx="386455" cy="287569"/>
          </a:xfrm>
        </p:grpSpPr>
        <p:sp>
          <p:nvSpPr>
            <p:cNvPr id="7767" name="Google Shape;7767;p78"/>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8"/>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8"/>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8"/>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78"/>
          <p:cNvGrpSpPr/>
          <p:nvPr/>
        </p:nvGrpSpPr>
        <p:grpSpPr>
          <a:xfrm>
            <a:off x="5778658" y="3703488"/>
            <a:ext cx="312140" cy="308603"/>
            <a:chOff x="5778658" y="3703488"/>
            <a:chExt cx="312140" cy="308603"/>
          </a:xfrm>
        </p:grpSpPr>
        <p:sp>
          <p:nvSpPr>
            <p:cNvPr id="7772" name="Google Shape;7772;p78"/>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8"/>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8"/>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78"/>
          <p:cNvGrpSpPr/>
          <p:nvPr/>
        </p:nvGrpSpPr>
        <p:grpSpPr>
          <a:xfrm>
            <a:off x="6282597" y="3679546"/>
            <a:ext cx="391406" cy="356514"/>
            <a:chOff x="6282597" y="3679546"/>
            <a:chExt cx="391406" cy="356514"/>
          </a:xfrm>
        </p:grpSpPr>
        <p:sp>
          <p:nvSpPr>
            <p:cNvPr id="7776" name="Google Shape;7776;p78"/>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8"/>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8"/>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8"/>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8"/>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8"/>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8"/>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8"/>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8"/>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8"/>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78"/>
          <p:cNvGrpSpPr/>
          <p:nvPr/>
        </p:nvGrpSpPr>
        <p:grpSpPr>
          <a:xfrm>
            <a:off x="6829077" y="3723030"/>
            <a:ext cx="385302" cy="269494"/>
            <a:chOff x="6829077" y="3723030"/>
            <a:chExt cx="385302" cy="269494"/>
          </a:xfrm>
        </p:grpSpPr>
        <p:sp>
          <p:nvSpPr>
            <p:cNvPr id="7787" name="Google Shape;7787;p78"/>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8"/>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8"/>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8"/>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8"/>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8"/>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8"/>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8"/>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8"/>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8"/>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8"/>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8"/>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8"/>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8"/>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8"/>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8"/>
          <p:cNvGrpSpPr/>
          <p:nvPr/>
        </p:nvGrpSpPr>
        <p:grpSpPr>
          <a:xfrm>
            <a:off x="7358871" y="3665165"/>
            <a:ext cx="414483" cy="385381"/>
            <a:chOff x="7358871" y="3665165"/>
            <a:chExt cx="414483" cy="385381"/>
          </a:xfrm>
        </p:grpSpPr>
        <p:sp>
          <p:nvSpPr>
            <p:cNvPr id="7803" name="Google Shape;7803;p78"/>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8"/>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8"/>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8"/>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8"/>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8"/>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8"/>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8"/>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8"/>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8"/>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8"/>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8"/>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8"/>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8"/>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8"/>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78"/>
          <p:cNvGrpSpPr/>
          <p:nvPr/>
        </p:nvGrpSpPr>
        <p:grpSpPr>
          <a:xfrm>
            <a:off x="4102650" y="3665322"/>
            <a:ext cx="408459" cy="384752"/>
            <a:chOff x="4102650" y="3665322"/>
            <a:chExt cx="408459" cy="384752"/>
          </a:xfrm>
        </p:grpSpPr>
        <p:sp>
          <p:nvSpPr>
            <p:cNvPr id="7819" name="Google Shape;7819;p78"/>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8"/>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8"/>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8"/>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8"/>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8"/>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78"/>
          <p:cNvGrpSpPr/>
          <p:nvPr/>
        </p:nvGrpSpPr>
        <p:grpSpPr>
          <a:xfrm>
            <a:off x="6397489" y="4118522"/>
            <a:ext cx="170346" cy="385381"/>
            <a:chOff x="6397489" y="4118522"/>
            <a:chExt cx="170346" cy="385381"/>
          </a:xfrm>
        </p:grpSpPr>
        <p:sp>
          <p:nvSpPr>
            <p:cNvPr id="7826" name="Google Shape;7826;p78"/>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8"/>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8"/>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8"/>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8"/>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8"/>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8"/>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8"/>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8"/>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8"/>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8"/>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78"/>
          <p:cNvGrpSpPr/>
          <p:nvPr/>
        </p:nvGrpSpPr>
        <p:grpSpPr>
          <a:xfrm>
            <a:off x="7909569" y="3720882"/>
            <a:ext cx="398426" cy="273974"/>
            <a:chOff x="7909569" y="3720882"/>
            <a:chExt cx="398426" cy="273974"/>
          </a:xfrm>
        </p:grpSpPr>
        <p:sp>
          <p:nvSpPr>
            <p:cNvPr id="7838" name="Google Shape;7838;p78"/>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8"/>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8"/>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8"/>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8"/>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8"/>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8"/>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8"/>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8"/>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8"/>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8"/>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8"/>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8"/>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8"/>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8"/>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8"/>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8"/>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8"/>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8"/>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78"/>
          <p:cNvGrpSpPr/>
          <p:nvPr/>
        </p:nvGrpSpPr>
        <p:grpSpPr>
          <a:xfrm>
            <a:off x="6910596" y="4118967"/>
            <a:ext cx="227032" cy="384490"/>
            <a:chOff x="6910596" y="4118967"/>
            <a:chExt cx="227032" cy="384490"/>
          </a:xfrm>
        </p:grpSpPr>
        <p:sp>
          <p:nvSpPr>
            <p:cNvPr id="7858" name="Google Shape;7858;p78"/>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8"/>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8"/>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8"/>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8"/>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8"/>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8"/>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8"/>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8"/>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8"/>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8"/>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8"/>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8"/>
          <p:cNvGrpSpPr/>
          <p:nvPr/>
        </p:nvGrpSpPr>
        <p:grpSpPr>
          <a:xfrm>
            <a:off x="7372702" y="4132876"/>
            <a:ext cx="385459" cy="356671"/>
            <a:chOff x="7372702" y="4132876"/>
            <a:chExt cx="385459" cy="356671"/>
          </a:xfrm>
        </p:grpSpPr>
        <p:sp>
          <p:nvSpPr>
            <p:cNvPr id="7871" name="Google Shape;7871;p78"/>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8"/>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8"/>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8"/>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8"/>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8"/>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8"/>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8"/>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8"/>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8"/>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8"/>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8"/>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3" name="Google Shape;7883;p78"/>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7884" name="Google Shape;7884;p7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888"/>
        <p:cNvGrpSpPr/>
        <p:nvPr/>
      </p:nvGrpSpPr>
      <p:grpSpPr>
        <a:xfrm>
          <a:off x="0" y="0"/>
          <a:ext cx="0" cy="0"/>
          <a:chOff x="0" y="0"/>
          <a:chExt cx="0" cy="0"/>
        </a:xfrm>
      </p:grpSpPr>
      <p:grpSp>
        <p:nvGrpSpPr>
          <p:cNvPr id="7889" name="Google Shape;7889;p79"/>
          <p:cNvGrpSpPr/>
          <p:nvPr/>
        </p:nvGrpSpPr>
        <p:grpSpPr>
          <a:xfrm>
            <a:off x="3045189" y="1771948"/>
            <a:ext cx="389401" cy="374453"/>
            <a:chOff x="3045189" y="1977348"/>
            <a:chExt cx="389401" cy="374453"/>
          </a:xfrm>
        </p:grpSpPr>
        <p:sp>
          <p:nvSpPr>
            <p:cNvPr id="7890" name="Google Shape;7890;p79"/>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9"/>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9"/>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9"/>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9"/>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9"/>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9"/>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79"/>
          <p:cNvGrpSpPr/>
          <p:nvPr/>
        </p:nvGrpSpPr>
        <p:grpSpPr>
          <a:xfrm>
            <a:off x="3028591" y="2238398"/>
            <a:ext cx="431158" cy="349817"/>
            <a:chOff x="3028591" y="2443798"/>
            <a:chExt cx="431158" cy="349817"/>
          </a:xfrm>
        </p:grpSpPr>
        <p:sp>
          <p:nvSpPr>
            <p:cNvPr id="7898" name="Google Shape;7898;p79"/>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9"/>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9"/>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9"/>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9"/>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9"/>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9"/>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9"/>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9"/>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9"/>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9"/>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9"/>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9"/>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9"/>
          <p:cNvGrpSpPr/>
          <p:nvPr/>
        </p:nvGrpSpPr>
        <p:grpSpPr>
          <a:xfrm>
            <a:off x="3966333" y="1778075"/>
            <a:ext cx="331805" cy="377961"/>
            <a:chOff x="3966333" y="1983475"/>
            <a:chExt cx="331805" cy="377961"/>
          </a:xfrm>
        </p:grpSpPr>
        <p:sp>
          <p:nvSpPr>
            <p:cNvPr id="7912" name="Google Shape;7912;p79"/>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9"/>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9"/>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9"/>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9"/>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9"/>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9"/>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9"/>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9"/>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9"/>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9"/>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9"/>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9"/>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79"/>
          <p:cNvGrpSpPr/>
          <p:nvPr/>
        </p:nvGrpSpPr>
        <p:grpSpPr>
          <a:xfrm>
            <a:off x="3085690" y="2689322"/>
            <a:ext cx="316333" cy="382699"/>
            <a:chOff x="3085690" y="2894722"/>
            <a:chExt cx="316333" cy="382699"/>
          </a:xfrm>
        </p:grpSpPr>
        <p:sp>
          <p:nvSpPr>
            <p:cNvPr id="7926" name="Google Shape;7926;p79"/>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9"/>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9"/>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9"/>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9"/>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9"/>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9"/>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9"/>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9"/>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9"/>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9"/>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9"/>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9"/>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9"/>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9"/>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9"/>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9"/>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9"/>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9"/>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9"/>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9"/>
          <p:cNvGrpSpPr/>
          <p:nvPr/>
        </p:nvGrpSpPr>
        <p:grpSpPr>
          <a:xfrm>
            <a:off x="1736294" y="1326077"/>
            <a:ext cx="336465" cy="336439"/>
            <a:chOff x="1736294" y="1531477"/>
            <a:chExt cx="336465" cy="336439"/>
          </a:xfrm>
        </p:grpSpPr>
        <p:sp>
          <p:nvSpPr>
            <p:cNvPr id="7947" name="Google Shape;7947;p79"/>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9"/>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9"/>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9"/>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9"/>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9"/>
          <p:cNvGrpSpPr/>
          <p:nvPr/>
        </p:nvGrpSpPr>
        <p:grpSpPr>
          <a:xfrm>
            <a:off x="2807344" y="4089585"/>
            <a:ext cx="344764" cy="353692"/>
            <a:chOff x="2807344" y="4294985"/>
            <a:chExt cx="344764" cy="353692"/>
          </a:xfrm>
        </p:grpSpPr>
        <p:sp>
          <p:nvSpPr>
            <p:cNvPr id="7953" name="Google Shape;7953;p79"/>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9"/>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9"/>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9"/>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9"/>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9"/>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9"/>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9"/>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9"/>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9"/>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9"/>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9"/>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9"/>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9"/>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9"/>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9"/>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9"/>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9"/>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9"/>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9"/>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9"/>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9"/>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9"/>
          <p:cNvGrpSpPr/>
          <p:nvPr/>
        </p:nvGrpSpPr>
        <p:grpSpPr>
          <a:xfrm>
            <a:off x="3966830" y="2244602"/>
            <a:ext cx="314945" cy="331753"/>
            <a:chOff x="3966830" y="2450002"/>
            <a:chExt cx="314945" cy="331753"/>
          </a:xfrm>
        </p:grpSpPr>
        <p:sp>
          <p:nvSpPr>
            <p:cNvPr id="7976" name="Google Shape;7976;p79"/>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9"/>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9"/>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9"/>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9"/>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9"/>
          <p:cNvGrpSpPr/>
          <p:nvPr/>
        </p:nvGrpSpPr>
        <p:grpSpPr>
          <a:xfrm>
            <a:off x="1774648" y="1771530"/>
            <a:ext cx="298373" cy="390920"/>
            <a:chOff x="1774648" y="1976930"/>
            <a:chExt cx="298373" cy="390920"/>
          </a:xfrm>
        </p:grpSpPr>
        <p:sp>
          <p:nvSpPr>
            <p:cNvPr id="7982" name="Google Shape;7982;p79"/>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9"/>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9"/>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9"/>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9"/>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9"/>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9"/>
          <p:cNvGrpSpPr/>
          <p:nvPr/>
        </p:nvGrpSpPr>
        <p:grpSpPr>
          <a:xfrm>
            <a:off x="855285" y="2220909"/>
            <a:ext cx="374950" cy="386129"/>
            <a:chOff x="855285" y="2426309"/>
            <a:chExt cx="374950" cy="386129"/>
          </a:xfrm>
        </p:grpSpPr>
        <p:sp>
          <p:nvSpPr>
            <p:cNvPr id="7989" name="Google Shape;7989;p79"/>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9"/>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9"/>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9"/>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9"/>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9"/>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9"/>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9"/>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9"/>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9"/>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9"/>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9"/>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9"/>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79"/>
          <p:cNvGrpSpPr/>
          <p:nvPr/>
        </p:nvGrpSpPr>
        <p:grpSpPr>
          <a:xfrm>
            <a:off x="1300502" y="2236748"/>
            <a:ext cx="364504" cy="370290"/>
            <a:chOff x="1300502" y="2442148"/>
            <a:chExt cx="364504" cy="370290"/>
          </a:xfrm>
        </p:grpSpPr>
        <p:sp>
          <p:nvSpPr>
            <p:cNvPr id="8003" name="Google Shape;8003;p79"/>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9"/>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9"/>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9"/>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9"/>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9"/>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9"/>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9"/>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9"/>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9"/>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9"/>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9"/>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9"/>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9"/>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9"/>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9"/>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9"/>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9"/>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9"/>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79"/>
          <p:cNvGrpSpPr/>
          <p:nvPr/>
        </p:nvGrpSpPr>
        <p:grpSpPr>
          <a:xfrm>
            <a:off x="1757683" y="2233371"/>
            <a:ext cx="330680" cy="356441"/>
            <a:chOff x="1757683" y="2438771"/>
            <a:chExt cx="330680" cy="356441"/>
          </a:xfrm>
        </p:grpSpPr>
        <p:sp>
          <p:nvSpPr>
            <p:cNvPr id="8023" name="Google Shape;8023;p79"/>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9"/>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9"/>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9"/>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9"/>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9"/>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9"/>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9"/>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9"/>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9"/>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79"/>
          <p:cNvGrpSpPr/>
          <p:nvPr/>
        </p:nvGrpSpPr>
        <p:grpSpPr>
          <a:xfrm>
            <a:off x="3943687" y="3619707"/>
            <a:ext cx="367908" cy="354477"/>
            <a:chOff x="3943687" y="3825107"/>
            <a:chExt cx="367908" cy="354477"/>
          </a:xfrm>
        </p:grpSpPr>
        <p:sp>
          <p:nvSpPr>
            <p:cNvPr id="8034" name="Google Shape;8034;p79"/>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9"/>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9"/>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9"/>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9"/>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9"/>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9"/>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9"/>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9"/>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9"/>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9"/>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9"/>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9"/>
          <p:cNvGrpSpPr/>
          <p:nvPr/>
        </p:nvGrpSpPr>
        <p:grpSpPr>
          <a:xfrm>
            <a:off x="2195360" y="1771530"/>
            <a:ext cx="340235" cy="390763"/>
            <a:chOff x="2195360" y="1976930"/>
            <a:chExt cx="340235" cy="390763"/>
          </a:xfrm>
        </p:grpSpPr>
        <p:sp>
          <p:nvSpPr>
            <p:cNvPr id="8047" name="Google Shape;8047;p79"/>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9"/>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9"/>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9"/>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9"/>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9"/>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9"/>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9"/>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9"/>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9"/>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9"/>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9"/>
          <p:cNvGrpSpPr/>
          <p:nvPr/>
        </p:nvGrpSpPr>
        <p:grpSpPr>
          <a:xfrm>
            <a:off x="2567509" y="1796819"/>
            <a:ext cx="432179" cy="332172"/>
            <a:chOff x="2567509" y="2002219"/>
            <a:chExt cx="432179" cy="332172"/>
          </a:xfrm>
        </p:grpSpPr>
        <p:sp>
          <p:nvSpPr>
            <p:cNvPr id="8059" name="Google Shape;8059;p79"/>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9"/>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9"/>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9"/>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9"/>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9"/>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9"/>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9"/>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9"/>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9"/>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9"/>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9"/>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79"/>
          <p:cNvGrpSpPr/>
          <p:nvPr/>
        </p:nvGrpSpPr>
        <p:grpSpPr>
          <a:xfrm>
            <a:off x="1323907" y="3154488"/>
            <a:ext cx="281854" cy="359242"/>
            <a:chOff x="1323907" y="3359888"/>
            <a:chExt cx="281854" cy="359242"/>
          </a:xfrm>
        </p:grpSpPr>
        <p:sp>
          <p:nvSpPr>
            <p:cNvPr id="8072" name="Google Shape;8072;p79"/>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9"/>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9"/>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9"/>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9"/>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9"/>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9"/>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9"/>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9"/>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9"/>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9"/>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9"/>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9"/>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9"/>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9"/>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9"/>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9"/>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9"/>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9"/>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79"/>
          <p:cNvGrpSpPr/>
          <p:nvPr/>
        </p:nvGrpSpPr>
        <p:grpSpPr>
          <a:xfrm>
            <a:off x="2184548" y="3654055"/>
            <a:ext cx="354948" cy="286776"/>
            <a:chOff x="2184548" y="3859455"/>
            <a:chExt cx="354948" cy="286776"/>
          </a:xfrm>
        </p:grpSpPr>
        <p:sp>
          <p:nvSpPr>
            <p:cNvPr id="8092" name="Google Shape;8092;p79"/>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9"/>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9"/>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9"/>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9"/>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9"/>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9"/>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9"/>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9"/>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9"/>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9"/>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9"/>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9"/>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9"/>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9"/>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9"/>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9"/>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79"/>
          <p:cNvGrpSpPr/>
          <p:nvPr/>
        </p:nvGrpSpPr>
        <p:grpSpPr>
          <a:xfrm>
            <a:off x="3140511" y="3634708"/>
            <a:ext cx="216823" cy="334162"/>
            <a:chOff x="3140511" y="3840108"/>
            <a:chExt cx="216823" cy="334162"/>
          </a:xfrm>
        </p:grpSpPr>
        <p:sp>
          <p:nvSpPr>
            <p:cNvPr id="8110" name="Google Shape;8110;p79"/>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9"/>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9"/>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9"/>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9"/>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9"/>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9"/>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9"/>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9"/>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9"/>
          <p:cNvGrpSpPr/>
          <p:nvPr/>
        </p:nvGrpSpPr>
        <p:grpSpPr>
          <a:xfrm>
            <a:off x="883193" y="3157394"/>
            <a:ext cx="275099" cy="363876"/>
            <a:chOff x="883193" y="3362794"/>
            <a:chExt cx="275099" cy="363876"/>
          </a:xfrm>
        </p:grpSpPr>
        <p:sp>
          <p:nvSpPr>
            <p:cNvPr id="8120" name="Google Shape;8120;p79"/>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9"/>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9"/>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9"/>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9"/>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9"/>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9"/>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9"/>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9"/>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9"/>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9"/>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9"/>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9"/>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9"/>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9"/>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9"/>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9"/>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9"/>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9"/>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9"/>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9"/>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9"/>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9"/>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9"/>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9"/>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9"/>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9"/>
          <p:cNvGrpSpPr/>
          <p:nvPr/>
        </p:nvGrpSpPr>
        <p:grpSpPr>
          <a:xfrm>
            <a:off x="2633404" y="2691364"/>
            <a:ext cx="368798" cy="365420"/>
            <a:chOff x="2633404" y="2896764"/>
            <a:chExt cx="368798" cy="365420"/>
          </a:xfrm>
        </p:grpSpPr>
        <p:sp>
          <p:nvSpPr>
            <p:cNvPr id="8147" name="Google Shape;8147;p79"/>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9"/>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9"/>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9"/>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9"/>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9"/>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9"/>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9"/>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9"/>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9"/>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79"/>
          <p:cNvGrpSpPr/>
          <p:nvPr/>
        </p:nvGrpSpPr>
        <p:grpSpPr>
          <a:xfrm>
            <a:off x="2593035" y="1333355"/>
            <a:ext cx="382621" cy="308688"/>
            <a:chOff x="2593035" y="1538755"/>
            <a:chExt cx="382621" cy="308688"/>
          </a:xfrm>
        </p:grpSpPr>
        <p:sp>
          <p:nvSpPr>
            <p:cNvPr id="8159" name="Google Shape;8159;p79"/>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9"/>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9"/>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9"/>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9"/>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9"/>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9"/>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9"/>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9"/>
          <p:cNvGrpSpPr/>
          <p:nvPr/>
        </p:nvGrpSpPr>
        <p:grpSpPr>
          <a:xfrm>
            <a:off x="3011234" y="1346681"/>
            <a:ext cx="429012" cy="329292"/>
            <a:chOff x="3011234" y="1552081"/>
            <a:chExt cx="429012" cy="329292"/>
          </a:xfrm>
        </p:grpSpPr>
        <p:sp>
          <p:nvSpPr>
            <p:cNvPr id="8168" name="Google Shape;8168;p79"/>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9"/>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9"/>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9"/>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9"/>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9"/>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9"/>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9"/>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9"/>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9"/>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9"/>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9"/>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9"/>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9"/>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9"/>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9"/>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9"/>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9"/>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79"/>
          <p:cNvGrpSpPr/>
          <p:nvPr/>
        </p:nvGrpSpPr>
        <p:grpSpPr>
          <a:xfrm>
            <a:off x="3500721" y="1788259"/>
            <a:ext cx="381626" cy="360237"/>
            <a:chOff x="3500721" y="1993659"/>
            <a:chExt cx="381626" cy="360237"/>
          </a:xfrm>
        </p:grpSpPr>
        <p:sp>
          <p:nvSpPr>
            <p:cNvPr id="8187" name="Google Shape;8187;p79"/>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9"/>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9"/>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9"/>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9"/>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9"/>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9"/>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9"/>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9"/>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9"/>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9"/>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9"/>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9"/>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9"/>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9"/>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9"/>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9"/>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9"/>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9"/>
          <p:cNvGrpSpPr/>
          <p:nvPr/>
        </p:nvGrpSpPr>
        <p:grpSpPr>
          <a:xfrm>
            <a:off x="3479228" y="1305526"/>
            <a:ext cx="373798" cy="370368"/>
            <a:chOff x="3479228" y="1510926"/>
            <a:chExt cx="373798" cy="370368"/>
          </a:xfrm>
        </p:grpSpPr>
        <p:sp>
          <p:nvSpPr>
            <p:cNvPr id="8206" name="Google Shape;8206;p79"/>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9"/>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9"/>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9"/>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9"/>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9"/>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9"/>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9"/>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9"/>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79"/>
          <p:cNvGrpSpPr/>
          <p:nvPr/>
        </p:nvGrpSpPr>
        <p:grpSpPr>
          <a:xfrm>
            <a:off x="862432" y="2691809"/>
            <a:ext cx="339240" cy="378196"/>
            <a:chOff x="862432" y="2897209"/>
            <a:chExt cx="339240" cy="378196"/>
          </a:xfrm>
        </p:grpSpPr>
        <p:sp>
          <p:nvSpPr>
            <p:cNvPr id="8216" name="Google Shape;8216;p79"/>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9"/>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9"/>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9"/>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9"/>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9"/>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9"/>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9"/>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79"/>
          <p:cNvGrpSpPr/>
          <p:nvPr/>
        </p:nvGrpSpPr>
        <p:grpSpPr>
          <a:xfrm>
            <a:off x="850625" y="1321417"/>
            <a:ext cx="346021" cy="345131"/>
            <a:chOff x="850625" y="1526817"/>
            <a:chExt cx="346021" cy="345131"/>
          </a:xfrm>
        </p:grpSpPr>
        <p:sp>
          <p:nvSpPr>
            <p:cNvPr id="8225" name="Google Shape;8225;p79"/>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9"/>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9"/>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9"/>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9"/>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9"/>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9"/>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9"/>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9"/>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9"/>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9"/>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9"/>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9"/>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9"/>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9"/>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9"/>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9"/>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9"/>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9"/>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9"/>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79"/>
          <p:cNvGrpSpPr/>
          <p:nvPr/>
        </p:nvGrpSpPr>
        <p:grpSpPr>
          <a:xfrm>
            <a:off x="3046943" y="3162447"/>
            <a:ext cx="379479" cy="370395"/>
            <a:chOff x="3046943" y="3367847"/>
            <a:chExt cx="379479" cy="370395"/>
          </a:xfrm>
        </p:grpSpPr>
        <p:sp>
          <p:nvSpPr>
            <p:cNvPr id="8246" name="Google Shape;8246;p79"/>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9"/>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9"/>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9"/>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9"/>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9"/>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9"/>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79"/>
          <p:cNvGrpSpPr/>
          <p:nvPr/>
        </p:nvGrpSpPr>
        <p:grpSpPr>
          <a:xfrm>
            <a:off x="1289506" y="1778258"/>
            <a:ext cx="391103" cy="377777"/>
            <a:chOff x="1289506" y="1983658"/>
            <a:chExt cx="391103" cy="377777"/>
          </a:xfrm>
        </p:grpSpPr>
        <p:sp>
          <p:nvSpPr>
            <p:cNvPr id="8254" name="Google Shape;8254;p79"/>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9"/>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9"/>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9"/>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9"/>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9"/>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9"/>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9"/>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79"/>
          <p:cNvGrpSpPr/>
          <p:nvPr/>
        </p:nvGrpSpPr>
        <p:grpSpPr>
          <a:xfrm>
            <a:off x="1287935" y="1305578"/>
            <a:ext cx="350288" cy="362357"/>
            <a:chOff x="1287935" y="1510978"/>
            <a:chExt cx="350288" cy="362357"/>
          </a:xfrm>
        </p:grpSpPr>
        <p:sp>
          <p:nvSpPr>
            <p:cNvPr id="8263" name="Google Shape;8263;p79"/>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9"/>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9"/>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9"/>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9"/>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9"/>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9"/>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9"/>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9"/>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9"/>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9"/>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9"/>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9"/>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9"/>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9"/>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9"/>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9"/>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9"/>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9"/>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79"/>
          <p:cNvGrpSpPr/>
          <p:nvPr/>
        </p:nvGrpSpPr>
        <p:grpSpPr>
          <a:xfrm>
            <a:off x="2477973" y="4084559"/>
            <a:ext cx="210042" cy="361991"/>
            <a:chOff x="2477973" y="4289959"/>
            <a:chExt cx="210042" cy="361991"/>
          </a:xfrm>
        </p:grpSpPr>
        <p:sp>
          <p:nvSpPr>
            <p:cNvPr id="8283" name="Google Shape;8283;p79"/>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9"/>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9"/>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9"/>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9"/>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9"/>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79"/>
          <p:cNvGrpSpPr/>
          <p:nvPr/>
        </p:nvGrpSpPr>
        <p:grpSpPr>
          <a:xfrm>
            <a:off x="3518969" y="2704349"/>
            <a:ext cx="347827" cy="345602"/>
            <a:chOff x="3518969" y="2909749"/>
            <a:chExt cx="347827" cy="345602"/>
          </a:xfrm>
        </p:grpSpPr>
        <p:sp>
          <p:nvSpPr>
            <p:cNvPr id="8290" name="Google Shape;8290;p79"/>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9"/>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9"/>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9"/>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9"/>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9"/>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9"/>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9"/>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9"/>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9"/>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9"/>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9"/>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9"/>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79"/>
          <p:cNvGrpSpPr/>
          <p:nvPr/>
        </p:nvGrpSpPr>
        <p:grpSpPr>
          <a:xfrm>
            <a:off x="2137005" y="1317856"/>
            <a:ext cx="415817" cy="355734"/>
            <a:chOff x="2137005" y="1523256"/>
            <a:chExt cx="415817" cy="355734"/>
          </a:xfrm>
        </p:grpSpPr>
        <p:sp>
          <p:nvSpPr>
            <p:cNvPr id="8304" name="Google Shape;8304;p79"/>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9"/>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9"/>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9"/>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9"/>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9"/>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9"/>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9"/>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9"/>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9"/>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79"/>
          <p:cNvGrpSpPr/>
          <p:nvPr/>
        </p:nvGrpSpPr>
        <p:grpSpPr>
          <a:xfrm>
            <a:off x="1713413" y="3154148"/>
            <a:ext cx="397700" cy="389637"/>
            <a:chOff x="1713413" y="3359548"/>
            <a:chExt cx="397700" cy="389637"/>
          </a:xfrm>
        </p:grpSpPr>
        <p:sp>
          <p:nvSpPr>
            <p:cNvPr id="8315" name="Google Shape;8315;p79"/>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9"/>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9"/>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9"/>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9"/>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9"/>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9"/>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9"/>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9"/>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9"/>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9"/>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9"/>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9"/>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9"/>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9"/>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9"/>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9"/>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9"/>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9"/>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9"/>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9"/>
          <p:cNvGrpSpPr/>
          <p:nvPr/>
        </p:nvGrpSpPr>
        <p:grpSpPr>
          <a:xfrm>
            <a:off x="1976129" y="4078773"/>
            <a:ext cx="401496" cy="371154"/>
            <a:chOff x="1976129" y="4284173"/>
            <a:chExt cx="401496" cy="371154"/>
          </a:xfrm>
        </p:grpSpPr>
        <p:sp>
          <p:nvSpPr>
            <p:cNvPr id="8336" name="Google Shape;8336;p79"/>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9"/>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9"/>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9"/>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9"/>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9"/>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9"/>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9"/>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9"/>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9"/>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9"/>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9"/>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9"/>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9"/>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9"/>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79"/>
          <p:cNvGrpSpPr/>
          <p:nvPr/>
        </p:nvGrpSpPr>
        <p:grpSpPr>
          <a:xfrm>
            <a:off x="1830123" y="2699584"/>
            <a:ext cx="184412" cy="367541"/>
            <a:chOff x="1830123" y="2904984"/>
            <a:chExt cx="184412" cy="367541"/>
          </a:xfrm>
        </p:grpSpPr>
        <p:sp>
          <p:nvSpPr>
            <p:cNvPr id="8352" name="Google Shape;8352;p79"/>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9"/>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9"/>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9"/>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9"/>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79"/>
          <p:cNvGrpSpPr/>
          <p:nvPr/>
        </p:nvGrpSpPr>
        <p:grpSpPr>
          <a:xfrm>
            <a:off x="2602224" y="3620518"/>
            <a:ext cx="376966" cy="349765"/>
            <a:chOff x="2602224" y="3825918"/>
            <a:chExt cx="376966" cy="349765"/>
          </a:xfrm>
        </p:grpSpPr>
        <p:sp>
          <p:nvSpPr>
            <p:cNvPr id="8358" name="Google Shape;8358;p79"/>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9"/>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9"/>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9"/>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9"/>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9"/>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9"/>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9"/>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9"/>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9"/>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9"/>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9"/>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9"/>
          <p:cNvGrpSpPr/>
          <p:nvPr/>
        </p:nvGrpSpPr>
        <p:grpSpPr>
          <a:xfrm>
            <a:off x="3479725" y="3215723"/>
            <a:ext cx="411419" cy="256616"/>
            <a:chOff x="3479725" y="3421123"/>
            <a:chExt cx="411419" cy="256616"/>
          </a:xfrm>
        </p:grpSpPr>
        <p:sp>
          <p:nvSpPr>
            <p:cNvPr id="8371" name="Google Shape;8371;p79"/>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9"/>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9"/>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9"/>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9"/>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9"/>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9"/>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9"/>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9"/>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9"/>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9"/>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9"/>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9"/>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9"/>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9"/>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9"/>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9"/>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9"/>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9"/>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9"/>
          <p:cNvGrpSpPr/>
          <p:nvPr/>
        </p:nvGrpSpPr>
        <p:grpSpPr>
          <a:xfrm>
            <a:off x="1283275" y="3614078"/>
            <a:ext cx="373824" cy="362881"/>
            <a:chOff x="1283275" y="3819478"/>
            <a:chExt cx="373824" cy="362881"/>
          </a:xfrm>
        </p:grpSpPr>
        <p:sp>
          <p:nvSpPr>
            <p:cNvPr id="8391" name="Google Shape;8391;p79"/>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9"/>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9"/>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9"/>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9"/>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9"/>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9"/>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9"/>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9"/>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9"/>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9"/>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9"/>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9"/>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9"/>
          <p:cNvGrpSpPr/>
          <p:nvPr/>
        </p:nvGrpSpPr>
        <p:grpSpPr>
          <a:xfrm>
            <a:off x="3462865" y="2253896"/>
            <a:ext cx="442730" cy="362331"/>
            <a:chOff x="3462865" y="2459296"/>
            <a:chExt cx="442730" cy="362331"/>
          </a:xfrm>
        </p:grpSpPr>
        <p:sp>
          <p:nvSpPr>
            <p:cNvPr id="8406" name="Google Shape;8406;p79"/>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9"/>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9"/>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9"/>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9"/>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9"/>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9"/>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79"/>
          <p:cNvGrpSpPr/>
          <p:nvPr/>
        </p:nvGrpSpPr>
        <p:grpSpPr>
          <a:xfrm>
            <a:off x="3988847" y="3152734"/>
            <a:ext cx="281121" cy="367279"/>
            <a:chOff x="3988847" y="3358134"/>
            <a:chExt cx="281121" cy="367279"/>
          </a:xfrm>
        </p:grpSpPr>
        <p:sp>
          <p:nvSpPr>
            <p:cNvPr id="8414" name="Google Shape;8414;p79"/>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9"/>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9"/>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9"/>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9"/>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9"/>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9"/>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9"/>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9"/>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9"/>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9"/>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9"/>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9"/>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9"/>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9"/>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9"/>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9"/>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9"/>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79"/>
          <p:cNvGrpSpPr/>
          <p:nvPr/>
        </p:nvGrpSpPr>
        <p:grpSpPr>
          <a:xfrm>
            <a:off x="3951620" y="2700632"/>
            <a:ext cx="370290" cy="366729"/>
            <a:chOff x="3951620" y="2906032"/>
            <a:chExt cx="370290" cy="366729"/>
          </a:xfrm>
        </p:grpSpPr>
        <p:sp>
          <p:nvSpPr>
            <p:cNvPr id="8433" name="Google Shape;8433;p79"/>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9"/>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79"/>
          <p:cNvGrpSpPr/>
          <p:nvPr/>
        </p:nvGrpSpPr>
        <p:grpSpPr>
          <a:xfrm>
            <a:off x="2145304" y="3153205"/>
            <a:ext cx="404245" cy="388433"/>
            <a:chOff x="2145304" y="3358605"/>
            <a:chExt cx="404245" cy="388433"/>
          </a:xfrm>
        </p:grpSpPr>
        <p:sp>
          <p:nvSpPr>
            <p:cNvPr id="8436" name="Google Shape;8436;p79"/>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9"/>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9"/>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9"/>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9"/>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9"/>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9"/>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9"/>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79"/>
          <p:cNvGrpSpPr/>
          <p:nvPr/>
        </p:nvGrpSpPr>
        <p:grpSpPr>
          <a:xfrm>
            <a:off x="2593925" y="3165196"/>
            <a:ext cx="406392" cy="365263"/>
            <a:chOff x="2593925" y="3370596"/>
            <a:chExt cx="406392" cy="365263"/>
          </a:xfrm>
        </p:grpSpPr>
        <p:sp>
          <p:nvSpPr>
            <p:cNvPr id="8445" name="Google Shape;8445;p79"/>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9"/>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9"/>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9"/>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9"/>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9"/>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9"/>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9"/>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9"/>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9"/>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9"/>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79"/>
          <p:cNvGrpSpPr/>
          <p:nvPr/>
        </p:nvGrpSpPr>
        <p:grpSpPr>
          <a:xfrm>
            <a:off x="848975" y="1782316"/>
            <a:ext cx="384898" cy="358221"/>
            <a:chOff x="848975" y="1987716"/>
            <a:chExt cx="384898" cy="358221"/>
          </a:xfrm>
        </p:grpSpPr>
        <p:sp>
          <p:nvSpPr>
            <p:cNvPr id="8457" name="Google Shape;8457;p79"/>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9"/>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9"/>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9"/>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9"/>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9"/>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9"/>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9"/>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9"/>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79"/>
          <p:cNvGrpSpPr/>
          <p:nvPr/>
        </p:nvGrpSpPr>
        <p:grpSpPr>
          <a:xfrm>
            <a:off x="2255731" y="2722492"/>
            <a:ext cx="226405" cy="386260"/>
            <a:chOff x="2255731" y="2927892"/>
            <a:chExt cx="226405" cy="386260"/>
          </a:xfrm>
        </p:grpSpPr>
        <p:sp>
          <p:nvSpPr>
            <p:cNvPr id="8467" name="Google Shape;8467;p79"/>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9"/>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9"/>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9"/>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9"/>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9"/>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9"/>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9"/>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9"/>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9"/>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9"/>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79"/>
          <p:cNvGrpSpPr/>
          <p:nvPr/>
        </p:nvGrpSpPr>
        <p:grpSpPr>
          <a:xfrm>
            <a:off x="2209576" y="2236748"/>
            <a:ext cx="307641" cy="346571"/>
            <a:chOff x="2209576" y="2442148"/>
            <a:chExt cx="307641" cy="346571"/>
          </a:xfrm>
        </p:grpSpPr>
        <p:sp>
          <p:nvSpPr>
            <p:cNvPr id="8479" name="Google Shape;8479;p79"/>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9"/>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9"/>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9"/>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9"/>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9"/>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9"/>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9"/>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9"/>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9"/>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9"/>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9"/>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9"/>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9"/>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9"/>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79"/>
          <p:cNvGrpSpPr/>
          <p:nvPr/>
        </p:nvGrpSpPr>
        <p:grpSpPr>
          <a:xfrm>
            <a:off x="1334850" y="2704742"/>
            <a:ext cx="280231" cy="357854"/>
            <a:chOff x="1334850" y="2910142"/>
            <a:chExt cx="280231" cy="357854"/>
          </a:xfrm>
        </p:grpSpPr>
        <p:sp>
          <p:nvSpPr>
            <p:cNvPr id="8495" name="Google Shape;8495;p79"/>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9"/>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9"/>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9"/>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9"/>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9"/>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9"/>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9"/>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9"/>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9"/>
          <p:cNvGrpSpPr/>
          <p:nvPr/>
        </p:nvGrpSpPr>
        <p:grpSpPr>
          <a:xfrm>
            <a:off x="920682" y="3606250"/>
            <a:ext cx="220357" cy="378353"/>
            <a:chOff x="920682" y="3811650"/>
            <a:chExt cx="220357" cy="378353"/>
          </a:xfrm>
        </p:grpSpPr>
        <p:sp>
          <p:nvSpPr>
            <p:cNvPr id="8505" name="Google Shape;8505;p79"/>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9"/>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9"/>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9"/>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9"/>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9"/>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9"/>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9"/>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9"/>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9"/>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9"/>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9"/>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9"/>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9"/>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9"/>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79"/>
          <p:cNvGrpSpPr/>
          <p:nvPr/>
        </p:nvGrpSpPr>
        <p:grpSpPr>
          <a:xfrm>
            <a:off x="3900804" y="1342518"/>
            <a:ext cx="411550" cy="337748"/>
            <a:chOff x="3900804" y="1547918"/>
            <a:chExt cx="411550" cy="337748"/>
          </a:xfrm>
        </p:grpSpPr>
        <p:sp>
          <p:nvSpPr>
            <p:cNvPr id="8521" name="Google Shape;8521;p79"/>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9"/>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9"/>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9"/>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9"/>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9"/>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9"/>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79"/>
          <p:cNvGrpSpPr/>
          <p:nvPr/>
        </p:nvGrpSpPr>
        <p:grpSpPr>
          <a:xfrm>
            <a:off x="3508654" y="3606381"/>
            <a:ext cx="363876" cy="364007"/>
            <a:chOff x="3508654" y="3811781"/>
            <a:chExt cx="363876" cy="364007"/>
          </a:xfrm>
        </p:grpSpPr>
        <p:sp>
          <p:nvSpPr>
            <p:cNvPr id="8529" name="Google Shape;8529;p79"/>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9"/>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9"/>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9"/>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9"/>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9"/>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9"/>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9"/>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9"/>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9"/>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9"/>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9"/>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9"/>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9"/>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79"/>
          <p:cNvGrpSpPr/>
          <p:nvPr/>
        </p:nvGrpSpPr>
        <p:grpSpPr>
          <a:xfrm>
            <a:off x="1761322" y="3609523"/>
            <a:ext cx="310050" cy="374688"/>
            <a:chOff x="1761322" y="3814923"/>
            <a:chExt cx="310050" cy="374688"/>
          </a:xfrm>
        </p:grpSpPr>
        <p:sp>
          <p:nvSpPr>
            <p:cNvPr id="8544" name="Google Shape;8544;p79"/>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9"/>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9"/>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9"/>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9"/>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9"/>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9"/>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9"/>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9"/>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9"/>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9"/>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9"/>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9"/>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9"/>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9"/>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9"/>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9"/>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9"/>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9"/>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9"/>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9"/>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9"/>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9"/>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9"/>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9"/>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9"/>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9"/>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9"/>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79"/>
          <p:cNvGrpSpPr/>
          <p:nvPr/>
        </p:nvGrpSpPr>
        <p:grpSpPr>
          <a:xfrm>
            <a:off x="2604109" y="2233895"/>
            <a:ext cx="399088" cy="373144"/>
            <a:chOff x="2604109" y="2439295"/>
            <a:chExt cx="399088" cy="373144"/>
          </a:xfrm>
        </p:grpSpPr>
        <p:sp>
          <p:nvSpPr>
            <p:cNvPr id="8573" name="Google Shape;8573;p79"/>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9"/>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9"/>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9"/>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9"/>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9"/>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9"/>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9"/>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9"/>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9"/>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9"/>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9"/>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9"/>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9"/>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9"/>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9"/>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9"/>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9"/>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9"/>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9"/>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9"/>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9"/>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9"/>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9"/>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9"/>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9"/>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9"/>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9"/>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9"/>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9"/>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9"/>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9"/>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9"/>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9"/>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9"/>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9"/>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9"/>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9"/>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9"/>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9"/>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9"/>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9"/>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9"/>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9"/>
          <p:cNvGrpSpPr/>
          <p:nvPr/>
        </p:nvGrpSpPr>
        <p:grpSpPr>
          <a:xfrm>
            <a:off x="7086308" y="2256121"/>
            <a:ext cx="368536" cy="353692"/>
            <a:chOff x="7086308" y="2461521"/>
            <a:chExt cx="368536" cy="353692"/>
          </a:xfrm>
        </p:grpSpPr>
        <p:sp>
          <p:nvSpPr>
            <p:cNvPr id="8617" name="Google Shape;8617;p79"/>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9"/>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9"/>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9"/>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9"/>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9"/>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9"/>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9"/>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9"/>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9"/>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9"/>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9"/>
          <p:cNvGrpSpPr/>
          <p:nvPr/>
        </p:nvGrpSpPr>
        <p:grpSpPr>
          <a:xfrm>
            <a:off x="6644992" y="2248843"/>
            <a:ext cx="375552" cy="368405"/>
            <a:chOff x="6644992" y="2454243"/>
            <a:chExt cx="375552" cy="368405"/>
          </a:xfrm>
        </p:grpSpPr>
        <p:sp>
          <p:nvSpPr>
            <p:cNvPr id="8629" name="Google Shape;8629;p79"/>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9"/>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9"/>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9"/>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9"/>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9"/>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9"/>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9"/>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9"/>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9"/>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9"/>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9"/>
          <p:cNvGrpSpPr/>
          <p:nvPr/>
        </p:nvGrpSpPr>
        <p:grpSpPr>
          <a:xfrm>
            <a:off x="6186789" y="2251933"/>
            <a:ext cx="371049" cy="362096"/>
            <a:chOff x="6186789" y="2457333"/>
            <a:chExt cx="371049" cy="362096"/>
          </a:xfrm>
        </p:grpSpPr>
        <p:sp>
          <p:nvSpPr>
            <p:cNvPr id="8641" name="Google Shape;8641;p79"/>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9"/>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9"/>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9"/>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9"/>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9"/>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9"/>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9"/>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9"/>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9"/>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9"/>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9"/>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79"/>
          <p:cNvGrpSpPr/>
          <p:nvPr/>
        </p:nvGrpSpPr>
        <p:grpSpPr>
          <a:xfrm>
            <a:off x="7957893" y="2249079"/>
            <a:ext cx="375081" cy="368169"/>
            <a:chOff x="7957893" y="2454479"/>
            <a:chExt cx="375081" cy="368169"/>
          </a:xfrm>
        </p:grpSpPr>
        <p:sp>
          <p:nvSpPr>
            <p:cNvPr id="8654" name="Google Shape;8654;p79"/>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9"/>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9"/>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9"/>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9"/>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9"/>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9"/>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9"/>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9"/>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9"/>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9"/>
          <p:cNvGrpSpPr/>
          <p:nvPr/>
        </p:nvGrpSpPr>
        <p:grpSpPr>
          <a:xfrm>
            <a:off x="5738562" y="2248948"/>
            <a:ext cx="368536" cy="368300"/>
            <a:chOff x="5738562" y="2454348"/>
            <a:chExt cx="368536" cy="368300"/>
          </a:xfrm>
        </p:grpSpPr>
        <p:sp>
          <p:nvSpPr>
            <p:cNvPr id="8665" name="Google Shape;8665;p79"/>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9"/>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9"/>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9"/>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9"/>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9"/>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9"/>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9"/>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9"/>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9"/>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9"/>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9"/>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9"/>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9"/>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9"/>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9"/>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9"/>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9"/>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9"/>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9"/>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9"/>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9"/>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9"/>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9"/>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9"/>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9"/>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9"/>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9"/>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9"/>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9"/>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79"/>
          <p:cNvGrpSpPr/>
          <p:nvPr/>
        </p:nvGrpSpPr>
        <p:grpSpPr>
          <a:xfrm>
            <a:off x="4870747" y="2288820"/>
            <a:ext cx="368536" cy="288687"/>
            <a:chOff x="4870747" y="2494220"/>
            <a:chExt cx="368536" cy="288687"/>
          </a:xfrm>
        </p:grpSpPr>
        <p:sp>
          <p:nvSpPr>
            <p:cNvPr id="8698" name="Google Shape;8698;p79"/>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9"/>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9"/>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9"/>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9"/>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9"/>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9"/>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9"/>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9"/>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9"/>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9"/>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9"/>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9"/>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9"/>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9"/>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9"/>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9"/>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9"/>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9"/>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9"/>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9"/>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9"/>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9"/>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9"/>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79"/>
          <p:cNvGrpSpPr/>
          <p:nvPr/>
        </p:nvGrpSpPr>
        <p:grpSpPr>
          <a:xfrm>
            <a:off x="5300308" y="2249105"/>
            <a:ext cx="370604" cy="367960"/>
            <a:chOff x="5300308" y="2454505"/>
            <a:chExt cx="370604" cy="367960"/>
          </a:xfrm>
        </p:grpSpPr>
        <p:sp>
          <p:nvSpPr>
            <p:cNvPr id="8723" name="Google Shape;8723;p79"/>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9"/>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9"/>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9"/>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9"/>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9"/>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9"/>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9"/>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9"/>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9"/>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9"/>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79"/>
          <p:cNvGrpSpPr/>
          <p:nvPr/>
        </p:nvGrpSpPr>
        <p:grpSpPr>
          <a:xfrm>
            <a:off x="4929600" y="3620335"/>
            <a:ext cx="230803" cy="340235"/>
            <a:chOff x="4929600" y="3825735"/>
            <a:chExt cx="230803" cy="340235"/>
          </a:xfrm>
        </p:grpSpPr>
        <p:sp>
          <p:nvSpPr>
            <p:cNvPr id="8735" name="Google Shape;8735;p79"/>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9"/>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9"/>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9"/>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9"/>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9"/>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9"/>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9"/>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9"/>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9"/>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9"/>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9"/>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9"/>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9"/>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9"/>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9"/>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9"/>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9"/>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9"/>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9"/>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9"/>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79"/>
          <p:cNvGrpSpPr/>
          <p:nvPr/>
        </p:nvGrpSpPr>
        <p:grpSpPr>
          <a:xfrm>
            <a:off x="6264518" y="3619995"/>
            <a:ext cx="249810" cy="340968"/>
            <a:chOff x="6264518" y="3825395"/>
            <a:chExt cx="249810" cy="340968"/>
          </a:xfrm>
        </p:grpSpPr>
        <p:sp>
          <p:nvSpPr>
            <p:cNvPr id="8757" name="Google Shape;8757;p79"/>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9"/>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9"/>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9"/>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9"/>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9"/>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9"/>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9"/>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79"/>
          <p:cNvGrpSpPr/>
          <p:nvPr/>
        </p:nvGrpSpPr>
        <p:grpSpPr>
          <a:xfrm>
            <a:off x="5376073" y="3619968"/>
            <a:ext cx="223158" cy="340994"/>
            <a:chOff x="5376073" y="3825368"/>
            <a:chExt cx="223158" cy="340994"/>
          </a:xfrm>
        </p:grpSpPr>
        <p:sp>
          <p:nvSpPr>
            <p:cNvPr id="8766" name="Google Shape;8766;p79"/>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9"/>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9"/>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9"/>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9"/>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9"/>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9"/>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9"/>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9"/>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9"/>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9"/>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9"/>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9"/>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9"/>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9"/>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9"/>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9"/>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9"/>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9"/>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9"/>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9"/>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9"/>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9"/>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79"/>
          <p:cNvGrpSpPr/>
          <p:nvPr/>
        </p:nvGrpSpPr>
        <p:grpSpPr>
          <a:xfrm>
            <a:off x="6716044" y="3619995"/>
            <a:ext cx="197973" cy="340314"/>
            <a:chOff x="6716044" y="3825395"/>
            <a:chExt cx="197973" cy="340314"/>
          </a:xfrm>
        </p:grpSpPr>
        <p:sp>
          <p:nvSpPr>
            <p:cNvPr id="8791" name="Google Shape;8791;p79"/>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9"/>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9"/>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9"/>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9"/>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9"/>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9"/>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9"/>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9"/>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9"/>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9"/>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9"/>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9"/>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79"/>
          <p:cNvGrpSpPr/>
          <p:nvPr/>
        </p:nvGrpSpPr>
        <p:grpSpPr>
          <a:xfrm>
            <a:off x="7517833" y="2260415"/>
            <a:ext cx="370656" cy="345157"/>
            <a:chOff x="7517833" y="2465815"/>
            <a:chExt cx="370656" cy="345157"/>
          </a:xfrm>
        </p:grpSpPr>
        <p:sp>
          <p:nvSpPr>
            <p:cNvPr id="8805" name="Google Shape;8805;p79"/>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9"/>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9"/>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9"/>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9"/>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9"/>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9"/>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79"/>
          <p:cNvGrpSpPr/>
          <p:nvPr/>
        </p:nvGrpSpPr>
        <p:grpSpPr>
          <a:xfrm>
            <a:off x="5804954" y="3620309"/>
            <a:ext cx="251197" cy="340392"/>
            <a:chOff x="5804954" y="3825709"/>
            <a:chExt cx="251197" cy="340392"/>
          </a:xfrm>
        </p:grpSpPr>
        <p:sp>
          <p:nvSpPr>
            <p:cNvPr id="8813" name="Google Shape;8813;p79"/>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9"/>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9"/>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9"/>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9"/>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9"/>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79"/>
          <p:cNvGrpSpPr/>
          <p:nvPr/>
        </p:nvGrpSpPr>
        <p:grpSpPr>
          <a:xfrm>
            <a:off x="4872134" y="3154593"/>
            <a:ext cx="374819" cy="368562"/>
            <a:chOff x="4872134" y="3359993"/>
            <a:chExt cx="374819" cy="368562"/>
          </a:xfrm>
        </p:grpSpPr>
        <p:sp>
          <p:nvSpPr>
            <p:cNvPr id="8820" name="Google Shape;8820;p79"/>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9"/>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9"/>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9"/>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9"/>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9"/>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9"/>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9"/>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79"/>
          <p:cNvGrpSpPr/>
          <p:nvPr/>
        </p:nvGrpSpPr>
        <p:grpSpPr>
          <a:xfrm>
            <a:off x="6614911" y="1310762"/>
            <a:ext cx="391810" cy="368484"/>
            <a:chOff x="6614911" y="1516162"/>
            <a:chExt cx="391810" cy="368484"/>
          </a:xfrm>
        </p:grpSpPr>
        <p:sp>
          <p:nvSpPr>
            <p:cNvPr id="8829" name="Google Shape;8829;p79"/>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9"/>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9"/>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9"/>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9"/>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9"/>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9"/>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9"/>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9"/>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9"/>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9"/>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9"/>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9"/>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9"/>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9"/>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9"/>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9"/>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9"/>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79"/>
          <p:cNvGrpSpPr/>
          <p:nvPr/>
        </p:nvGrpSpPr>
        <p:grpSpPr>
          <a:xfrm>
            <a:off x="5822573" y="3154619"/>
            <a:ext cx="231065" cy="368405"/>
            <a:chOff x="5822573" y="3360019"/>
            <a:chExt cx="231065" cy="368405"/>
          </a:xfrm>
        </p:grpSpPr>
        <p:sp>
          <p:nvSpPr>
            <p:cNvPr id="8848" name="Google Shape;8848;p79"/>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9"/>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9"/>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9"/>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9"/>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9"/>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9"/>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9"/>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9"/>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9"/>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9"/>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9"/>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9"/>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9"/>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79"/>
          <p:cNvGrpSpPr/>
          <p:nvPr/>
        </p:nvGrpSpPr>
        <p:grpSpPr>
          <a:xfrm>
            <a:off x="7494690" y="1310788"/>
            <a:ext cx="374557" cy="368614"/>
            <a:chOff x="7494690" y="1516188"/>
            <a:chExt cx="374557" cy="368614"/>
          </a:xfrm>
        </p:grpSpPr>
        <p:sp>
          <p:nvSpPr>
            <p:cNvPr id="8864" name="Google Shape;8864;p79"/>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9"/>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9"/>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9"/>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9"/>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9"/>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9"/>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9"/>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79"/>
          <p:cNvGrpSpPr/>
          <p:nvPr/>
        </p:nvGrpSpPr>
        <p:grpSpPr>
          <a:xfrm>
            <a:off x="5314707" y="3154619"/>
            <a:ext cx="381731" cy="368405"/>
            <a:chOff x="5314707" y="3360019"/>
            <a:chExt cx="381731" cy="368405"/>
          </a:xfrm>
        </p:grpSpPr>
        <p:sp>
          <p:nvSpPr>
            <p:cNvPr id="8873" name="Google Shape;8873;p79"/>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9"/>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9"/>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9"/>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9"/>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9"/>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9"/>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9"/>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9"/>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9"/>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9"/>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9"/>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9"/>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9"/>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9"/>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79"/>
          <p:cNvGrpSpPr/>
          <p:nvPr/>
        </p:nvGrpSpPr>
        <p:grpSpPr>
          <a:xfrm>
            <a:off x="5308058" y="1311756"/>
            <a:ext cx="374295" cy="366599"/>
            <a:chOff x="5308058" y="1517156"/>
            <a:chExt cx="374295" cy="366599"/>
          </a:xfrm>
        </p:grpSpPr>
        <p:sp>
          <p:nvSpPr>
            <p:cNvPr id="8889" name="Google Shape;8889;p79"/>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9"/>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9"/>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9"/>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79"/>
          <p:cNvGrpSpPr/>
          <p:nvPr/>
        </p:nvGrpSpPr>
        <p:grpSpPr>
          <a:xfrm>
            <a:off x="6184800" y="1335502"/>
            <a:ext cx="370761" cy="319108"/>
            <a:chOff x="6184800" y="1540902"/>
            <a:chExt cx="370761" cy="319108"/>
          </a:xfrm>
        </p:grpSpPr>
        <p:sp>
          <p:nvSpPr>
            <p:cNvPr id="8894" name="Google Shape;8894;p79"/>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9"/>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9"/>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9"/>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9"/>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9"/>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9"/>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9"/>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9"/>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9"/>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79"/>
          <p:cNvGrpSpPr/>
          <p:nvPr/>
        </p:nvGrpSpPr>
        <p:grpSpPr>
          <a:xfrm>
            <a:off x="7060102" y="1310971"/>
            <a:ext cx="370709" cy="367829"/>
            <a:chOff x="7060102" y="1516371"/>
            <a:chExt cx="370709" cy="367829"/>
          </a:xfrm>
        </p:grpSpPr>
        <p:sp>
          <p:nvSpPr>
            <p:cNvPr id="8905" name="Google Shape;8905;p79"/>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9"/>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9"/>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9"/>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9"/>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9"/>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9"/>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9"/>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9"/>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9"/>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9"/>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9"/>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9"/>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9"/>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9"/>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9"/>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9"/>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9"/>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9"/>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9"/>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9"/>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9"/>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9"/>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9"/>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9"/>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79"/>
          <p:cNvGrpSpPr/>
          <p:nvPr/>
        </p:nvGrpSpPr>
        <p:grpSpPr>
          <a:xfrm>
            <a:off x="7935247" y="1310762"/>
            <a:ext cx="381704" cy="368588"/>
            <a:chOff x="7935247" y="1516162"/>
            <a:chExt cx="381704" cy="368588"/>
          </a:xfrm>
        </p:grpSpPr>
        <p:sp>
          <p:nvSpPr>
            <p:cNvPr id="8931" name="Google Shape;8931;p79"/>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9"/>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9"/>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9"/>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9"/>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9"/>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9"/>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9"/>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9"/>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9"/>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9"/>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9"/>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9"/>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9"/>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9"/>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9"/>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9"/>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9"/>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9"/>
          <p:cNvGrpSpPr/>
          <p:nvPr/>
        </p:nvGrpSpPr>
        <p:grpSpPr>
          <a:xfrm>
            <a:off x="5738169" y="1354430"/>
            <a:ext cx="389035" cy="281147"/>
            <a:chOff x="5738169" y="1559830"/>
            <a:chExt cx="389035" cy="281147"/>
          </a:xfrm>
        </p:grpSpPr>
        <p:sp>
          <p:nvSpPr>
            <p:cNvPr id="8950" name="Google Shape;8950;p79"/>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9"/>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9"/>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9"/>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9"/>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9"/>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9"/>
          <p:cNvGrpSpPr/>
          <p:nvPr/>
        </p:nvGrpSpPr>
        <p:grpSpPr>
          <a:xfrm>
            <a:off x="6192470" y="3155116"/>
            <a:ext cx="368510" cy="367750"/>
            <a:chOff x="6192470" y="3360516"/>
            <a:chExt cx="368510" cy="367750"/>
          </a:xfrm>
        </p:grpSpPr>
        <p:sp>
          <p:nvSpPr>
            <p:cNvPr id="8957" name="Google Shape;8957;p79"/>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9"/>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9"/>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9"/>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9"/>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9"/>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9"/>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9"/>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9"/>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9"/>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9"/>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9"/>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79"/>
          <p:cNvGrpSpPr/>
          <p:nvPr/>
        </p:nvGrpSpPr>
        <p:grpSpPr>
          <a:xfrm>
            <a:off x="4935019" y="1310709"/>
            <a:ext cx="246642" cy="368667"/>
            <a:chOff x="4935019" y="1516109"/>
            <a:chExt cx="246642" cy="368667"/>
          </a:xfrm>
        </p:grpSpPr>
        <p:sp>
          <p:nvSpPr>
            <p:cNvPr id="8970" name="Google Shape;8970;p79"/>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9"/>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9"/>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9"/>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9"/>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9"/>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9"/>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9"/>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9"/>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9"/>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79"/>
          <p:cNvGrpSpPr/>
          <p:nvPr/>
        </p:nvGrpSpPr>
        <p:grpSpPr>
          <a:xfrm>
            <a:off x="7989335" y="3154619"/>
            <a:ext cx="291698" cy="368405"/>
            <a:chOff x="7989335" y="3360019"/>
            <a:chExt cx="291698" cy="368405"/>
          </a:xfrm>
        </p:grpSpPr>
        <p:sp>
          <p:nvSpPr>
            <p:cNvPr id="8981" name="Google Shape;8981;p79"/>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9"/>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9"/>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9"/>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9"/>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9"/>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9"/>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9"/>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9"/>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9"/>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79"/>
          <p:cNvGrpSpPr/>
          <p:nvPr/>
        </p:nvGrpSpPr>
        <p:grpSpPr>
          <a:xfrm>
            <a:off x="6633158" y="3154383"/>
            <a:ext cx="368143" cy="368771"/>
            <a:chOff x="6633158" y="3359783"/>
            <a:chExt cx="368143" cy="368771"/>
          </a:xfrm>
        </p:grpSpPr>
        <p:sp>
          <p:nvSpPr>
            <p:cNvPr id="8992" name="Google Shape;8992;p79"/>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9"/>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9"/>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9"/>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9"/>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9"/>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9"/>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9"/>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9"/>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9"/>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9"/>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9"/>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9"/>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9"/>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9"/>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9"/>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9"/>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9"/>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79"/>
          <p:cNvGrpSpPr/>
          <p:nvPr/>
        </p:nvGrpSpPr>
        <p:grpSpPr>
          <a:xfrm>
            <a:off x="7940666" y="1814805"/>
            <a:ext cx="383249" cy="286488"/>
            <a:chOff x="7940666" y="2020205"/>
            <a:chExt cx="383249" cy="286488"/>
          </a:xfrm>
        </p:grpSpPr>
        <p:sp>
          <p:nvSpPr>
            <p:cNvPr id="9011" name="Google Shape;9011;p79"/>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9"/>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9"/>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9"/>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9"/>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79"/>
          <p:cNvGrpSpPr/>
          <p:nvPr/>
        </p:nvGrpSpPr>
        <p:grpSpPr>
          <a:xfrm>
            <a:off x="7508513" y="1818078"/>
            <a:ext cx="372175" cy="279995"/>
            <a:chOff x="7508513" y="2023478"/>
            <a:chExt cx="372175" cy="279995"/>
          </a:xfrm>
        </p:grpSpPr>
        <p:sp>
          <p:nvSpPr>
            <p:cNvPr id="9017" name="Google Shape;9017;p79"/>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9"/>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9"/>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9"/>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9"/>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9"/>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9"/>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9"/>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9"/>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9"/>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9"/>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9"/>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9"/>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9"/>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9"/>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9"/>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9"/>
          <p:cNvGrpSpPr/>
          <p:nvPr/>
        </p:nvGrpSpPr>
        <p:grpSpPr>
          <a:xfrm>
            <a:off x="7070705" y="1790903"/>
            <a:ext cx="368405" cy="334449"/>
            <a:chOff x="7070705" y="1996303"/>
            <a:chExt cx="368405" cy="334449"/>
          </a:xfrm>
        </p:grpSpPr>
        <p:sp>
          <p:nvSpPr>
            <p:cNvPr id="9034" name="Google Shape;9034;p79"/>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9"/>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9"/>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9"/>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9"/>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9"/>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9"/>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9"/>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9"/>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9"/>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9"/>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9"/>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9"/>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9"/>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9"/>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9"/>
          <p:cNvGrpSpPr/>
          <p:nvPr/>
        </p:nvGrpSpPr>
        <p:grpSpPr>
          <a:xfrm>
            <a:off x="6630645" y="1834938"/>
            <a:ext cx="368536" cy="246275"/>
            <a:chOff x="6630645" y="2040338"/>
            <a:chExt cx="368536" cy="246275"/>
          </a:xfrm>
        </p:grpSpPr>
        <p:sp>
          <p:nvSpPr>
            <p:cNvPr id="9050" name="Google Shape;9050;p79"/>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9"/>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9"/>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9"/>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9"/>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9"/>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9"/>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9"/>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9"/>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9"/>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9"/>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9"/>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9"/>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9"/>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9"/>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9"/>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9"/>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9"/>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9"/>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9"/>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9"/>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9"/>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9"/>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9"/>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9"/>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9"/>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9"/>
          <p:cNvGrpSpPr/>
          <p:nvPr/>
        </p:nvGrpSpPr>
        <p:grpSpPr>
          <a:xfrm>
            <a:off x="6190455" y="1789646"/>
            <a:ext cx="368771" cy="336858"/>
            <a:chOff x="6190455" y="1995046"/>
            <a:chExt cx="368771" cy="336858"/>
          </a:xfrm>
        </p:grpSpPr>
        <p:sp>
          <p:nvSpPr>
            <p:cNvPr id="9077" name="Google Shape;9077;p79"/>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9"/>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9"/>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9"/>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9"/>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9"/>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9"/>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9"/>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9"/>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9"/>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9"/>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9"/>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9"/>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9"/>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9"/>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9"/>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9"/>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9"/>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9"/>
          <p:cNvGrpSpPr/>
          <p:nvPr/>
        </p:nvGrpSpPr>
        <p:grpSpPr>
          <a:xfrm>
            <a:off x="5750631" y="1810983"/>
            <a:ext cx="371677" cy="293740"/>
            <a:chOff x="5750631" y="2016383"/>
            <a:chExt cx="371677" cy="293740"/>
          </a:xfrm>
        </p:grpSpPr>
        <p:sp>
          <p:nvSpPr>
            <p:cNvPr id="9096" name="Google Shape;9096;p79"/>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9"/>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9"/>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9"/>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9"/>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9"/>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9"/>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9"/>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9"/>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9"/>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9"/>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9"/>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9"/>
          <p:cNvGrpSpPr/>
          <p:nvPr/>
        </p:nvGrpSpPr>
        <p:grpSpPr>
          <a:xfrm>
            <a:off x="5310807" y="1817449"/>
            <a:ext cx="368274" cy="281226"/>
            <a:chOff x="5310807" y="2022849"/>
            <a:chExt cx="368274" cy="281226"/>
          </a:xfrm>
        </p:grpSpPr>
        <p:sp>
          <p:nvSpPr>
            <p:cNvPr id="9109" name="Google Shape;9109;p79"/>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9"/>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9"/>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9"/>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9"/>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9"/>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9"/>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9"/>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9"/>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9"/>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9"/>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9"/>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9"/>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9"/>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9"/>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9"/>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9"/>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9"/>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9"/>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79"/>
          <p:cNvGrpSpPr/>
          <p:nvPr/>
        </p:nvGrpSpPr>
        <p:grpSpPr>
          <a:xfrm>
            <a:off x="4865589" y="1817030"/>
            <a:ext cx="375788" cy="281828"/>
            <a:chOff x="4865589" y="2022430"/>
            <a:chExt cx="375788" cy="281828"/>
          </a:xfrm>
        </p:grpSpPr>
        <p:sp>
          <p:nvSpPr>
            <p:cNvPr id="9129" name="Google Shape;9129;p79"/>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9"/>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9"/>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9"/>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9"/>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9"/>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9"/>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9"/>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9"/>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9"/>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9"/>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9"/>
          <p:cNvGrpSpPr/>
          <p:nvPr/>
        </p:nvGrpSpPr>
        <p:grpSpPr>
          <a:xfrm>
            <a:off x="7107069" y="3154855"/>
            <a:ext cx="293818" cy="368012"/>
            <a:chOff x="7107069" y="3360255"/>
            <a:chExt cx="293818" cy="368012"/>
          </a:xfrm>
        </p:grpSpPr>
        <p:sp>
          <p:nvSpPr>
            <p:cNvPr id="9141" name="Google Shape;9141;p79"/>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9"/>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9"/>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9"/>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9"/>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9"/>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9"/>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79"/>
          <p:cNvGrpSpPr/>
          <p:nvPr/>
        </p:nvGrpSpPr>
        <p:grpSpPr>
          <a:xfrm>
            <a:off x="7578597" y="3154933"/>
            <a:ext cx="234285" cy="367855"/>
            <a:chOff x="7578597" y="3360333"/>
            <a:chExt cx="234285" cy="367855"/>
          </a:xfrm>
        </p:grpSpPr>
        <p:sp>
          <p:nvSpPr>
            <p:cNvPr id="9149" name="Google Shape;9149;p79"/>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9"/>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9"/>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9"/>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9"/>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9"/>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9"/>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9"/>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9"/>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79"/>
          <p:cNvGrpSpPr/>
          <p:nvPr/>
        </p:nvGrpSpPr>
        <p:grpSpPr>
          <a:xfrm>
            <a:off x="6697352" y="4083983"/>
            <a:ext cx="269130" cy="354530"/>
            <a:chOff x="6697352" y="4289383"/>
            <a:chExt cx="269130" cy="354530"/>
          </a:xfrm>
        </p:grpSpPr>
        <p:sp>
          <p:nvSpPr>
            <p:cNvPr id="9159" name="Google Shape;9159;p79"/>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9"/>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9"/>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9"/>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9"/>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9"/>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9"/>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9"/>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9"/>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79"/>
          <p:cNvGrpSpPr/>
          <p:nvPr/>
        </p:nvGrpSpPr>
        <p:grpSpPr>
          <a:xfrm>
            <a:off x="5768616" y="2703485"/>
            <a:ext cx="334816" cy="368536"/>
            <a:chOff x="5768616" y="2908885"/>
            <a:chExt cx="334816" cy="368536"/>
          </a:xfrm>
        </p:grpSpPr>
        <p:sp>
          <p:nvSpPr>
            <p:cNvPr id="9169" name="Google Shape;9169;p79"/>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9"/>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9"/>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9"/>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9"/>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9"/>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9"/>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9"/>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9"/>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79"/>
          <p:cNvGrpSpPr/>
          <p:nvPr/>
        </p:nvGrpSpPr>
        <p:grpSpPr>
          <a:xfrm>
            <a:off x="6657061" y="2703485"/>
            <a:ext cx="323114" cy="368667"/>
            <a:chOff x="6657061" y="2908885"/>
            <a:chExt cx="323114" cy="368667"/>
          </a:xfrm>
        </p:grpSpPr>
        <p:sp>
          <p:nvSpPr>
            <p:cNvPr id="9179" name="Google Shape;9179;p79"/>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9"/>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9"/>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9"/>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9"/>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9"/>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9"/>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9"/>
          <p:cNvGrpSpPr/>
          <p:nvPr/>
        </p:nvGrpSpPr>
        <p:grpSpPr>
          <a:xfrm>
            <a:off x="6211084" y="2703773"/>
            <a:ext cx="330915" cy="368457"/>
            <a:chOff x="6211084" y="2909173"/>
            <a:chExt cx="330915" cy="368457"/>
          </a:xfrm>
        </p:grpSpPr>
        <p:sp>
          <p:nvSpPr>
            <p:cNvPr id="9187" name="Google Shape;9187;p79"/>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9"/>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9"/>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9"/>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9"/>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9"/>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9"/>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9"/>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79"/>
          <p:cNvGrpSpPr/>
          <p:nvPr/>
        </p:nvGrpSpPr>
        <p:grpSpPr>
          <a:xfrm>
            <a:off x="7543097" y="2703354"/>
            <a:ext cx="314945" cy="368300"/>
            <a:chOff x="7543097" y="2908754"/>
            <a:chExt cx="314945" cy="368300"/>
          </a:xfrm>
        </p:grpSpPr>
        <p:sp>
          <p:nvSpPr>
            <p:cNvPr id="9196" name="Google Shape;9196;p79"/>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9"/>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9"/>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9"/>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9"/>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9"/>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9"/>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9"/>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9"/>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9"/>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9"/>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9"/>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9"/>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79"/>
          <p:cNvGrpSpPr/>
          <p:nvPr/>
        </p:nvGrpSpPr>
        <p:grpSpPr>
          <a:xfrm>
            <a:off x="7090471" y="2703564"/>
            <a:ext cx="331282" cy="368588"/>
            <a:chOff x="7090471" y="2908964"/>
            <a:chExt cx="331282" cy="368588"/>
          </a:xfrm>
        </p:grpSpPr>
        <p:sp>
          <p:nvSpPr>
            <p:cNvPr id="9210" name="Google Shape;9210;p79"/>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9"/>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9"/>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79"/>
          <p:cNvGrpSpPr/>
          <p:nvPr/>
        </p:nvGrpSpPr>
        <p:grpSpPr>
          <a:xfrm>
            <a:off x="7159769" y="3621199"/>
            <a:ext cx="195722" cy="339816"/>
            <a:chOff x="7159769" y="3826599"/>
            <a:chExt cx="195722" cy="339816"/>
          </a:xfrm>
        </p:grpSpPr>
        <p:sp>
          <p:nvSpPr>
            <p:cNvPr id="9214" name="Google Shape;9214;p79"/>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9"/>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9"/>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9"/>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9"/>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9"/>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9"/>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9"/>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9"/>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9"/>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9"/>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9"/>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9"/>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79"/>
          <p:cNvGrpSpPr/>
          <p:nvPr/>
        </p:nvGrpSpPr>
        <p:grpSpPr>
          <a:xfrm>
            <a:off x="4959157" y="2703485"/>
            <a:ext cx="191454" cy="369531"/>
            <a:chOff x="4959157" y="2908885"/>
            <a:chExt cx="191454" cy="369531"/>
          </a:xfrm>
        </p:grpSpPr>
        <p:sp>
          <p:nvSpPr>
            <p:cNvPr id="9228" name="Google Shape;9228;p79"/>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9"/>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9"/>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9"/>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9"/>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9"/>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9"/>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9"/>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9"/>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9"/>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9"/>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9"/>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9"/>
          <p:cNvGrpSpPr/>
          <p:nvPr/>
        </p:nvGrpSpPr>
        <p:grpSpPr>
          <a:xfrm>
            <a:off x="7994230" y="2703511"/>
            <a:ext cx="295729" cy="368379"/>
            <a:chOff x="7994230" y="2908911"/>
            <a:chExt cx="295729" cy="368379"/>
          </a:xfrm>
        </p:grpSpPr>
        <p:sp>
          <p:nvSpPr>
            <p:cNvPr id="9241" name="Google Shape;9241;p79"/>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9"/>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9"/>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9"/>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9"/>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9"/>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9"/>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9"/>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9"/>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9"/>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9"/>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9"/>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9"/>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9"/>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9"/>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9"/>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9"/>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9"/>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9"/>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9"/>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9"/>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9"/>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79"/>
          <p:cNvGrpSpPr/>
          <p:nvPr/>
        </p:nvGrpSpPr>
        <p:grpSpPr>
          <a:xfrm>
            <a:off x="7552024" y="3620728"/>
            <a:ext cx="281880" cy="340733"/>
            <a:chOff x="7552024" y="3826128"/>
            <a:chExt cx="281880" cy="340733"/>
          </a:xfrm>
        </p:grpSpPr>
        <p:sp>
          <p:nvSpPr>
            <p:cNvPr id="9264" name="Google Shape;9264;p79"/>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9"/>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9"/>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9"/>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9"/>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9"/>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9"/>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9"/>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9"/>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9"/>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9"/>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9"/>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79"/>
          <p:cNvGrpSpPr/>
          <p:nvPr/>
        </p:nvGrpSpPr>
        <p:grpSpPr>
          <a:xfrm>
            <a:off x="6264910" y="4084428"/>
            <a:ext cx="202895" cy="354268"/>
            <a:chOff x="6264910" y="4289828"/>
            <a:chExt cx="202895" cy="354268"/>
          </a:xfrm>
        </p:grpSpPr>
        <p:sp>
          <p:nvSpPr>
            <p:cNvPr id="9277" name="Google Shape;9277;p79"/>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9"/>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9"/>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9"/>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9"/>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9"/>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9"/>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9"/>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9"/>
          <p:cNvGrpSpPr/>
          <p:nvPr/>
        </p:nvGrpSpPr>
        <p:grpSpPr>
          <a:xfrm>
            <a:off x="7972606" y="3621147"/>
            <a:ext cx="335863" cy="339686"/>
            <a:chOff x="7972606" y="3826547"/>
            <a:chExt cx="335863" cy="339686"/>
          </a:xfrm>
        </p:grpSpPr>
        <p:sp>
          <p:nvSpPr>
            <p:cNvPr id="9286" name="Google Shape;9286;p79"/>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9"/>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9"/>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9"/>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9"/>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9"/>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9"/>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9"/>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9"/>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9"/>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9"/>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9"/>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9"/>
            <p:cNvSpPr/>
            <p:nvPr/>
          </p:nvSpPr>
          <p:spPr>
            <a:xfrm>
              <a:off x="7972606" y="3826547"/>
              <a:ext cx="335863" cy="339686"/>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9"/>
          <p:cNvGrpSpPr/>
          <p:nvPr/>
        </p:nvGrpSpPr>
        <p:grpSpPr>
          <a:xfrm>
            <a:off x="5309550" y="2703930"/>
            <a:ext cx="371939" cy="367201"/>
            <a:chOff x="5309550" y="2909330"/>
            <a:chExt cx="371939" cy="367201"/>
          </a:xfrm>
        </p:grpSpPr>
        <p:sp>
          <p:nvSpPr>
            <p:cNvPr id="9300" name="Google Shape;9300;p79"/>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9"/>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9"/>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9"/>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9"/>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9"/>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9"/>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9"/>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9"/>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9"/>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9"/>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9"/>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9"/>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9"/>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9"/>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9"/>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9"/>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79"/>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318" name="Google Shape;9318;p79"/>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22"/>
        <p:cNvGrpSpPr/>
        <p:nvPr/>
      </p:nvGrpSpPr>
      <p:grpSpPr>
        <a:xfrm>
          <a:off x="0" y="0"/>
          <a:ext cx="0" cy="0"/>
          <a:chOff x="0" y="0"/>
          <a:chExt cx="0" cy="0"/>
        </a:xfrm>
      </p:grpSpPr>
      <p:grpSp>
        <p:nvGrpSpPr>
          <p:cNvPr id="9323" name="Google Shape;9323;p80"/>
          <p:cNvGrpSpPr/>
          <p:nvPr/>
        </p:nvGrpSpPr>
        <p:grpSpPr>
          <a:xfrm>
            <a:off x="910401" y="1327128"/>
            <a:ext cx="248243" cy="345731"/>
            <a:chOff x="910401" y="1511703"/>
            <a:chExt cx="248243" cy="345731"/>
          </a:xfrm>
        </p:grpSpPr>
        <p:sp>
          <p:nvSpPr>
            <p:cNvPr id="9324" name="Google Shape;9324;p80"/>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0"/>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0"/>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0"/>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0"/>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0"/>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0"/>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0"/>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0"/>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0"/>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0"/>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0"/>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0"/>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0"/>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0"/>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0"/>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0"/>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0"/>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0"/>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0"/>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0"/>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0"/>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0"/>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0"/>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80"/>
          <p:cNvGrpSpPr/>
          <p:nvPr/>
        </p:nvGrpSpPr>
        <p:grpSpPr>
          <a:xfrm>
            <a:off x="1311970" y="1327312"/>
            <a:ext cx="345810" cy="345547"/>
            <a:chOff x="1311970" y="1511887"/>
            <a:chExt cx="345810" cy="345547"/>
          </a:xfrm>
        </p:grpSpPr>
        <p:sp>
          <p:nvSpPr>
            <p:cNvPr id="9349" name="Google Shape;9349;p80"/>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0"/>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0"/>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0"/>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0"/>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0"/>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0"/>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0"/>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0"/>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0"/>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0"/>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0"/>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0"/>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0"/>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0"/>
          <p:cNvGrpSpPr/>
          <p:nvPr/>
        </p:nvGrpSpPr>
        <p:grpSpPr>
          <a:xfrm>
            <a:off x="1754297" y="1326735"/>
            <a:ext cx="353757" cy="346413"/>
            <a:chOff x="1754297" y="1511310"/>
            <a:chExt cx="353757" cy="346413"/>
          </a:xfrm>
        </p:grpSpPr>
        <p:sp>
          <p:nvSpPr>
            <p:cNvPr id="9364" name="Google Shape;9364;p80"/>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0"/>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0"/>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0"/>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0"/>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0"/>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0"/>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0"/>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0"/>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0"/>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0"/>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0"/>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0"/>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0"/>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0"/>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0"/>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0"/>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0"/>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0"/>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0"/>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80"/>
          <p:cNvGrpSpPr/>
          <p:nvPr/>
        </p:nvGrpSpPr>
        <p:grpSpPr>
          <a:xfrm>
            <a:off x="3115872" y="1327233"/>
            <a:ext cx="316277" cy="345600"/>
            <a:chOff x="3115872" y="1511808"/>
            <a:chExt cx="316277" cy="345600"/>
          </a:xfrm>
        </p:grpSpPr>
        <p:sp>
          <p:nvSpPr>
            <p:cNvPr id="9385" name="Google Shape;9385;p80"/>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0"/>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0"/>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0"/>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0"/>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0"/>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0"/>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0"/>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0"/>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0"/>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0"/>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0"/>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0"/>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0"/>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0"/>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0"/>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0"/>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0"/>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0"/>
          <p:cNvGrpSpPr/>
          <p:nvPr/>
        </p:nvGrpSpPr>
        <p:grpSpPr>
          <a:xfrm>
            <a:off x="3561975" y="1327207"/>
            <a:ext cx="349088" cy="345652"/>
            <a:chOff x="3561975" y="1511782"/>
            <a:chExt cx="349088" cy="345652"/>
          </a:xfrm>
        </p:grpSpPr>
        <p:sp>
          <p:nvSpPr>
            <p:cNvPr id="9404" name="Google Shape;9404;p80"/>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0"/>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0"/>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0"/>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0"/>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0"/>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0"/>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0"/>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0"/>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0"/>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0"/>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0"/>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0"/>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0"/>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0"/>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0"/>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0"/>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0"/>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0"/>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0"/>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0"/>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0"/>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0"/>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0"/>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0"/>
          <p:cNvGrpSpPr/>
          <p:nvPr/>
        </p:nvGrpSpPr>
        <p:grpSpPr>
          <a:xfrm>
            <a:off x="1747347" y="3178265"/>
            <a:ext cx="382161" cy="356537"/>
            <a:chOff x="1747347" y="3362840"/>
            <a:chExt cx="382161" cy="356537"/>
          </a:xfrm>
        </p:grpSpPr>
        <p:sp>
          <p:nvSpPr>
            <p:cNvPr id="9429" name="Google Shape;9429;p80"/>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0"/>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0"/>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0"/>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0"/>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0"/>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0"/>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0"/>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0"/>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0"/>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0"/>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0"/>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0"/>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0"/>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0"/>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0"/>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0"/>
          <p:cNvGrpSpPr/>
          <p:nvPr/>
        </p:nvGrpSpPr>
        <p:grpSpPr>
          <a:xfrm>
            <a:off x="2181989" y="3194421"/>
            <a:ext cx="404874" cy="341535"/>
            <a:chOff x="2181989" y="3378996"/>
            <a:chExt cx="404874" cy="341535"/>
          </a:xfrm>
        </p:grpSpPr>
        <p:sp>
          <p:nvSpPr>
            <p:cNvPr id="9446" name="Google Shape;9446;p80"/>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0"/>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0"/>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0"/>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0"/>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0"/>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0"/>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0"/>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0"/>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0"/>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0"/>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0"/>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0"/>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0"/>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0"/>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0"/>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0"/>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0"/>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80"/>
          <p:cNvGrpSpPr/>
          <p:nvPr/>
        </p:nvGrpSpPr>
        <p:grpSpPr>
          <a:xfrm>
            <a:off x="3097565" y="3197333"/>
            <a:ext cx="361336" cy="338623"/>
            <a:chOff x="3097565" y="3381908"/>
            <a:chExt cx="361336" cy="338623"/>
          </a:xfrm>
        </p:grpSpPr>
        <p:sp>
          <p:nvSpPr>
            <p:cNvPr id="9465" name="Google Shape;9465;p80"/>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0"/>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0"/>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0"/>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0"/>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0"/>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0"/>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0"/>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0"/>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0"/>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0"/>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0"/>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0"/>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0"/>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80"/>
          <p:cNvGrpSpPr/>
          <p:nvPr/>
        </p:nvGrpSpPr>
        <p:grpSpPr>
          <a:xfrm>
            <a:off x="871401" y="1813806"/>
            <a:ext cx="324224" cy="338466"/>
            <a:chOff x="871401" y="1998381"/>
            <a:chExt cx="324224" cy="338466"/>
          </a:xfrm>
        </p:grpSpPr>
        <p:sp>
          <p:nvSpPr>
            <p:cNvPr id="9480" name="Google Shape;9480;p80"/>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0"/>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0"/>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0"/>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0"/>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0"/>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0"/>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0"/>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0"/>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0"/>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0"/>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0"/>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0"/>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0"/>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0"/>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0"/>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0"/>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80"/>
          <p:cNvGrpSpPr/>
          <p:nvPr/>
        </p:nvGrpSpPr>
        <p:grpSpPr>
          <a:xfrm>
            <a:off x="1751884" y="1804705"/>
            <a:ext cx="360602" cy="360471"/>
            <a:chOff x="1751884" y="1989280"/>
            <a:chExt cx="360602" cy="360471"/>
          </a:xfrm>
        </p:grpSpPr>
        <p:sp>
          <p:nvSpPr>
            <p:cNvPr id="9498" name="Google Shape;9498;p80"/>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0"/>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0"/>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0"/>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0"/>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0"/>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0"/>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0"/>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0"/>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0"/>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0"/>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0"/>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0"/>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0"/>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0"/>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0"/>
          <p:cNvGrpSpPr/>
          <p:nvPr/>
        </p:nvGrpSpPr>
        <p:grpSpPr>
          <a:xfrm>
            <a:off x="2188048" y="1798987"/>
            <a:ext cx="389347" cy="353284"/>
            <a:chOff x="2188048" y="1983562"/>
            <a:chExt cx="389347" cy="353284"/>
          </a:xfrm>
        </p:grpSpPr>
        <p:sp>
          <p:nvSpPr>
            <p:cNvPr id="9514" name="Google Shape;9514;p80"/>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0"/>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0"/>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0"/>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0"/>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0"/>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0"/>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0"/>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0"/>
          <p:cNvGrpSpPr/>
          <p:nvPr/>
        </p:nvGrpSpPr>
        <p:grpSpPr>
          <a:xfrm>
            <a:off x="2654399" y="1839141"/>
            <a:ext cx="342977" cy="287663"/>
            <a:chOff x="2654399" y="2023716"/>
            <a:chExt cx="342977" cy="287663"/>
          </a:xfrm>
        </p:grpSpPr>
        <p:sp>
          <p:nvSpPr>
            <p:cNvPr id="9523" name="Google Shape;9523;p80"/>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0"/>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0"/>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0"/>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0"/>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0"/>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0"/>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0"/>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0"/>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0"/>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0"/>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0"/>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0"/>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0"/>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0"/>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0"/>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0"/>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0"/>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0"/>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0"/>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0"/>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0"/>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0"/>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0"/>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0"/>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0"/>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0"/>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0"/>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80"/>
          <p:cNvGrpSpPr/>
          <p:nvPr/>
        </p:nvGrpSpPr>
        <p:grpSpPr>
          <a:xfrm>
            <a:off x="3104515" y="1813806"/>
            <a:ext cx="338492" cy="338597"/>
            <a:chOff x="3104515" y="1998381"/>
            <a:chExt cx="338492" cy="338597"/>
          </a:xfrm>
        </p:grpSpPr>
        <p:sp>
          <p:nvSpPr>
            <p:cNvPr id="9552" name="Google Shape;9552;p80"/>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0"/>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0"/>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0"/>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0"/>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0"/>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0"/>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0"/>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0"/>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0"/>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0"/>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0"/>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0"/>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0"/>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0"/>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0"/>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0"/>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0"/>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0"/>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0"/>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0"/>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0"/>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0"/>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0"/>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0"/>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0"/>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0"/>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0"/>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0"/>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0"/>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0"/>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0"/>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0"/>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80"/>
          <p:cNvGrpSpPr/>
          <p:nvPr/>
        </p:nvGrpSpPr>
        <p:grpSpPr>
          <a:xfrm>
            <a:off x="4006321" y="1790830"/>
            <a:ext cx="320605" cy="384469"/>
            <a:chOff x="4006321" y="1975405"/>
            <a:chExt cx="320605" cy="384469"/>
          </a:xfrm>
        </p:grpSpPr>
        <p:sp>
          <p:nvSpPr>
            <p:cNvPr id="9586" name="Google Shape;9586;p80"/>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0"/>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0"/>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0"/>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0"/>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0"/>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0"/>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0"/>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0"/>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0"/>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0"/>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0"/>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0"/>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0"/>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0"/>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0"/>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0"/>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0"/>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0"/>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0"/>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0"/>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0"/>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0"/>
          <p:cNvGrpSpPr/>
          <p:nvPr/>
        </p:nvGrpSpPr>
        <p:grpSpPr>
          <a:xfrm>
            <a:off x="3554290" y="3195942"/>
            <a:ext cx="340092" cy="338623"/>
            <a:chOff x="3554290" y="3380517"/>
            <a:chExt cx="340092" cy="338623"/>
          </a:xfrm>
        </p:grpSpPr>
        <p:sp>
          <p:nvSpPr>
            <p:cNvPr id="9609" name="Google Shape;9609;p80"/>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0"/>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0"/>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0"/>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0"/>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0"/>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0"/>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0"/>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0"/>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0"/>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0"/>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0"/>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0"/>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0"/>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0"/>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0"/>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0"/>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0"/>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80"/>
          <p:cNvGrpSpPr/>
          <p:nvPr/>
        </p:nvGrpSpPr>
        <p:grpSpPr>
          <a:xfrm>
            <a:off x="4001155" y="3207456"/>
            <a:ext cx="345810" cy="311058"/>
            <a:chOff x="4001155" y="3392031"/>
            <a:chExt cx="345810" cy="311058"/>
          </a:xfrm>
        </p:grpSpPr>
        <p:sp>
          <p:nvSpPr>
            <p:cNvPr id="9628" name="Google Shape;9628;p80"/>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0"/>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0"/>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0"/>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0"/>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0"/>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0"/>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0"/>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0"/>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0"/>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0"/>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0"/>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0"/>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0"/>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0"/>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0"/>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0"/>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0"/>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0"/>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0"/>
            <p:cNvSpPr/>
            <p:nvPr/>
          </p:nvSpPr>
          <p:spPr>
            <a:xfrm>
              <a:off x="4223642"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0"/>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80"/>
          <p:cNvGrpSpPr/>
          <p:nvPr/>
        </p:nvGrpSpPr>
        <p:grpSpPr>
          <a:xfrm>
            <a:off x="912027" y="3641810"/>
            <a:ext cx="253699" cy="338571"/>
            <a:chOff x="912027" y="3826385"/>
            <a:chExt cx="253699" cy="338571"/>
          </a:xfrm>
        </p:grpSpPr>
        <p:sp>
          <p:nvSpPr>
            <p:cNvPr id="9651" name="Google Shape;9651;p80"/>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0"/>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0"/>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0"/>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0"/>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0"/>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0"/>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0"/>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0"/>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0"/>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0"/>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0"/>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0"/>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0"/>
          <p:cNvGrpSpPr/>
          <p:nvPr/>
        </p:nvGrpSpPr>
        <p:grpSpPr>
          <a:xfrm>
            <a:off x="1311446" y="3641889"/>
            <a:ext cx="353652" cy="338440"/>
            <a:chOff x="1311446" y="3826464"/>
            <a:chExt cx="353652" cy="338440"/>
          </a:xfrm>
        </p:grpSpPr>
        <p:sp>
          <p:nvSpPr>
            <p:cNvPr id="9665" name="Google Shape;9665;p80"/>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0"/>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0"/>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0"/>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0"/>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0"/>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0"/>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0"/>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0"/>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0"/>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0"/>
          <p:cNvGrpSpPr/>
          <p:nvPr/>
        </p:nvGrpSpPr>
        <p:grpSpPr>
          <a:xfrm>
            <a:off x="1768434" y="3641810"/>
            <a:ext cx="345154" cy="338728"/>
            <a:chOff x="1768434" y="3826385"/>
            <a:chExt cx="345154" cy="338728"/>
          </a:xfrm>
        </p:grpSpPr>
        <p:sp>
          <p:nvSpPr>
            <p:cNvPr id="9676" name="Google Shape;9676;p80"/>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0"/>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0"/>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0"/>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0"/>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0"/>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0"/>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0"/>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0"/>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0"/>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0"/>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0"/>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0"/>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0"/>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0"/>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0"/>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0"/>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0"/>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0"/>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0"/>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0"/>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0"/>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0"/>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0"/>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0"/>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0"/>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0"/>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0"/>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80"/>
          <p:cNvGrpSpPr/>
          <p:nvPr/>
        </p:nvGrpSpPr>
        <p:grpSpPr>
          <a:xfrm>
            <a:off x="2175039" y="3632211"/>
            <a:ext cx="424571" cy="344813"/>
            <a:chOff x="2175039" y="3816786"/>
            <a:chExt cx="424571" cy="344813"/>
          </a:xfrm>
        </p:grpSpPr>
        <p:sp>
          <p:nvSpPr>
            <p:cNvPr id="9705" name="Google Shape;9705;p80"/>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0"/>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0"/>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0"/>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0"/>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0"/>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0"/>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0"/>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0"/>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0"/>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0"/>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0"/>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0"/>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0"/>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0"/>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0"/>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0"/>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0"/>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0"/>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0"/>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0"/>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0"/>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0"/>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0"/>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0"/>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0"/>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0"/>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80"/>
          <p:cNvGrpSpPr/>
          <p:nvPr/>
        </p:nvGrpSpPr>
        <p:grpSpPr>
          <a:xfrm>
            <a:off x="1277770" y="1795997"/>
            <a:ext cx="409149" cy="373978"/>
            <a:chOff x="1277770" y="1980572"/>
            <a:chExt cx="409149" cy="373978"/>
          </a:xfrm>
        </p:grpSpPr>
        <p:sp>
          <p:nvSpPr>
            <p:cNvPr id="9733" name="Google Shape;9733;p80"/>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0"/>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0"/>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0"/>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0"/>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0"/>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0"/>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0"/>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0"/>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0"/>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0"/>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0"/>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0"/>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0"/>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0"/>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0"/>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0"/>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0"/>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0"/>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0"/>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0"/>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80"/>
          <p:cNvGrpSpPr/>
          <p:nvPr/>
        </p:nvGrpSpPr>
        <p:grpSpPr>
          <a:xfrm>
            <a:off x="870273" y="4109236"/>
            <a:ext cx="411300" cy="353258"/>
            <a:chOff x="870273" y="4293811"/>
            <a:chExt cx="411300" cy="353258"/>
          </a:xfrm>
        </p:grpSpPr>
        <p:sp>
          <p:nvSpPr>
            <p:cNvPr id="9755" name="Google Shape;9755;p8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0"/>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0"/>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0"/>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0"/>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0"/>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0"/>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0"/>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0"/>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0"/>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0"/>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0"/>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0"/>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0"/>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0"/>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0"/>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0"/>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0"/>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0"/>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80"/>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0"/>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6" name="Google Shape;9776;p80"/>
          <p:cNvGrpSpPr/>
          <p:nvPr/>
        </p:nvGrpSpPr>
        <p:grpSpPr>
          <a:xfrm>
            <a:off x="2189674" y="2255241"/>
            <a:ext cx="376627" cy="351501"/>
            <a:chOff x="2189674" y="2439816"/>
            <a:chExt cx="376627" cy="351501"/>
          </a:xfrm>
        </p:grpSpPr>
        <p:sp>
          <p:nvSpPr>
            <p:cNvPr id="9777" name="Google Shape;9777;p80"/>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0"/>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0"/>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0"/>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0"/>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0"/>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0"/>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0"/>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0"/>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0"/>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0"/>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0"/>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0"/>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0"/>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0"/>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0"/>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0"/>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0"/>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0"/>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0"/>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0"/>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0"/>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0"/>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0"/>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0"/>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0"/>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0"/>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0"/>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0"/>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80"/>
          <p:cNvGrpSpPr/>
          <p:nvPr/>
        </p:nvGrpSpPr>
        <p:grpSpPr>
          <a:xfrm>
            <a:off x="2660798" y="2267751"/>
            <a:ext cx="329653" cy="326926"/>
            <a:chOff x="2660798" y="2452326"/>
            <a:chExt cx="329653" cy="326926"/>
          </a:xfrm>
        </p:grpSpPr>
        <p:sp>
          <p:nvSpPr>
            <p:cNvPr id="9807" name="Google Shape;9807;p80"/>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0"/>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0"/>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0"/>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0"/>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0"/>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0"/>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0"/>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0"/>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0"/>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0"/>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0"/>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0"/>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0"/>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0"/>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0"/>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0"/>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0"/>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0"/>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80"/>
          <p:cNvGrpSpPr/>
          <p:nvPr/>
        </p:nvGrpSpPr>
        <p:grpSpPr>
          <a:xfrm>
            <a:off x="4059458" y="2255319"/>
            <a:ext cx="218973" cy="351265"/>
            <a:chOff x="4059458" y="2439894"/>
            <a:chExt cx="218973" cy="351265"/>
          </a:xfrm>
        </p:grpSpPr>
        <p:sp>
          <p:nvSpPr>
            <p:cNvPr id="9827" name="Google Shape;9827;p80"/>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0"/>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0"/>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0"/>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0"/>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2" name="Google Shape;9832;p80"/>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0"/>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4" name="Google Shape;9834;p80"/>
          <p:cNvGrpSpPr/>
          <p:nvPr/>
        </p:nvGrpSpPr>
        <p:grpSpPr>
          <a:xfrm>
            <a:off x="2612199" y="3640158"/>
            <a:ext cx="449041" cy="351108"/>
            <a:chOff x="2612199" y="3824733"/>
            <a:chExt cx="449041" cy="351108"/>
          </a:xfrm>
        </p:grpSpPr>
        <p:sp>
          <p:nvSpPr>
            <p:cNvPr id="9835" name="Google Shape;9835;p80"/>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0"/>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0"/>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0"/>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0"/>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0"/>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0"/>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0"/>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0"/>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0"/>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0"/>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0"/>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0"/>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0"/>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0"/>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0"/>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0"/>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0"/>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0"/>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0"/>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0"/>
          <p:cNvGrpSpPr/>
          <p:nvPr/>
        </p:nvGrpSpPr>
        <p:grpSpPr>
          <a:xfrm>
            <a:off x="3547471" y="2257759"/>
            <a:ext cx="347567" cy="346334"/>
            <a:chOff x="3547471" y="2442334"/>
            <a:chExt cx="347567" cy="346334"/>
          </a:xfrm>
        </p:grpSpPr>
        <p:sp>
          <p:nvSpPr>
            <p:cNvPr id="9856" name="Google Shape;9856;p80"/>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0"/>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0"/>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0"/>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0"/>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0"/>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0"/>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0"/>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0"/>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0"/>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0"/>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0"/>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0"/>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0"/>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0"/>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80"/>
          <p:cNvGrpSpPr/>
          <p:nvPr/>
        </p:nvGrpSpPr>
        <p:grpSpPr>
          <a:xfrm>
            <a:off x="3527093" y="3625995"/>
            <a:ext cx="403300" cy="357927"/>
            <a:chOff x="3527093" y="3810570"/>
            <a:chExt cx="403300" cy="357927"/>
          </a:xfrm>
        </p:grpSpPr>
        <p:sp>
          <p:nvSpPr>
            <p:cNvPr id="9872" name="Google Shape;9872;p80"/>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0"/>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0"/>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0"/>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0"/>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0"/>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0"/>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0"/>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0"/>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0"/>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0"/>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80"/>
          <p:cNvGrpSpPr/>
          <p:nvPr/>
        </p:nvGrpSpPr>
        <p:grpSpPr>
          <a:xfrm>
            <a:off x="4038634" y="3638532"/>
            <a:ext cx="292935" cy="352734"/>
            <a:chOff x="4038634" y="3823107"/>
            <a:chExt cx="292935" cy="352734"/>
          </a:xfrm>
        </p:grpSpPr>
        <p:sp>
          <p:nvSpPr>
            <p:cNvPr id="9884" name="Google Shape;9884;p80"/>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0"/>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0"/>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0"/>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0"/>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0"/>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0"/>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0"/>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0"/>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0"/>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0"/>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0"/>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0"/>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80"/>
          <p:cNvGrpSpPr/>
          <p:nvPr/>
        </p:nvGrpSpPr>
        <p:grpSpPr>
          <a:xfrm>
            <a:off x="854248" y="2736069"/>
            <a:ext cx="360445" cy="321077"/>
            <a:chOff x="854248" y="2920644"/>
            <a:chExt cx="360445" cy="321077"/>
          </a:xfrm>
        </p:grpSpPr>
        <p:sp>
          <p:nvSpPr>
            <p:cNvPr id="9898" name="Google Shape;9898;p80"/>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0"/>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0"/>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0"/>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0"/>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0"/>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0"/>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0"/>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0"/>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0"/>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0"/>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0"/>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0"/>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0"/>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0"/>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0"/>
          <p:cNvGrpSpPr/>
          <p:nvPr/>
        </p:nvGrpSpPr>
        <p:grpSpPr>
          <a:xfrm>
            <a:off x="1274858" y="2745275"/>
            <a:ext cx="412191" cy="302665"/>
            <a:chOff x="1274858" y="2929850"/>
            <a:chExt cx="412191" cy="302665"/>
          </a:xfrm>
        </p:grpSpPr>
        <p:sp>
          <p:nvSpPr>
            <p:cNvPr id="9914" name="Google Shape;9914;p80"/>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0"/>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0"/>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0"/>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0"/>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0"/>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0"/>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0"/>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0"/>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0"/>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0"/>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0"/>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0"/>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0"/>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0"/>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0"/>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0"/>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0"/>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0"/>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0"/>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0"/>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0"/>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0"/>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0"/>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0"/>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0"/>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0"/>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0"/>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80"/>
          <p:cNvGrpSpPr/>
          <p:nvPr/>
        </p:nvGrpSpPr>
        <p:grpSpPr>
          <a:xfrm>
            <a:off x="1728542" y="2710078"/>
            <a:ext cx="397819" cy="373034"/>
            <a:chOff x="1728542" y="2894653"/>
            <a:chExt cx="397819" cy="373034"/>
          </a:xfrm>
        </p:grpSpPr>
        <p:sp>
          <p:nvSpPr>
            <p:cNvPr id="9943" name="Google Shape;9943;p80"/>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0"/>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0"/>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0"/>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0"/>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0"/>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0"/>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0"/>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0"/>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0"/>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0"/>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0"/>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0"/>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0"/>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0"/>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0"/>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0"/>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0"/>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0"/>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0"/>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0"/>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0"/>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80"/>
          <p:cNvGrpSpPr/>
          <p:nvPr/>
        </p:nvGrpSpPr>
        <p:grpSpPr>
          <a:xfrm>
            <a:off x="2178842" y="2716294"/>
            <a:ext cx="375709" cy="360890"/>
            <a:chOff x="2178842" y="2900869"/>
            <a:chExt cx="375709" cy="360890"/>
          </a:xfrm>
        </p:grpSpPr>
        <p:sp>
          <p:nvSpPr>
            <p:cNvPr id="9966" name="Google Shape;9966;p80"/>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0"/>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0"/>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0"/>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0"/>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0"/>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0"/>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0"/>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0"/>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0"/>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0"/>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0"/>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0"/>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0"/>
          <p:cNvGrpSpPr/>
          <p:nvPr/>
        </p:nvGrpSpPr>
        <p:grpSpPr>
          <a:xfrm>
            <a:off x="2704703" y="2716346"/>
            <a:ext cx="230986" cy="360497"/>
            <a:chOff x="2704703" y="2900921"/>
            <a:chExt cx="230986" cy="360497"/>
          </a:xfrm>
        </p:grpSpPr>
        <p:sp>
          <p:nvSpPr>
            <p:cNvPr id="9980" name="Google Shape;9980;p80"/>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0"/>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0"/>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0"/>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0"/>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0"/>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0"/>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0"/>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0"/>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0"/>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0"/>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80"/>
          <p:cNvGrpSpPr/>
          <p:nvPr/>
        </p:nvGrpSpPr>
        <p:grpSpPr>
          <a:xfrm>
            <a:off x="3072963" y="2719100"/>
            <a:ext cx="387197" cy="355094"/>
            <a:chOff x="3072963" y="2903675"/>
            <a:chExt cx="387197" cy="355094"/>
          </a:xfrm>
        </p:grpSpPr>
        <p:sp>
          <p:nvSpPr>
            <p:cNvPr id="9992" name="Google Shape;9992;p80"/>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0"/>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0"/>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0"/>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0"/>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0"/>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0"/>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0"/>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0"/>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0"/>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0"/>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0"/>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0"/>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0"/>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0"/>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0"/>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0"/>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0"/>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0"/>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0"/>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0"/>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0"/>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0"/>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0"/>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0"/>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0"/>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0"/>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0"/>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0"/>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0"/>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0"/>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0"/>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0"/>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0"/>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80"/>
          <p:cNvGrpSpPr/>
          <p:nvPr/>
        </p:nvGrpSpPr>
        <p:grpSpPr>
          <a:xfrm>
            <a:off x="3977314" y="2769772"/>
            <a:ext cx="364851" cy="253567"/>
            <a:chOff x="3977314" y="2954347"/>
            <a:chExt cx="364851" cy="253567"/>
          </a:xfrm>
        </p:grpSpPr>
        <p:sp>
          <p:nvSpPr>
            <p:cNvPr id="10027" name="Google Shape;10027;p80"/>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0"/>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0"/>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0"/>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0"/>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0"/>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0"/>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0"/>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0"/>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0"/>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0"/>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0"/>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80"/>
          <p:cNvGrpSpPr/>
          <p:nvPr/>
        </p:nvGrpSpPr>
        <p:grpSpPr>
          <a:xfrm>
            <a:off x="3107400" y="3625916"/>
            <a:ext cx="365139" cy="365244"/>
            <a:chOff x="3107400" y="3810491"/>
            <a:chExt cx="365139" cy="365244"/>
          </a:xfrm>
        </p:grpSpPr>
        <p:sp>
          <p:nvSpPr>
            <p:cNvPr id="10040" name="Google Shape;10040;p80"/>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0"/>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0"/>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0"/>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0"/>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0"/>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0"/>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0"/>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0"/>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0"/>
          <p:cNvGrpSpPr/>
          <p:nvPr/>
        </p:nvGrpSpPr>
        <p:grpSpPr>
          <a:xfrm>
            <a:off x="3982979" y="4112803"/>
            <a:ext cx="355540" cy="338230"/>
            <a:chOff x="3982979" y="4297378"/>
            <a:chExt cx="355540" cy="338230"/>
          </a:xfrm>
        </p:grpSpPr>
        <p:sp>
          <p:nvSpPr>
            <p:cNvPr id="10050" name="Google Shape;10050;p80"/>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0"/>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0"/>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0"/>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0"/>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0"/>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0"/>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0"/>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0"/>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0"/>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0"/>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1" name="Google Shape;10061;p80"/>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0"/>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3" name="Google Shape;10063;p80"/>
          <p:cNvGrpSpPr/>
          <p:nvPr/>
        </p:nvGrpSpPr>
        <p:grpSpPr>
          <a:xfrm>
            <a:off x="3575220" y="1802711"/>
            <a:ext cx="292830" cy="360602"/>
            <a:chOff x="3575220" y="1987286"/>
            <a:chExt cx="292830" cy="360602"/>
          </a:xfrm>
        </p:grpSpPr>
        <p:sp>
          <p:nvSpPr>
            <p:cNvPr id="10064" name="Google Shape;10064;p80"/>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0"/>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0"/>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0"/>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0"/>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0"/>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0"/>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0"/>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0"/>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0"/>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0"/>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0"/>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0"/>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0"/>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0"/>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0"/>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0"/>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0"/>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0"/>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0"/>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0"/>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0"/>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0"/>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0"/>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0"/>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0"/>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0"/>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0"/>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0"/>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0"/>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0"/>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0"/>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0"/>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0"/>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0"/>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0"/>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0"/>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0"/>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0"/>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0"/>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0"/>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0"/>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0"/>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0"/>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0"/>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80"/>
          <p:cNvGrpSpPr/>
          <p:nvPr/>
        </p:nvGrpSpPr>
        <p:grpSpPr>
          <a:xfrm>
            <a:off x="2224399" y="1325607"/>
            <a:ext cx="328237" cy="348904"/>
            <a:chOff x="2224399" y="1510182"/>
            <a:chExt cx="328237" cy="348904"/>
          </a:xfrm>
        </p:grpSpPr>
        <p:sp>
          <p:nvSpPr>
            <p:cNvPr id="10114" name="Google Shape;10114;p80"/>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0"/>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0"/>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0"/>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0"/>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0"/>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0"/>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0"/>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0"/>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0"/>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0"/>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0"/>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0"/>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0"/>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0"/>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80"/>
          <p:cNvGrpSpPr/>
          <p:nvPr/>
        </p:nvGrpSpPr>
        <p:grpSpPr>
          <a:xfrm>
            <a:off x="1331903" y="4119255"/>
            <a:ext cx="343292" cy="340354"/>
            <a:chOff x="1331903" y="4303830"/>
            <a:chExt cx="343292" cy="340354"/>
          </a:xfrm>
        </p:grpSpPr>
        <p:sp>
          <p:nvSpPr>
            <p:cNvPr id="10130" name="Google Shape;10130;p80"/>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0"/>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0"/>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0"/>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0"/>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0"/>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0"/>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0"/>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0"/>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0"/>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0"/>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0"/>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0"/>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0"/>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0"/>
          <p:cNvGrpSpPr/>
          <p:nvPr/>
        </p:nvGrpSpPr>
        <p:grpSpPr>
          <a:xfrm>
            <a:off x="3527014" y="2724949"/>
            <a:ext cx="362228" cy="343187"/>
            <a:chOff x="3527014" y="2909524"/>
            <a:chExt cx="362228" cy="343187"/>
          </a:xfrm>
        </p:grpSpPr>
        <p:sp>
          <p:nvSpPr>
            <p:cNvPr id="10145" name="Google Shape;10145;p80"/>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0"/>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0"/>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0"/>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0"/>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0"/>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0"/>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0"/>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0"/>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0"/>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0"/>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0"/>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0"/>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0"/>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0"/>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0"/>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0"/>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0"/>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0"/>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80"/>
          <p:cNvGrpSpPr/>
          <p:nvPr/>
        </p:nvGrpSpPr>
        <p:grpSpPr>
          <a:xfrm>
            <a:off x="2257297" y="4104909"/>
            <a:ext cx="408546" cy="353494"/>
            <a:chOff x="2181097" y="4289484"/>
            <a:chExt cx="408546" cy="353494"/>
          </a:xfrm>
        </p:grpSpPr>
        <p:sp>
          <p:nvSpPr>
            <p:cNvPr id="10165" name="Google Shape;10165;p80"/>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0"/>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0"/>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0"/>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0"/>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0"/>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0"/>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0"/>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0"/>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0"/>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0"/>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0"/>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0"/>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0"/>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0"/>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0"/>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0"/>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0"/>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80"/>
          <p:cNvGrpSpPr/>
          <p:nvPr/>
        </p:nvGrpSpPr>
        <p:grpSpPr>
          <a:xfrm>
            <a:off x="1735230" y="2250835"/>
            <a:ext cx="393281" cy="360313"/>
            <a:chOff x="1735230" y="2435410"/>
            <a:chExt cx="393281" cy="360313"/>
          </a:xfrm>
        </p:grpSpPr>
        <p:sp>
          <p:nvSpPr>
            <p:cNvPr id="10184" name="Google Shape;10184;p80"/>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0"/>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0"/>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0"/>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0"/>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0"/>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0"/>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0"/>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0"/>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0"/>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0"/>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0"/>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0"/>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0"/>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80"/>
          <p:cNvGrpSpPr/>
          <p:nvPr/>
        </p:nvGrpSpPr>
        <p:grpSpPr>
          <a:xfrm>
            <a:off x="3603362" y="4147397"/>
            <a:ext cx="247011" cy="304029"/>
            <a:chOff x="3603362" y="4331973"/>
            <a:chExt cx="247011" cy="304029"/>
          </a:xfrm>
        </p:grpSpPr>
        <p:sp>
          <p:nvSpPr>
            <p:cNvPr id="10199" name="Google Shape;10199;p80"/>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0"/>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0"/>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0"/>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0"/>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0"/>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0"/>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0"/>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0"/>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80"/>
          <p:cNvGrpSpPr/>
          <p:nvPr/>
        </p:nvGrpSpPr>
        <p:grpSpPr>
          <a:xfrm>
            <a:off x="1752015" y="4104909"/>
            <a:ext cx="365611" cy="360628"/>
            <a:chOff x="1752015" y="4289484"/>
            <a:chExt cx="365611" cy="360628"/>
          </a:xfrm>
        </p:grpSpPr>
        <p:sp>
          <p:nvSpPr>
            <p:cNvPr id="10209" name="Google Shape;10209;p80"/>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0"/>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1" name="Google Shape;10211;p80"/>
            <p:cNvGrpSpPr/>
            <p:nvPr/>
          </p:nvGrpSpPr>
          <p:grpSpPr>
            <a:xfrm>
              <a:off x="1752015" y="4289484"/>
              <a:ext cx="365611" cy="360628"/>
              <a:chOff x="1752015" y="4289484"/>
              <a:chExt cx="365611" cy="360628"/>
            </a:xfrm>
          </p:grpSpPr>
          <p:sp>
            <p:nvSpPr>
              <p:cNvPr id="10212" name="Google Shape;10212;p80"/>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0"/>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0"/>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0"/>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0"/>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0"/>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0"/>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0"/>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0"/>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0"/>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0"/>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0"/>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0"/>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0"/>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0"/>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0"/>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0"/>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0"/>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0"/>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0"/>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3" name="Google Shape;10233;p80"/>
          <p:cNvGrpSpPr/>
          <p:nvPr/>
        </p:nvGrpSpPr>
        <p:grpSpPr>
          <a:xfrm>
            <a:off x="2775417" y="4046462"/>
            <a:ext cx="181002" cy="405184"/>
            <a:chOff x="2775386" y="4332051"/>
            <a:chExt cx="135806" cy="304055"/>
          </a:xfrm>
        </p:grpSpPr>
        <p:sp>
          <p:nvSpPr>
            <p:cNvPr id="10234" name="Google Shape;10234;p80"/>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0"/>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0"/>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0"/>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0"/>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0"/>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0"/>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0"/>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0"/>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0"/>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0"/>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0"/>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0"/>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0"/>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0"/>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0"/>
          <p:cNvGrpSpPr/>
          <p:nvPr/>
        </p:nvGrpSpPr>
        <p:grpSpPr>
          <a:xfrm>
            <a:off x="3097827" y="2255634"/>
            <a:ext cx="351239" cy="350609"/>
            <a:chOff x="3097827" y="2440209"/>
            <a:chExt cx="351239" cy="350609"/>
          </a:xfrm>
        </p:grpSpPr>
        <p:sp>
          <p:nvSpPr>
            <p:cNvPr id="10250" name="Google Shape;10250;p80"/>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0"/>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0"/>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0"/>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0"/>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0"/>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0"/>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0"/>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0"/>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0"/>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0"/>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0"/>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0"/>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80"/>
          <p:cNvGrpSpPr/>
          <p:nvPr/>
        </p:nvGrpSpPr>
        <p:grpSpPr>
          <a:xfrm>
            <a:off x="3975965" y="1400338"/>
            <a:ext cx="362711" cy="237959"/>
            <a:chOff x="4034726" y="1584852"/>
            <a:chExt cx="304160" cy="199513"/>
          </a:xfrm>
        </p:grpSpPr>
        <p:sp>
          <p:nvSpPr>
            <p:cNvPr id="10264" name="Google Shape;10264;p80"/>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0"/>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0"/>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0"/>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0"/>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0"/>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0"/>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0"/>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0"/>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0"/>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0"/>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0"/>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0"/>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0"/>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0"/>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0"/>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0"/>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0"/>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80"/>
          <p:cNvGrpSpPr/>
          <p:nvPr/>
        </p:nvGrpSpPr>
        <p:grpSpPr>
          <a:xfrm>
            <a:off x="2666332" y="1353749"/>
            <a:ext cx="322861" cy="292227"/>
            <a:chOff x="2666332" y="1538324"/>
            <a:chExt cx="322861" cy="292227"/>
          </a:xfrm>
        </p:grpSpPr>
        <p:sp>
          <p:nvSpPr>
            <p:cNvPr id="10283" name="Google Shape;10283;p80"/>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0"/>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0"/>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0"/>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0"/>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0"/>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0"/>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0"/>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0"/>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80"/>
          <p:cNvGrpSpPr/>
          <p:nvPr/>
        </p:nvGrpSpPr>
        <p:grpSpPr>
          <a:xfrm>
            <a:off x="865841" y="3188546"/>
            <a:ext cx="355776" cy="361599"/>
            <a:chOff x="865841" y="3373121"/>
            <a:chExt cx="355776" cy="361599"/>
          </a:xfrm>
        </p:grpSpPr>
        <p:sp>
          <p:nvSpPr>
            <p:cNvPr id="10293" name="Google Shape;10293;p80"/>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0"/>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0"/>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0"/>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0"/>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0"/>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0"/>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0"/>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0"/>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0"/>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80"/>
          <p:cNvGrpSpPr/>
          <p:nvPr/>
        </p:nvGrpSpPr>
        <p:grpSpPr>
          <a:xfrm>
            <a:off x="1319524" y="3170580"/>
            <a:ext cx="342793" cy="375709"/>
            <a:chOff x="1319524" y="3355155"/>
            <a:chExt cx="342793" cy="375709"/>
          </a:xfrm>
        </p:grpSpPr>
        <p:sp>
          <p:nvSpPr>
            <p:cNvPr id="10304" name="Google Shape;10304;p80"/>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0"/>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0"/>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0"/>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0"/>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0"/>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0"/>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0"/>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0"/>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0"/>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0"/>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0"/>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0"/>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0"/>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0"/>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0"/>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0"/>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0"/>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0"/>
          <p:cNvGrpSpPr/>
          <p:nvPr/>
        </p:nvGrpSpPr>
        <p:grpSpPr>
          <a:xfrm>
            <a:off x="2645009" y="3175433"/>
            <a:ext cx="382161" cy="369991"/>
            <a:chOff x="2645009" y="3360008"/>
            <a:chExt cx="382161" cy="369991"/>
          </a:xfrm>
        </p:grpSpPr>
        <p:sp>
          <p:nvSpPr>
            <p:cNvPr id="10327" name="Google Shape;10327;p80"/>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0"/>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0"/>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0"/>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0"/>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0"/>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0"/>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0"/>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0"/>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0"/>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0"/>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0"/>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0"/>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0"/>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0"/>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0"/>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0"/>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0"/>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0"/>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0"/>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0"/>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0"/>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0"/>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0"/>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0"/>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0"/>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80"/>
          <p:cNvGrpSpPr/>
          <p:nvPr/>
        </p:nvGrpSpPr>
        <p:grpSpPr>
          <a:xfrm>
            <a:off x="1277639" y="2264971"/>
            <a:ext cx="409411" cy="332066"/>
            <a:chOff x="1277639" y="2449546"/>
            <a:chExt cx="409411" cy="332066"/>
          </a:xfrm>
        </p:grpSpPr>
        <p:sp>
          <p:nvSpPr>
            <p:cNvPr id="10354" name="Google Shape;10354;p80"/>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0"/>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0"/>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0"/>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0"/>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0"/>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0"/>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0"/>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0"/>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0"/>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0"/>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0"/>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0"/>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0"/>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0"/>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0"/>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0"/>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0"/>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0"/>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0"/>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80"/>
          <p:cNvGrpSpPr/>
          <p:nvPr/>
        </p:nvGrpSpPr>
        <p:grpSpPr>
          <a:xfrm>
            <a:off x="868254" y="2264578"/>
            <a:ext cx="332670" cy="332696"/>
            <a:chOff x="868254" y="2449153"/>
            <a:chExt cx="332670" cy="332696"/>
          </a:xfrm>
        </p:grpSpPr>
        <p:sp>
          <p:nvSpPr>
            <p:cNvPr id="10375" name="Google Shape;10375;p80"/>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0"/>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0"/>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0"/>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0"/>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0"/>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0"/>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0"/>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0"/>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0"/>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0"/>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0"/>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0"/>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0"/>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0"/>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0"/>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0"/>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0"/>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0"/>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0"/>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0"/>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0"/>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0"/>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0"/>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0"/>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0"/>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0"/>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0"/>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0"/>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0"/>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0"/>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80"/>
          <p:cNvGrpSpPr/>
          <p:nvPr/>
        </p:nvGrpSpPr>
        <p:grpSpPr>
          <a:xfrm>
            <a:off x="3140473" y="4172969"/>
            <a:ext cx="289158" cy="252938"/>
            <a:chOff x="3140473" y="4357544"/>
            <a:chExt cx="289158" cy="252938"/>
          </a:xfrm>
        </p:grpSpPr>
        <p:sp>
          <p:nvSpPr>
            <p:cNvPr id="10407" name="Google Shape;10407;p80"/>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0"/>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0"/>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0"/>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0"/>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0"/>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0"/>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0"/>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0"/>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0"/>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0"/>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0"/>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0"/>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0"/>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0"/>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0"/>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0"/>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0"/>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0"/>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0"/>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0"/>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0"/>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0"/>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0"/>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0"/>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80"/>
          <p:cNvGrpSpPr/>
          <p:nvPr/>
        </p:nvGrpSpPr>
        <p:grpSpPr>
          <a:xfrm>
            <a:off x="4889349" y="1360621"/>
            <a:ext cx="348327" cy="310298"/>
            <a:chOff x="4889349" y="1545196"/>
            <a:chExt cx="348327" cy="310298"/>
          </a:xfrm>
        </p:grpSpPr>
        <p:sp>
          <p:nvSpPr>
            <p:cNvPr id="10433" name="Google Shape;10433;p80"/>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0"/>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0"/>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0"/>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0"/>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0"/>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0"/>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0"/>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0"/>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0"/>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0"/>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0"/>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0"/>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0"/>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0"/>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0"/>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0"/>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0"/>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0"/>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0"/>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0"/>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0"/>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0"/>
          <p:cNvGrpSpPr/>
          <p:nvPr/>
        </p:nvGrpSpPr>
        <p:grpSpPr>
          <a:xfrm>
            <a:off x="5393651" y="1314093"/>
            <a:ext cx="263403" cy="366713"/>
            <a:chOff x="5393651" y="1498668"/>
            <a:chExt cx="263403" cy="366713"/>
          </a:xfrm>
        </p:grpSpPr>
        <p:sp>
          <p:nvSpPr>
            <p:cNvPr id="10456" name="Google Shape;10456;p80"/>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0"/>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0"/>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0"/>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0"/>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0"/>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0"/>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0"/>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0"/>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0"/>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0"/>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0"/>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0"/>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0"/>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0"/>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0"/>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0"/>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0"/>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0"/>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0"/>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0"/>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0"/>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0"/>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0"/>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80"/>
          <p:cNvGrpSpPr/>
          <p:nvPr/>
        </p:nvGrpSpPr>
        <p:grpSpPr>
          <a:xfrm>
            <a:off x="5775393" y="1326053"/>
            <a:ext cx="366634" cy="366634"/>
            <a:chOff x="5775393" y="1510628"/>
            <a:chExt cx="366634" cy="366634"/>
          </a:xfrm>
        </p:grpSpPr>
        <p:sp>
          <p:nvSpPr>
            <p:cNvPr id="10481" name="Google Shape;10481;p80"/>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0"/>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0"/>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0"/>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0"/>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0"/>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0"/>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0"/>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0"/>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0"/>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0"/>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0"/>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0"/>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0"/>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80"/>
          <p:cNvGrpSpPr/>
          <p:nvPr/>
        </p:nvGrpSpPr>
        <p:grpSpPr>
          <a:xfrm>
            <a:off x="6226322" y="1325397"/>
            <a:ext cx="375342" cy="367447"/>
            <a:chOff x="6226322" y="1509972"/>
            <a:chExt cx="375342" cy="367447"/>
          </a:xfrm>
        </p:grpSpPr>
        <p:sp>
          <p:nvSpPr>
            <p:cNvPr id="10496" name="Google Shape;10496;p80"/>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0"/>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0"/>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0"/>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0"/>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0"/>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0"/>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0"/>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0"/>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0"/>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0"/>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0"/>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0"/>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0"/>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0"/>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0"/>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0"/>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0"/>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0"/>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0"/>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80"/>
          <p:cNvGrpSpPr/>
          <p:nvPr/>
        </p:nvGrpSpPr>
        <p:grpSpPr>
          <a:xfrm>
            <a:off x="6689473" y="1325922"/>
            <a:ext cx="338545" cy="367054"/>
            <a:chOff x="6689473" y="1510497"/>
            <a:chExt cx="338545" cy="367054"/>
          </a:xfrm>
        </p:grpSpPr>
        <p:sp>
          <p:nvSpPr>
            <p:cNvPr id="10517" name="Google Shape;10517;p80"/>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0"/>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0"/>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0"/>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0"/>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0"/>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0"/>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0"/>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0"/>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0"/>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0"/>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0"/>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0"/>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0"/>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0"/>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0"/>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0"/>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0"/>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0"/>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0"/>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0"/>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0"/>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0"/>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0"/>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0"/>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0"/>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0"/>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80"/>
          <p:cNvGrpSpPr/>
          <p:nvPr/>
        </p:nvGrpSpPr>
        <p:grpSpPr>
          <a:xfrm>
            <a:off x="7115906" y="1326027"/>
            <a:ext cx="366765" cy="366660"/>
            <a:chOff x="7115906" y="1510602"/>
            <a:chExt cx="366765" cy="366660"/>
          </a:xfrm>
        </p:grpSpPr>
        <p:sp>
          <p:nvSpPr>
            <p:cNvPr id="10545" name="Google Shape;10545;p80"/>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0"/>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0"/>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0"/>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0"/>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0"/>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0"/>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0"/>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0"/>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0"/>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0"/>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0"/>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0"/>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0"/>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0"/>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0"/>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0"/>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0"/>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0"/>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0"/>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0"/>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0"/>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0"/>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0"/>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0"/>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0"/>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0"/>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0"/>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0"/>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0"/>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0"/>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0"/>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0"/>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0"/>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0"/>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0"/>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0"/>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0"/>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0"/>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0"/>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0"/>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0"/>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0"/>
          <p:cNvGrpSpPr/>
          <p:nvPr/>
        </p:nvGrpSpPr>
        <p:grpSpPr>
          <a:xfrm>
            <a:off x="7550155" y="1325922"/>
            <a:ext cx="379381" cy="366792"/>
            <a:chOff x="7550155" y="1510497"/>
            <a:chExt cx="379381" cy="366792"/>
          </a:xfrm>
        </p:grpSpPr>
        <p:sp>
          <p:nvSpPr>
            <p:cNvPr id="10588" name="Google Shape;10588;p80"/>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0"/>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0"/>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0"/>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0"/>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0"/>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0"/>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0"/>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0"/>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0"/>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0"/>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0"/>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0"/>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0"/>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0"/>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0"/>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5" name="Google Shape;10605;p80"/>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0"/>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7" name="Google Shape;10607;p80"/>
          <p:cNvGrpSpPr/>
          <p:nvPr/>
        </p:nvGrpSpPr>
        <p:grpSpPr>
          <a:xfrm>
            <a:off x="7999537" y="1325974"/>
            <a:ext cx="335476" cy="367001"/>
            <a:chOff x="7999537" y="1510549"/>
            <a:chExt cx="335476" cy="367001"/>
          </a:xfrm>
        </p:grpSpPr>
        <p:sp>
          <p:nvSpPr>
            <p:cNvPr id="10608" name="Google Shape;10608;p80"/>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0"/>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0"/>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0"/>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0"/>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0"/>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0"/>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0"/>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0"/>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0"/>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0"/>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0"/>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0"/>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0"/>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0"/>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0"/>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0"/>
          <p:cNvGrpSpPr/>
          <p:nvPr/>
        </p:nvGrpSpPr>
        <p:grpSpPr>
          <a:xfrm>
            <a:off x="4890346" y="3197962"/>
            <a:ext cx="370306" cy="367001"/>
            <a:chOff x="4890346" y="3382537"/>
            <a:chExt cx="370306" cy="367001"/>
          </a:xfrm>
        </p:grpSpPr>
        <p:sp>
          <p:nvSpPr>
            <p:cNvPr id="10625" name="Google Shape;10625;p80"/>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0"/>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0"/>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0"/>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0"/>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0"/>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0"/>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0"/>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0"/>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0"/>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0"/>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0"/>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0"/>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0"/>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0"/>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0"/>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0"/>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0"/>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0"/>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0"/>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0"/>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0"/>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0"/>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0"/>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80"/>
          <p:cNvGrpSpPr/>
          <p:nvPr/>
        </p:nvGrpSpPr>
        <p:grpSpPr>
          <a:xfrm>
            <a:off x="5332122" y="3247060"/>
            <a:ext cx="367526" cy="269592"/>
            <a:chOff x="5332122" y="3431635"/>
            <a:chExt cx="367526" cy="269592"/>
          </a:xfrm>
        </p:grpSpPr>
        <p:sp>
          <p:nvSpPr>
            <p:cNvPr id="10650" name="Google Shape;10650;p80"/>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0"/>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0"/>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0"/>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0"/>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0"/>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0"/>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0"/>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0"/>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0"/>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0"/>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0"/>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0"/>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0"/>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0"/>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0"/>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0"/>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0"/>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0"/>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0"/>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0"/>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0"/>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0"/>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0"/>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0"/>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0"/>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0"/>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0"/>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0"/>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0"/>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0"/>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0"/>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0"/>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80"/>
          <p:cNvGrpSpPr/>
          <p:nvPr/>
        </p:nvGrpSpPr>
        <p:grpSpPr>
          <a:xfrm>
            <a:off x="5772612" y="3241237"/>
            <a:ext cx="366896" cy="281080"/>
            <a:chOff x="5772612" y="3425812"/>
            <a:chExt cx="366896" cy="281080"/>
          </a:xfrm>
        </p:grpSpPr>
        <p:sp>
          <p:nvSpPr>
            <p:cNvPr id="10684" name="Google Shape;10684;p80"/>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0"/>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0"/>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0"/>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0"/>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0"/>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0"/>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0"/>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0"/>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0"/>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0"/>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0"/>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0"/>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0"/>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0"/>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0"/>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0"/>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0"/>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0"/>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0"/>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0"/>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0"/>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0"/>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0"/>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0"/>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0"/>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0"/>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0"/>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0"/>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0"/>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0"/>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80"/>
          <p:cNvGrpSpPr/>
          <p:nvPr/>
        </p:nvGrpSpPr>
        <p:grpSpPr>
          <a:xfrm>
            <a:off x="6212684" y="3227861"/>
            <a:ext cx="366765" cy="307832"/>
            <a:chOff x="6212684" y="3412436"/>
            <a:chExt cx="366765" cy="307832"/>
          </a:xfrm>
        </p:grpSpPr>
        <p:sp>
          <p:nvSpPr>
            <p:cNvPr id="10716" name="Google Shape;10716;p80"/>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0"/>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0"/>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0"/>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0"/>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0"/>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0"/>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0"/>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0"/>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0"/>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0"/>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0"/>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0"/>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0"/>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0"/>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0"/>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0"/>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0"/>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0"/>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0"/>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0"/>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0"/>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0"/>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0"/>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0"/>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0"/>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0"/>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0"/>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0"/>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0"/>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0"/>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0"/>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0"/>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0"/>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0"/>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0"/>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0"/>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0"/>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0"/>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0"/>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0"/>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0"/>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0"/>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0"/>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0"/>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0"/>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0"/>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0"/>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0"/>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0"/>
          <p:cNvGrpSpPr/>
          <p:nvPr/>
        </p:nvGrpSpPr>
        <p:grpSpPr>
          <a:xfrm>
            <a:off x="7092669" y="3226996"/>
            <a:ext cx="366896" cy="309327"/>
            <a:chOff x="7092669" y="3411571"/>
            <a:chExt cx="366896" cy="309327"/>
          </a:xfrm>
        </p:grpSpPr>
        <p:sp>
          <p:nvSpPr>
            <p:cNvPr id="10792" name="Google Shape;10792;p80"/>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0"/>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0"/>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0"/>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0"/>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80"/>
          <p:cNvGrpSpPr/>
          <p:nvPr/>
        </p:nvGrpSpPr>
        <p:grpSpPr>
          <a:xfrm>
            <a:off x="7532740" y="3221173"/>
            <a:ext cx="366896" cy="320841"/>
            <a:chOff x="7532740" y="3405748"/>
            <a:chExt cx="366896" cy="320841"/>
          </a:xfrm>
        </p:grpSpPr>
        <p:sp>
          <p:nvSpPr>
            <p:cNvPr id="10811" name="Google Shape;10811;p80"/>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0"/>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0"/>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0"/>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0"/>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0"/>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0"/>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0"/>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0"/>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0"/>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0"/>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0"/>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0"/>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0"/>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80"/>
          <p:cNvGrpSpPr/>
          <p:nvPr/>
        </p:nvGrpSpPr>
        <p:grpSpPr>
          <a:xfrm>
            <a:off x="7972785" y="3209817"/>
            <a:ext cx="366896" cy="343685"/>
            <a:chOff x="7972785" y="3394392"/>
            <a:chExt cx="366896" cy="343685"/>
          </a:xfrm>
        </p:grpSpPr>
        <p:sp>
          <p:nvSpPr>
            <p:cNvPr id="10837" name="Google Shape;10837;p80"/>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0"/>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0"/>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0"/>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0"/>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0"/>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0"/>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0"/>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80"/>
          <p:cNvGrpSpPr/>
          <p:nvPr/>
        </p:nvGrpSpPr>
        <p:grpSpPr>
          <a:xfrm>
            <a:off x="5359818" y="1811891"/>
            <a:ext cx="361835" cy="356432"/>
            <a:chOff x="5359818" y="1996466"/>
            <a:chExt cx="361835" cy="356432"/>
          </a:xfrm>
        </p:grpSpPr>
        <p:sp>
          <p:nvSpPr>
            <p:cNvPr id="10852" name="Google Shape;10852;p80"/>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0"/>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0"/>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0"/>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0"/>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0"/>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0"/>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0"/>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0"/>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0"/>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0"/>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0"/>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0"/>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0"/>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0"/>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0"/>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0"/>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0"/>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0"/>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0"/>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0"/>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0"/>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0"/>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0"/>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0"/>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80"/>
          <p:cNvGrpSpPr/>
          <p:nvPr/>
        </p:nvGrpSpPr>
        <p:grpSpPr>
          <a:xfrm>
            <a:off x="5775393" y="1790463"/>
            <a:ext cx="379145" cy="379250"/>
            <a:chOff x="5775393" y="1975038"/>
            <a:chExt cx="379145" cy="379250"/>
          </a:xfrm>
        </p:grpSpPr>
        <p:sp>
          <p:nvSpPr>
            <p:cNvPr id="10899" name="Google Shape;10899;p80"/>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0"/>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0"/>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0"/>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0"/>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0"/>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0"/>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0"/>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0"/>
          <p:cNvGrpSpPr/>
          <p:nvPr/>
        </p:nvGrpSpPr>
        <p:grpSpPr>
          <a:xfrm>
            <a:off x="6200960" y="1790699"/>
            <a:ext cx="417725" cy="378961"/>
            <a:chOff x="6200960" y="1975274"/>
            <a:chExt cx="417725" cy="378961"/>
          </a:xfrm>
        </p:grpSpPr>
        <p:sp>
          <p:nvSpPr>
            <p:cNvPr id="10915" name="Google Shape;10915;p80"/>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0"/>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0"/>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0"/>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0"/>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0"/>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80"/>
          <p:cNvGrpSpPr/>
          <p:nvPr/>
        </p:nvGrpSpPr>
        <p:grpSpPr>
          <a:xfrm>
            <a:off x="6666052" y="1807196"/>
            <a:ext cx="391341" cy="328447"/>
            <a:chOff x="6666052" y="1991771"/>
            <a:chExt cx="391341" cy="328447"/>
          </a:xfrm>
        </p:grpSpPr>
        <p:sp>
          <p:nvSpPr>
            <p:cNvPr id="10924" name="Google Shape;10924;p80"/>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0"/>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0"/>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0"/>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0"/>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0"/>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0"/>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0"/>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0"/>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0"/>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0"/>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0"/>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0"/>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0"/>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0"/>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0"/>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0"/>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0"/>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0"/>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0"/>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80"/>
          <p:cNvGrpSpPr/>
          <p:nvPr/>
        </p:nvGrpSpPr>
        <p:grpSpPr>
          <a:xfrm>
            <a:off x="7099619" y="1795263"/>
            <a:ext cx="374712" cy="374476"/>
            <a:chOff x="7099619" y="1979838"/>
            <a:chExt cx="374712" cy="374476"/>
          </a:xfrm>
        </p:grpSpPr>
        <p:sp>
          <p:nvSpPr>
            <p:cNvPr id="10953" name="Google Shape;10953;p80"/>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0"/>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0"/>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0"/>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0"/>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0"/>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0"/>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0"/>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0"/>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0"/>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0"/>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0"/>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0"/>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0"/>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0"/>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0"/>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0"/>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0"/>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0"/>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0"/>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0"/>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0"/>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80"/>
          <p:cNvGrpSpPr/>
          <p:nvPr/>
        </p:nvGrpSpPr>
        <p:grpSpPr>
          <a:xfrm>
            <a:off x="7547375" y="1790594"/>
            <a:ext cx="379014" cy="379119"/>
            <a:chOff x="7547375" y="1975169"/>
            <a:chExt cx="379014" cy="379119"/>
          </a:xfrm>
        </p:grpSpPr>
        <p:sp>
          <p:nvSpPr>
            <p:cNvPr id="10987" name="Google Shape;10987;p80"/>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0"/>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0"/>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0"/>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0"/>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0"/>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0"/>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0"/>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0"/>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0"/>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0"/>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0"/>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0"/>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0"/>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0"/>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80"/>
          <p:cNvGrpSpPr/>
          <p:nvPr/>
        </p:nvGrpSpPr>
        <p:grpSpPr>
          <a:xfrm>
            <a:off x="7978083" y="1806698"/>
            <a:ext cx="370306" cy="362962"/>
            <a:chOff x="7978083" y="1991273"/>
            <a:chExt cx="370306" cy="362962"/>
          </a:xfrm>
        </p:grpSpPr>
        <p:sp>
          <p:nvSpPr>
            <p:cNvPr id="11008" name="Google Shape;11008;p80"/>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0"/>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0"/>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0"/>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0"/>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0"/>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0"/>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0"/>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0"/>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0"/>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0"/>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0"/>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0"/>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0"/>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80"/>
          <p:cNvGrpSpPr/>
          <p:nvPr/>
        </p:nvGrpSpPr>
        <p:grpSpPr>
          <a:xfrm>
            <a:off x="4917884" y="3641548"/>
            <a:ext cx="298941" cy="357822"/>
            <a:chOff x="4917884" y="3826123"/>
            <a:chExt cx="298941" cy="357822"/>
          </a:xfrm>
        </p:grpSpPr>
        <p:sp>
          <p:nvSpPr>
            <p:cNvPr id="11030" name="Google Shape;11030;p80"/>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0"/>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0"/>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0"/>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0"/>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0"/>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0"/>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0"/>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0"/>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0"/>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0"/>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0"/>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0"/>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0"/>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0"/>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0"/>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0"/>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0"/>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0"/>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0"/>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0"/>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0"/>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80"/>
          <p:cNvGrpSpPr/>
          <p:nvPr/>
        </p:nvGrpSpPr>
        <p:grpSpPr>
          <a:xfrm>
            <a:off x="5332567" y="3641181"/>
            <a:ext cx="360995" cy="359212"/>
            <a:chOff x="5332567" y="3825756"/>
            <a:chExt cx="360995" cy="359212"/>
          </a:xfrm>
        </p:grpSpPr>
        <p:sp>
          <p:nvSpPr>
            <p:cNvPr id="11053" name="Google Shape;11053;p80"/>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0"/>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0"/>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0"/>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0"/>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0"/>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0"/>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0"/>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0"/>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0"/>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0"/>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0"/>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0"/>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0"/>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0"/>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0"/>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0"/>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0"/>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80"/>
          <p:cNvGrpSpPr/>
          <p:nvPr/>
        </p:nvGrpSpPr>
        <p:grpSpPr>
          <a:xfrm>
            <a:off x="5776153" y="3655815"/>
            <a:ext cx="367028" cy="329942"/>
            <a:chOff x="5776153" y="3840390"/>
            <a:chExt cx="367028" cy="329942"/>
          </a:xfrm>
        </p:grpSpPr>
        <p:sp>
          <p:nvSpPr>
            <p:cNvPr id="11072" name="Google Shape;11072;p80"/>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0"/>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0"/>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0"/>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0"/>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0"/>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0"/>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0"/>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0"/>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0"/>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0"/>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0"/>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0"/>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0"/>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0"/>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0"/>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0"/>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0"/>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0"/>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0"/>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0"/>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0"/>
          <p:cNvGrpSpPr/>
          <p:nvPr/>
        </p:nvGrpSpPr>
        <p:grpSpPr>
          <a:xfrm>
            <a:off x="6657161" y="3641233"/>
            <a:ext cx="375211" cy="359186"/>
            <a:chOff x="6657161" y="3825808"/>
            <a:chExt cx="375211" cy="359186"/>
          </a:xfrm>
        </p:grpSpPr>
        <p:sp>
          <p:nvSpPr>
            <p:cNvPr id="11095" name="Google Shape;11095;p80"/>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0"/>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0"/>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0"/>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0"/>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0"/>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0"/>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0"/>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0"/>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0"/>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80"/>
          <p:cNvGrpSpPr/>
          <p:nvPr/>
        </p:nvGrpSpPr>
        <p:grpSpPr>
          <a:xfrm>
            <a:off x="6266450" y="3641181"/>
            <a:ext cx="269330" cy="359186"/>
            <a:chOff x="6266450" y="3825756"/>
            <a:chExt cx="269330" cy="359186"/>
          </a:xfrm>
        </p:grpSpPr>
        <p:sp>
          <p:nvSpPr>
            <p:cNvPr id="11106" name="Google Shape;11106;p80"/>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0"/>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0"/>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0"/>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0"/>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0"/>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0"/>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0"/>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0"/>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0"/>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0"/>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0"/>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0"/>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80"/>
          <p:cNvGrpSpPr/>
          <p:nvPr/>
        </p:nvGrpSpPr>
        <p:grpSpPr>
          <a:xfrm>
            <a:off x="7108825" y="3641181"/>
            <a:ext cx="366136" cy="359317"/>
            <a:chOff x="7108825" y="3825756"/>
            <a:chExt cx="366136" cy="359317"/>
          </a:xfrm>
        </p:grpSpPr>
        <p:sp>
          <p:nvSpPr>
            <p:cNvPr id="11120" name="Google Shape;11120;p80"/>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0"/>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0"/>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0"/>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0"/>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0"/>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0"/>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0"/>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0"/>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0"/>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0"/>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0"/>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0"/>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0"/>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0"/>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0"/>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0"/>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0"/>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0"/>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0"/>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0"/>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0"/>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0"/>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0"/>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0"/>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0"/>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0"/>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0"/>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80"/>
          <p:cNvGrpSpPr/>
          <p:nvPr/>
        </p:nvGrpSpPr>
        <p:grpSpPr>
          <a:xfrm>
            <a:off x="7552673" y="3674988"/>
            <a:ext cx="359186" cy="291545"/>
            <a:chOff x="7552673" y="3859563"/>
            <a:chExt cx="359186" cy="291545"/>
          </a:xfrm>
        </p:grpSpPr>
        <p:sp>
          <p:nvSpPr>
            <p:cNvPr id="11149" name="Google Shape;11149;p80"/>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0"/>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0"/>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0"/>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0"/>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0"/>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0"/>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0"/>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0"/>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0"/>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0"/>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80"/>
          <p:cNvGrpSpPr/>
          <p:nvPr/>
        </p:nvGrpSpPr>
        <p:grpSpPr>
          <a:xfrm>
            <a:off x="5310720" y="2773654"/>
            <a:ext cx="429370" cy="261672"/>
            <a:chOff x="5310720" y="2958229"/>
            <a:chExt cx="429370" cy="261672"/>
          </a:xfrm>
        </p:grpSpPr>
        <p:sp>
          <p:nvSpPr>
            <p:cNvPr id="11177" name="Google Shape;11177;p80"/>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0"/>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0"/>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0"/>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0"/>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0"/>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0"/>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0"/>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0"/>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0"/>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0"/>
          <p:cNvGrpSpPr/>
          <p:nvPr/>
        </p:nvGrpSpPr>
        <p:grpSpPr>
          <a:xfrm>
            <a:off x="4890477" y="2245773"/>
            <a:ext cx="389872" cy="338151"/>
            <a:chOff x="4890477" y="2430348"/>
            <a:chExt cx="389872" cy="338151"/>
          </a:xfrm>
        </p:grpSpPr>
        <p:sp>
          <p:nvSpPr>
            <p:cNvPr id="11206" name="Google Shape;11206;p80"/>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0"/>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0"/>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0"/>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0"/>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0"/>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0"/>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0"/>
          <p:cNvGrpSpPr/>
          <p:nvPr/>
        </p:nvGrpSpPr>
        <p:grpSpPr>
          <a:xfrm>
            <a:off x="5747880" y="2258021"/>
            <a:ext cx="433645" cy="315176"/>
            <a:chOff x="5747880" y="2442596"/>
            <a:chExt cx="433645" cy="315176"/>
          </a:xfrm>
        </p:grpSpPr>
        <p:sp>
          <p:nvSpPr>
            <p:cNvPr id="11227" name="Google Shape;11227;p80"/>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0"/>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0"/>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0"/>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0"/>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0"/>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80"/>
          <p:cNvGrpSpPr/>
          <p:nvPr/>
        </p:nvGrpSpPr>
        <p:grpSpPr>
          <a:xfrm>
            <a:off x="6226558" y="2248815"/>
            <a:ext cx="342793" cy="353389"/>
            <a:chOff x="6226558" y="2433390"/>
            <a:chExt cx="342793" cy="353389"/>
          </a:xfrm>
        </p:grpSpPr>
        <p:sp>
          <p:nvSpPr>
            <p:cNvPr id="11247" name="Google Shape;11247;p80"/>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0"/>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0"/>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0"/>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0"/>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80"/>
          <p:cNvGrpSpPr/>
          <p:nvPr/>
        </p:nvGrpSpPr>
        <p:grpSpPr>
          <a:xfrm>
            <a:off x="6627996" y="2265181"/>
            <a:ext cx="427980" cy="320369"/>
            <a:chOff x="6627996" y="2449756"/>
            <a:chExt cx="427980" cy="320369"/>
          </a:xfrm>
        </p:grpSpPr>
        <p:sp>
          <p:nvSpPr>
            <p:cNvPr id="11269" name="Google Shape;11269;p80"/>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0"/>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0"/>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0"/>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0"/>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8" name="Google Shape;11278;p80"/>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0"/>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0" name="Google Shape;11280;p80"/>
          <p:cNvGrpSpPr/>
          <p:nvPr/>
        </p:nvGrpSpPr>
        <p:grpSpPr>
          <a:xfrm>
            <a:off x="7073496" y="2236331"/>
            <a:ext cx="396534" cy="370096"/>
            <a:chOff x="7073496" y="2420906"/>
            <a:chExt cx="396534" cy="370096"/>
          </a:xfrm>
        </p:grpSpPr>
        <p:sp>
          <p:nvSpPr>
            <p:cNvPr id="11281" name="Google Shape;11281;p80"/>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0"/>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0"/>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0"/>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0"/>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0"/>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0"/>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0"/>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0"/>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0"/>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0"/>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0"/>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0"/>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80"/>
          <p:cNvGrpSpPr/>
          <p:nvPr/>
        </p:nvGrpSpPr>
        <p:grpSpPr>
          <a:xfrm>
            <a:off x="7975067" y="2236331"/>
            <a:ext cx="359946" cy="366031"/>
            <a:chOff x="7975067" y="2420906"/>
            <a:chExt cx="359946" cy="366031"/>
          </a:xfrm>
        </p:grpSpPr>
        <p:sp>
          <p:nvSpPr>
            <p:cNvPr id="11311" name="Google Shape;11311;p80"/>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0"/>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0"/>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0"/>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0"/>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0"/>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0"/>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0"/>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0"/>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0"/>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0"/>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0"/>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0"/>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0"/>
          <p:cNvGrpSpPr/>
          <p:nvPr/>
        </p:nvGrpSpPr>
        <p:grpSpPr>
          <a:xfrm>
            <a:off x="5390373" y="2241078"/>
            <a:ext cx="257344" cy="358215"/>
            <a:chOff x="5390373" y="2425653"/>
            <a:chExt cx="257344" cy="358215"/>
          </a:xfrm>
        </p:grpSpPr>
        <p:sp>
          <p:nvSpPr>
            <p:cNvPr id="11349" name="Google Shape;11349;p80"/>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0"/>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0"/>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0"/>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0"/>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0"/>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0"/>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0"/>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0"/>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0"/>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0"/>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0"/>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0"/>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80"/>
          <p:cNvGrpSpPr/>
          <p:nvPr/>
        </p:nvGrpSpPr>
        <p:grpSpPr>
          <a:xfrm>
            <a:off x="5364617" y="4123268"/>
            <a:ext cx="285985" cy="322572"/>
            <a:chOff x="5364617" y="4307843"/>
            <a:chExt cx="285985" cy="322572"/>
          </a:xfrm>
        </p:grpSpPr>
        <p:sp>
          <p:nvSpPr>
            <p:cNvPr id="11382" name="Google Shape;11382;p80"/>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0"/>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0"/>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0"/>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0"/>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0"/>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80"/>
          <p:cNvGrpSpPr/>
          <p:nvPr/>
        </p:nvGrpSpPr>
        <p:grpSpPr>
          <a:xfrm>
            <a:off x="7539428" y="2250572"/>
            <a:ext cx="349980" cy="355697"/>
            <a:chOff x="7539428" y="2435147"/>
            <a:chExt cx="349980" cy="355697"/>
          </a:xfrm>
        </p:grpSpPr>
        <p:sp>
          <p:nvSpPr>
            <p:cNvPr id="11397" name="Google Shape;11397;p80"/>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0"/>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0"/>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0"/>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0"/>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0"/>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0"/>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0"/>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0"/>
          <p:cNvGrpSpPr/>
          <p:nvPr/>
        </p:nvGrpSpPr>
        <p:grpSpPr>
          <a:xfrm>
            <a:off x="6276285" y="4105355"/>
            <a:ext cx="224927" cy="360785"/>
            <a:chOff x="6276285" y="4289930"/>
            <a:chExt cx="224927" cy="360785"/>
          </a:xfrm>
        </p:grpSpPr>
        <p:sp>
          <p:nvSpPr>
            <p:cNvPr id="11436" name="Google Shape;11436;p80"/>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0"/>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80"/>
          <p:cNvGrpSpPr/>
          <p:nvPr/>
        </p:nvGrpSpPr>
        <p:grpSpPr>
          <a:xfrm>
            <a:off x="6650604" y="4158466"/>
            <a:ext cx="356405" cy="278431"/>
            <a:chOff x="6650604" y="4343041"/>
            <a:chExt cx="356405" cy="278431"/>
          </a:xfrm>
        </p:grpSpPr>
        <p:sp>
          <p:nvSpPr>
            <p:cNvPr id="11442" name="Google Shape;11442;p80"/>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0"/>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0"/>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0"/>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0"/>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0"/>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0"/>
          <p:cNvGrpSpPr/>
          <p:nvPr/>
        </p:nvGrpSpPr>
        <p:grpSpPr>
          <a:xfrm>
            <a:off x="5787274" y="4124003"/>
            <a:ext cx="322572" cy="321208"/>
            <a:chOff x="5787274" y="4308578"/>
            <a:chExt cx="322572" cy="321208"/>
          </a:xfrm>
        </p:grpSpPr>
        <p:sp>
          <p:nvSpPr>
            <p:cNvPr id="11465" name="Google Shape;11465;p80"/>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0"/>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0"/>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0"/>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0"/>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0"/>
          <p:cNvGrpSpPr/>
          <p:nvPr/>
        </p:nvGrpSpPr>
        <p:grpSpPr>
          <a:xfrm>
            <a:off x="7139485" y="4105093"/>
            <a:ext cx="253200" cy="360418"/>
            <a:chOff x="7139485" y="4289668"/>
            <a:chExt cx="253200" cy="360418"/>
          </a:xfrm>
        </p:grpSpPr>
        <p:sp>
          <p:nvSpPr>
            <p:cNvPr id="11481" name="Google Shape;11481;p80"/>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0"/>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0"/>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7579687" y="4104961"/>
            <a:ext cx="253174" cy="360549"/>
            <a:chOff x="7579687" y="4289536"/>
            <a:chExt cx="253174" cy="360549"/>
          </a:xfrm>
        </p:grpSpPr>
        <p:sp>
          <p:nvSpPr>
            <p:cNvPr id="11503" name="Google Shape;11503;p80"/>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0"/>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0"/>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0"/>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0"/>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0"/>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0"/>
          <p:cNvGrpSpPr/>
          <p:nvPr/>
        </p:nvGrpSpPr>
        <p:grpSpPr>
          <a:xfrm>
            <a:off x="4905872" y="2723192"/>
            <a:ext cx="362857" cy="362726"/>
            <a:chOff x="4905872" y="2907767"/>
            <a:chExt cx="362857" cy="362726"/>
          </a:xfrm>
        </p:grpSpPr>
        <p:sp>
          <p:nvSpPr>
            <p:cNvPr id="11526" name="Google Shape;11526;p80"/>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0"/>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0"/>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0"/>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0"/>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0"/>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0"/>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0"/>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0"/>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0"/>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0"/>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80"/>
          <p:cNvGrpSpPr/>
          <p:nvPr/>
        </p:nvGrpSpPr>
        <p:grpSpPr>
          <a:xfrm>
            <a:off x="5816176" y="2723061"/>
            <a:ext cx="294823" cy="362831"/>
            <a:chOff x="5816176" y="2907636"/>
            <a:chExt cx="294823" cy="362831"/>
          </a:xfrm>
        </p:grpSpPr>
        <p:sp>
          <p:nvSpPr>
            <p:cNvPr id="11571" name="Google Shape;11571;p80"/>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0"/>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0"/>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0"/>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0"/>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0"/>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0"/>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0"/>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0"/>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0"/>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6220132" y="2771398"/>
            <a:ext cx="362726" cy="266183"/>
            <a:chOff x="6220132" y="2955973"/>
            <a:chExt cx="362726" cy="266183"/>
          </a:xfrm>
        </p:grpSpPr>
        <p:sp>
          <p:nvSpPr>
            <p:cNvPr id="11623" name="Google Shape;11623;p80"/>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6225430" y="3188453"/>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0"/>
            <p:cNvSpPr/>
            <p:nvPr/>
          </p:nvSpPr>
          <p:spPr>
            <a:xfrm>
              <a:off x="6367400" y="3188453"/>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0"/>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0"/>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1" name="Google Shape;11651;p80"/>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3" name="Google Shape;11653;p80"/>
          <p:cNvGrpSpPr/>
          <p:nvPr/>
        </p:nvGrpSpPr>
        <p:grpSpPr>
          <a:xfrm>
            <a:off x="6658158" y="2734417"/>
            <a:ext cx="362857" cy="340276"/>
            <a:chOff x="6658158" y="2918992"/>
            <a:chExt cx="362857" cy="340276"/>
          </a:xfrm>
        </p:grpSpPr>
        <p:sp>
          <p:nvSpPr>
            <p:cNvPr id="11654" name="Google Shape;11654;p80"/>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0"/>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0"/>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80"/>
          <p:cNvGrpSpPr/>
          <p:nvPr/>
        </p:nvGrpSpPr>
        <p:grpSpPr>
          <a:xfrm>
            <a:off x="7972418" y="2723061"/>
            <a:ext cx="362726" cy="362857"/>
            <a:chOff x="7972418" y="2907636"/>
            <a:chExt cx="362726" cy="362857"/>
          </a:xfrm>
        </p:grpSpPr>
        <p:sp>
          <p:nvSpPr>
            <p:cNvPr id="11675" name="Google Shape;11675;p80"/>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0"/>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0"/>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0"/>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8040058" y="3621746"/>
            <a:ext cx="301275" cy="365480"/>
            <a:chOff x="8040058" y="3806321"/>
            <a:chExt cx="301275" cy="365480"/>
          </a:xfrm>
        </p:grpSpPr>
        <p:sp>
          <p:nvSpPr>
            <p:cNvPr id="11723" name="Google Shape;11723;p80"/>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0"/>
          <p:cNvGrpSpPr/>
          <p:nvPr/>
        </p:nvGrpSpPr>
        <p:grpSpPr>
          <a:xfrm>
            <a:off x="4895276" y="4113826"/>
            <a:ext cx="345941" cy="342190"/>
            <a:chOff x="4895276" y="4298401"/>
            <a:chExt cx="345941" cy="342190"/>
          </a:xfrm>
        </p:grpSpPr>
        <p:sp>
          <p:nvSpPr>
            <p:cNvPr id="11735" name="Google Shape;11735;p80"/>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0"/>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80"/>
          <p:cNvGrpSpPr/>
          <p:nvPr/>
        </p:nvGrpSpPr>
        <p:grpSpPr>
          <a:xfrm>
            <a:off x="7949705" y="4128435"/>
            <a:ext cx="382528" cy="340669"/>
            <a:chOff x="7949705" y="4313010"/>
            <a:chExt cx="382528" cy="340669"/>
          </a:xfrm>
        </p:grpSpPr>
        <p:sp>
          <p:nvSpPr>
            <p:cNvPr id="11755" name="Google Shape;11755;p80"/>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80"/>
          <p:cNvGrpSpPr/>
          <p:nvPr/>
        </p:nvGrpSpPr>
        <p:grpSpPr>
          <a:xfrm>
            <a:off x="4884418" y="1795001"/>
            <a:ext cx="404008" cy="365664"/>
            <a:chOff x="4884418" y="1979576"/>
            <a:chExt cx="404008" cy="365664"/>
          </a:xfrm>
        </p:grpSpPr>
        <p:sp>
          <p:nvSpPr>
            <p:cNvPr id="11771" name="Google Shape;11771;p80"/>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0"/>
          <p:cNvGrpSpPr/>
          <p:nvPr/>
        </p:nvGrpSpPr>
        <p:grpSpPr>
          <a:xfrm>
            <a:off x="6678877" y="3220387"/>
            <a:ext cx="304029" cy="322572"/>
            <a:chOff x="6678877" y="3404962"/>
            <a:chExt cx="304029" cy="322572"/>
          </a:xfrm>
        </p:grpSpPr>
        <p:sp>
          <p:nvSpPr>
            <p:cNvPr id="11782" name="Google Shape;11782;p80"/>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0"/>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0"/>
          <p:cNvGrpSpPr/>
          <p:nvPr/>
        </p:nvGrpSpPr>
        <p:grpSpPr>
          <a:xfrm>
            <a:off x="7083725" y="2713094"/>
            <a:ext cx="387721" cy="382790"/>
            <a:chOff x="7083725" y="2897669"/>
            <a:chExt cx="387721" cy="382790"/>
          </a:xfrm>
        </p:grpSpPr>
        <p:sp>
          <p:nvSpPr>
            <p:cNvPr id="11819" name="Google Shape;11819;p80"/>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0"/>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0"/>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80"/>
          <p:cNvGrpSpPr/>
          <p:nvPr/>
        </p:nvGrpSpPr>
        <p:grpSpPr>
          <a:xfrm>
            <a:off x="7539926" y="2723166"/>
            <a:ext cx="351501" cy="362726"/>
            <a:chOff x="7539926" y="2907741"/>
            <a:chExt cx="351501" cy="362726"/>
          </a:xfrm>
        </p:grpSpPr>
        <p:sp>
          <p:nvSpPr>
            <p:cNvPr id="11836" name="Google Shape;11836;p80"/>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0"/>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0"/>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0"/>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0"/>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0"/>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0"/>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0"/>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3" name="Google Shape;11873;p80"/>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874" name="Google Shape;11874;p80"/>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78"/>
        <p:cNvGrpSpPr/>
        <p:nvPr/>
      </p:nvGrpSpPr>
      <p:grpSpPr>
        <a:xfrm>
          <a:off x="0" y="0"/>
          <a:ext cx="0" cy="0"/>
          <a:chOff x="0" y="0"/>
          <a:chExt cx="0" cy="0"/>
        </a:xfrm>
      </p:grpSpPr>
      <p:grpSp>
        <p:nvGrpSpPr>
          <p:cNvPr id="11879" name="Google Shape;11879;p81"/>
          <p:cNvGrpSpPr/>
          <p:nvPr/>
        </p:nvGrpSpPr>
        <p:grpSpPr>
          <a:xfrm>
            <a:off x="1770285" y="3182228"/>
            <a:ext cx="294160" cy="358367"/>
            <a:chOff x="1770285" y="3381478"/>
            <a:chExt cx="294160" cy="358367"/>
          </a:xfrm>
        </p:grpSpPr>
        <p:sp>
          <p:nvSpPr>
            <p:cNvPr id="11880" name="Google Shape;11880;p81"/>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1"/>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1"/>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1"/>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1"/>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1"/>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1"/>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81"/>
          <p:cNvGrpSpPr/>
          <p:nvPr/>
        </p:nvGrpSpPr>
        <p:grpSpPr>
          <a:xfrm>
            <a:off x="3563273" y="1339872"/>
            <a:ext cx="333198" cy="312146"/>
            <a:chOff x="3563273" y="1539122"/>
            <a:chExt cx="333198" cy="312146"/>
          </a:xfrm>
        </p:grpSpPr>
        <p:sp>
          <p:nvSpPr>
            <p:cNvPr id="11897" name="Google Shape;11897;p81"/>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1"/>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1"/>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1"/>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1"/>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1"/>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1"/>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1"/>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1"/>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1"/>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81"/>
          <p:cNvGrpSpPr/>
          <p:nvPr/>
        </p:nvGrpSpPr>
        <p:grpSpPr>
          <a:xfrm>
            <a:off x="2642986" y="2256540"/>
            <a:ext cx="358813" cy="323996"/>
            <a:chOff x="2642986" y="2455790"/>
            <a:chExt cx="358813" cy="323996"/>
          </a:xfrm>
        </p:grpSpPr>
        <p:sp>
          <p:nvSpPr>
            <p:cNvPr id="11914" name="Google Shape;11914;p81"/>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1"/>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1"/>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1"/>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1"/>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1"/>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1"/>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1"/>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1"/>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1"/>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81"/>
          <p:cNvGrpSpPr/>
          <p:nvPr/>
        </p:nvGrpSpPr>
        <p:grpSpPr>
          <a:xfrm>
            <a:off x="4023495" y="3590172"/>
            <a:ext cx="346517" cy="358393"/>
            <a:chOff x="4023495" y="3789422"/>
            <a:chExt cx="346517" cy="358393"/>
          </a:xfrm>
        </p:grpSpPr>
        <p:sp>
          <p:nvSpPr>
            <p:cNvPr id="11936" name="Google Shape;11936;p81"/>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1"/>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1"/>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1"/>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1"/>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1"/>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1"/>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1"/>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81"/>
          <p:cNvGrpSpPr/>
          <p:nvPr/>
        </p:nvGrpSpPr>
        <p:grpSpPr>
          <a:xfrm>
            <a:off x="2189266" y="1788558"/>
            <a:ext cx="365341" cy="358813"/>
            <a:chOff x="2189266" y="1987808"/>
            <a:chExt cx="365341" cy="358813"/>
          </a:xfrm>
        </p:grpSpPr>
        <p:sp>
          <p:nvSpPr>
            <p:cNvPr id="11948" name="Google Shape;11948;p81"/>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1"/>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1"/>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1"/>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1"/>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1"/>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1"/>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1"/>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1"/>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81"/>
          <p:cNvGrpSpPr/>
          <p:nvPr/>
        </p:nvGrpSpPr>
        <p:grpSpPr>
          <a:xfrm>
            <a:off x="863290" y="2701556"/>
            <a:ext cx="273029" cy="358393"/>
            <a:chOff x="863290" y="2900806"/>
            <a:chExt cx="273029" cy="358393"/>
          </a:xfrm>
        </p:grpSpPr>
        <p:sp>
          <p:nvSpPr>
            <p:cNvPr id="11964" name="Google Shape;11964;p81"/>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1"/>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1"/>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1"/>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1"/>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1"/>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1"/>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1"/>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1"/>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81"/>
          <p:cNvGrpSpPr/>
          <p:nvPr/>
        </p:nvGrpSpPr>
        <p:grpSpPr>
          <a:xfrm>
            <a:off x="3087268" y="2269964"/>
            <a:ext cx="358367" cy="297097"/>
            <a:chOff x="3087268" y="2469214"/>
            <a:chExt cx="358367" cy="297097"/>
          </a:xfrm>
        </p:grpSpPr>
        <p:sp>
          <p:nvSpPr>
            <p:cNvPr id="11980" name="Google Shape;11980;p81"/>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1"/>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1"/>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1"/>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1"/>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1"/>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1"/>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1"/>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1"/>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1"/>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1"/>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1"/>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1"/>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1"/>
          <p:cNvGrpSpPr/>
          <p:nvPr/>
        </p:nvGrpSpPr>
        <p:grpSpPr>
          <a:xfrm>
            <a:off x="2198600" y="2245555"/>
            <a:ext cx="363506" cy="345914"/>
            <a:chOff x="2198600" y="2444805"/>
            <a:chExt cx="363506" cy="345914"/>
          </a:xfrm>
        </p:grpSpPr>
        <p:sp>
          <p:nvSpPr>
            <p:cNvPr id="12010" name="Google Shape;12010;p81"/>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1"/>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1"/>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1"/>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1"/>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1"/>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1"/>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1"/>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1"/>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1"/>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1"/>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81"/>
          <p:cNvGrpSpPr/>
          <p:nvPr/>
        </p:nvGrpSpPr>
        <p:grpSpPr>
          <a:xfrm>
            <a:off x="3982779" y="2701583"/>
            <a:ext cx="361251" cy="358341"/>
            <a:chOff x="3982779" y="2900833"/>
            <a:chExt cx="361251" cy="358341"/>
          </a:xfrm>
        </p:grpSpPr>
        <p:sp>
          <p:nvSpPr>
            <p:cNvPr id="12035" name="Google Shape;12035;p81"/>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1"/>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1"/>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1"/>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1"/>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1"/>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1"/>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81"/>
          <p:cNvGrpSpPr/>
          <p:nvPr/>
        </p:nvGrpSpPr>
        <p:grpSpPr>
          <a:xfrm>
            <a:off x="3531550" y="2701687"/>
            <a:ext cx="358288" cy="358262"/>
            <a:chOff x="3531550" y="2900937"/>
            <a:chExt cx="358288" cy="358262"/>
          </a:xfrm>
        </p:grpSpPr>
        <p:sp>
          <p:nvSpPr>
            <p:cNvPr id="12061" name="Google Shape;12061;p81"/>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1"/>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1"/>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1"/>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1"/>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1"/>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1"/>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1"/>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1"/>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1"/>
          <p:cNvGrpSpPr/>
          <p:nvPr/>
        </p:nvGrpSpPr>
        <p:grpSpPr>
          <a:xfrm>
            <a:off x="877343" y="1316696"/>
            <a:ext cx="334824" cy="358393"/>
            <a:chOff x="877343" y="1515946"/>
            <a:chExt cx="334824" cy="358393"/>
          </a:xfrm>
        </p:grpSpPr>
        <p:sp>
          <p:nvSpPr>
            <p:cNvPr id="12090" name="Google Shape;12090;p81"/>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1"/>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1"/>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1"/>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81"/>
          <p:cNvGrpSpPr/>
          <p:nvPr/>
        </p:nvGrpSpPr>
        <p:grpSpPr>
          <a:xfrm>
            <a:off x="2198521" y="3182228"/>
            <a:ext cx="333959" cy="358341"/>
            <a:chOff x="2198521" y="3381478"/>
            <a:chExt cx="333959" cy="358341"/>
          </a:xfrm>
        </p:grpSpPr>
        <p:sp>
          <p:nvSpPr>
            <p:cNvPr id="12103" name="Google Shape;12103;p81"/>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1"/>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1"/>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1"/>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1"/>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1"/>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81"/>
          <p:cNvGrpSpPr/>
          <p:nvPr/>
        </p:nvGrpSpPr>
        <p:grpSpPr>
          <a:xfrm>
            <a:off x="2224450" y="3640982"/>
            <a:ext cx="358367" cy="303966"/>
            <a:chOff x="2224450" y="3840232"/>
            <a:chExt cx="358367" cy="303966"/>
          </a:xfrm>
        </p:grpSpPr>
        <p:sp>
          <p:nvSpPr>
            <p:cNvPr id="12115" name="Google Shape;12115;p81"/>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1"/>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1"/>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81"/>
          <p:cNvGrpSpPr/>
          <p:nvPr/>
        </p:nvGrpSpPr>
        <p:grpSpPr>
          <a:xfrm>
            <a:off x="1741498" y="1817922"/>
            <a:ext cx="361723" cy="299587"/>
            <a:chOff x="1741498" y="2017172"/>
            <a:chExt cx="361723" cy="299587"/>
          </a:xfrm>
        </p:grpSpPr>
        <p:sp>
          <p:nvSpPr>
            <p:cNvPr id="12125" name="Google Shape;12125;p81"/>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1"/>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1"/>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1"/>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1"/>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1"/>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1"/>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81"/>
          <p:cNvGrpSpPr/>
          <p:nvPr/>
        </p:nvGrpSpPr>
        <p:grpSpPr>
          <a:xfrm>
            <a:off x="1767715" y="3613820"/>
            <a:ext cx="366258" cy="357371"/>
            <a:chOff x="1767715" y="3813070"/>
            <a:chExt cx="366258" cy="357371"/>
          </a:xfrm>
        </p:grpSpPr>
        <p:sp>
          <p:nvSpPr>
            <p:cNvPr id="12139" name="Google Shape;12139;p81"/>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1"/>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1"/>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1"/>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1"/>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1"/>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1"/>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81"/>
          <p:cNvGrpSpPr/>
          <p:nvPr/>
        </p:nvGrpSpPr>
        <p:grpSpPr>
          <a:xfrm>
            <a:off x="2672770" y="3613820"/>
            <a:ext cx="358315" cy="358393"/>
            <a:chOff x="2672770" y="3813070"/>
            <a:chExt cx="358315" cy="358393"/>
          </a:xfrm>
        </p:grpSpPr>
        <p:sp>
          <p:nvSpPr>
            <p:cNvPr id="12155" name="Google Shape;12155;p81"/>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1"/>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1"/>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1"/>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1"/>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1"/>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1"/>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1"/>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1"/>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1"/>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1"/>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1"/>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1"/>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1"/>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1"/>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1"/>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1"/>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1"/>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81"/>
          <p:cNvGrpSpPr/>
          <p:nvPr/>
        </p:nvGrpSpPr>
        <p:grpSpPr>
          <a:xfrm>
            <a:off x="3577902" y="3613768"/>
            <a:ext cx="346962" cy="358393"/>
            <a:chOff x="3577903" y="3813018"/>
            <a:chExt cx="346962" cy="358393"/>
          </a:xfrm>
        </p:grpSpPr>
        <p:sp>
          <p:nvSpPr>
            <p:cNvPr id="12174" name="Google Shape;12174;p81"/>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1"/>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1"/>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1"/>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1"/>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1"/>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1"/>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1"/>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1"/>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1"/>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1"/>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1"/>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81"/>
          <p:cNvGrpSpPr/>
          <p:nvPr/>
        </p:nvGrpSpPr>
        <p:grpSpPr>
          <a:xfrm>
            <a:off x="1783865" y="1317272"/>
            <a:ext cx="337000" cy="357816"/>
            <a:chOff x="1783865" y="1516522"/>
            <a:chExt cx="337000" cy="357816"/>
          </a:xfrm>
        </p:grpSpPr>
        <p:sp>
          <p:nvSpPr>
            <p:cNvPr id="12187" name="Google Shape;12187;p81"/>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1"/>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1"/>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1"/>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1"/>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1"/>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1"/>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1"/>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1"/>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1"/>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1"/>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1"/>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1"/>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1"/>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1"/>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1"/>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1"/>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1"/>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1"/>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81"/>
          <p:cNvGrpSpPr/>
          <p:nvPr/>
        </p:nvGrpSpPr>
        <p:grpSpPr>
          <a:xfrm>
            <a:off x="848975" y="1819469"/>
            <a:ext cx="361487" cy="296389"/>
            <a:chOff x="848975" y="2018719"/>
            <a:chExt cx="361487" cy="296389"/>
          </a:xfrm>
        </p:grpSpPr>
        <p:sp>
          <p:nvSpPr>
            <p:cNvPr id="12207" name="Google Shape;12207;p81"/>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1"/>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1"/>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1"/>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1"/>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1"/>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1"/>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1"/>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1"/>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1"/>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1"/>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1"/>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1"/>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81"/>
          <p:cNvGrpSpPr/>
          <p:nvPr/>
        </p:nvGrpSpPr>
        <p:grpSpPr>
          <a:xfrm>
            <a:off x="3078826" y="1815064"/>
            <a:ext cx="374884" cy="305381"/>
            <a:chOff x="3078826" y="2014314"/>
            <a:chExt cx="374884" cy="305381"/>
          </a:xfrm>
        </p:grpSpPr>
        <p:sp>
          <p:nvSpPr>
            <p:cNvPr id="12221" name="Google Shape;12221;p81"/>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1"/>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1"/>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1"/>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1"/>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1"/>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1"/>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1"/>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1"/>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1"/>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1"/>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1"/>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1"/>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81"/>
          <p:cNvGrpSpPr/>
          <p:nvPr/>
        </p:nvGrpSpPr>
        <p:grpSpPr>
          <a:xfrm>
            <a:off x="3531183" y="2239368"/>
            <a:ext cx="359416" cy="358315"/>
            <a:chOff x="3531183" y="2438618"/>
            <a:chExt cx="359416" cy="358315"/>
          </a:xfrm>
        </p:grpSpPr>
        <p:sp>
          <p:nvSpPr>
            <p:cNvPr id="12235" name="Google Shape;12235;p81"/>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1"/>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1"/>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1"/>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1"/>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1"/>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1"/>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1"/>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1"/>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1"/>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1"/>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1"/>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1"/>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1"/>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1"/>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1"/>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1"/>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1"/>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1"/>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1"/>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1"/>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81"/>
          <p:cNvGrpSpPr/>
          <p:nvPr/>
        </p:nvGrpSpPr>
        <p:grpSpPr>
          <a:xfrm>
            <a:off x="1325898" y="3666229"/>
            <a:ext cx="358288" cy="253418"/>
            <a:chOff x="1325898" y="3865479"/>
            <a:chExt cx="358288" cy="253418"/>
          </a:xfrm>
        </p:grpSpPr>
        <p:sp>
          <p:nvSpPr>
            <p:cNvPr id="12257" name="Google Shape;12257;p81"/>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1"/>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1"/>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1"/>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1"/>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1"/>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1"/>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1"/>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1"/>
          <p:cNvGrpSpPr/>
          <p:nvPr/>
        </p:nvGrpSpPr>
        <p:grpSpPr>
          <a:xfrm>
            <a:off x="3121823" y="3613742"/>
            <a:ext cx="354933" cy="358524"/>
            <a:chOff x="3121823" y="3812992"/>
            <a:chExt cx="354933" cy="358524"/>
          </a:xfrm>
        </p:grpSpPr>
        <p:sp>
          <p:nvSpPr>
            <p:cNvPr id="12266" name="Google Shape;12266;p81"/>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1"/>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1"/>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1"/>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1"/>
            <p:cNvSpPr/>
            <p:nvPr/>
          </p:nvSpPr>
          <p:spPr>
            <a:xfrm>
              <a:off x="3242318"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1"/>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1"/>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1"/>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1"/>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1"/>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1"/>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1"/>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1"/>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1"/>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81"/>
          <p:cNvGrpSpPr/>
          <p:nvPr/>
        </p:nvGrpSpPr>
        <p:grpSpPr>
          <a:xfrm>
            <a:off x="876687" y="3614817"/>
            <a:ext cx="362457" cy="356296"/>
            <a:chOff x="876687" y="3814067"/>
            <a:chExt cx="362457" cy="356296"/>
          </a:xfrm>
        </p:grpSpPr>
        <p:sp>
          <p:nvSpPr>
            <p:cNvPr id="12281" name="Google Shape;12281;p81"/>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1"/>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1"/>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1"/>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1"/>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1"/>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1"/>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1"/>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1"/>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1"/>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1"/>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1"/>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1"/>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1"/>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1"/>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1"/>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1"/>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1"/>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1"/>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1"/>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81"/>
          <p:cNvGrpSpPr/>
          <p:nvPr/>
        </p:nvGrpSpPr>
        <p:grpSpPr>
          <a:xfrm>
            <a:off x="4008787" y="1316696"/>
            <a:ext cx="330734" cy="358367"/>
            <a:chOff x="4008787" y="1515946"/>
            <a:chExt cx="330734" cy="358367"/>
          </a:xfrm>
        </p:grpSpPr>
        <p:sp>
          <p:nvSpPr>
            <p:cNvPr id="12308" name="Google Shape;12308;p81"/>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1"/>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1"/>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1"/>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1"/>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1"/>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1"/>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1"/>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1"/>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1"/>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1"/>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1"/>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81"/>
          <p:cNvGrpSpPr/>
          <p:nvPr/>
        </p:nvGrpSpPr>
        <p:grpSpPr>
          <a:xfrm>
            <a:off x="3962539" y="2309185"/>
            <a:ext cx="378502" cy="218470"/>
            <a:chOff x="3962539" y="2508435"/>
            <a:chExt cx="378502" cy="218470"/>
          </a:xfrm>
        </p:grpSpPr>
        <p:sp>
          <p:nvSpPr>
            <p:cNvPr id="12324" name="Google Shape;12324;p81"/>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1"/>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1"/>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1"/>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1"/>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81"/>
          <p:cNvGrpSpPr/>
          <p:nvPr/>
        </p:nvGrpSpPr>
        <p:grpSpPr>
          <a:xfrm>
            <a:off x="2241439" y="2701687"/>
            <a:ext cx="225811" cy="358262"/>
            <a:chOff x="2241439" y="2900937"/>
            <a:chExt cx="225811" cy="358262"/>
          </a:xfrm>
        </p:grpSpPr>
        <p:sp>
          <p:nvSpPr>
            <p:cNvPr id="12332" name="Google Shape;12332;p81"/>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1"/>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1"/>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1"/>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1"/>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1"/>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1"/>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1"/>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1"/>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1"/>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1"/>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1"/>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1"/>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1"/>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1"/>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1"/>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1"/>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1"/>
          <p:cNvGrpSpPr/>
          <p:nvPr/>
        </p:nvGrpSpPr>
        <p:grpSpPr>
          <a:xfrm>
            <a:off x="3533936" y="3237888"/>
            <a:ext cx="361775" cy="246969"/>
            <a:chOff x="3533936" y="3437138"/>
            <a:chExt cx="361775" cy="246969"/>
          </a:xfrm>
        </p:grpSpPr>
        <p:sp>
          <p:nvSpPr>
            <p:cNvPr id="12350" name="Google Shape;12350;p81"/>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1"/>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1"/>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1"/>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1"/>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1"/>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1"/>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1"/>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1"/>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81"/>
          <p:cNvGrpSpPr/>
          <p:nvPr/>
        </p:nvGrpSpPr>
        <p:grpSpPr>
          <a:xfrm>
            <a:off x="3531838" y="1806202"/>
            <a:ext cx="358288" cy="323209"/>
            <a:chOff x="3531838" y="2005452"/>
            <a:chExt cx="358288" cy="323209"/>
          </a:xfrm>
        </p:grpSpPr>
        <p:sp>
          <p:nvSpPr>
            <p:cNvPr id="12362" name="Google Shape;12362;p81"/>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1"/>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1"/>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1"/>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1"/>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1"/>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1"/>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1"/>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1"/>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1"/>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1"/>
          <p:cNvGrpSpPr/>
          <p:nvPr/>
        </p:nvGrpSpPr>
        <p:grpSpPr>
          <a:xfrm>
            <a:off x="3136452" y="1316696"/>
            <a:ext cx="297988" cy="358393"/>
            <a:chOff x="3136452" y="1515946"/>
            <a:chExt cx="297988" cy="358393"/>
          </a:xfrm>
        </p:grpSpPr>
        <p:sp>
          <p:nvSpPr>
            <p:cNvPr id="12376" name="Google Shape;12376;p81"/>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1"/>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1"/>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1"/>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1"/>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1"/>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1"/>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1"/>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1"/>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1"/>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1"/>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81"/>
          <p:cNvGrpSpPr/>
          <p:nvPr/>
        </p:nvGrpSpPr>
        <p:grpSpPr>
          <a:xfrm>
            <a:off x="2674893" y="1316696"/>
            <a:ext cx="332254" cy="358393"/>
            <a:chOff x="2674893" y="1515946"/>
            <a:chExt cx="332254" cy="358393"/>
          </a:xfrm>
        </p:grpSpPr>
        <p:sp>
          <p:nvSpPr>
            <p:cNvPr id="12389" name="Google Shape;12389;p81"/>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1"/>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1"/>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1"/>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1"/>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1"/>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1"/>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1"/>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1"/>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1"/>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1"/>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1"/>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1"/>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1"/>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1"/>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1"/>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1"/>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1"/>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1"/>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1"/>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1"/>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1"/>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81"/>
          <p:cNvGrpSpPr/>
          <p:nvPr/>
        </p:nvGrpSpPr>
        <p:grpSpPr>
          <a:xfrm>
            <a:off x="1753768" y="2239263"/>
            <a:ext cx="358839" cy="358419"/>
            <a:chOff x="1753768" y="2438513"/>
            <a:chExt cx="358839" cy="358419"/>
          </a:xfrm>
        </p:grpSpPr>
        <p:sp>
          <p:nvSpPr>
            <p:cNvPr id="12412" name="Google Shape;12412;p81"/>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1"/>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1"/>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1"/>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1"/>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1"/>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1"/>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1"/>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1"/>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81"/>
          <p:cNvGrpSpPr/>
          <p:nvPr/>
        </p:nvGrpSpPr>
        <p:grpSpPr>
          <a:xfrm>
            <a:off x="2246840" y="1316722"/>
            <a:ext cx="301423" cy="358367"/>
            <a:chOff x="2246840" y="1515972"/>
            <a:chExt cx="301423" cy="358367"/>
          </a:xfrm>
        </p:grpSpPr>
        <p:sp>
          <p:nvSpPr>
            <p:cNvPr id="12422" name="Google Shape;12422;p81"/>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1"/>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1"/>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1"/>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1"/>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1"/>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1"/>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1"/>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1"/>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1"/>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1"/>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1"/>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1"/>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1"/>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1"/>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1"/>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1"/>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1"/>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1"/>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1"/>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81"/>
          <p:cNvGrpSpPr/>
          <p:nvPr/>
        </p:nvGrpSpPr>
        <p:grpSpPr>
          <a:xfrm>
            <a:off x="2703575" y="4087256"/>
            <a:ext cx="339097" cy="358446"/>
            <a:chOff x="2703575" y="4286506"/>
            <a:chExt cx="339097" cy="358446"/>
          </a:xfrm>
        </p:grpSpPr>
        <p:sp>
          <p:nvSpPr>
            <p:cNvPr id="12443" name="Google Shape;12443;p81"/>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1"/>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1"/>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1"/>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1"/>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1"/>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1"/>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1"/>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1"/>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1"/>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1"/>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81"/>
          <p:cNvGrpSpPr/>
          <p:nvPr/>
        </p:nvGrpSpPr>
        <p:grpSpPr>
          <a:xfrm>
            <a:off x="2638346" y="1806281"/>
            <a:ext cx="358551" cy="322869"/>
            <a:chOff x="2638346" y="2005531"/>
            <a:chExt cx="358551" cy="322869"/>
          </a:xfrm>
        </p:grpSpPr>
        <p:sp>
          <p:nvSpPr>
            <p:cNvPr id="12455" name="Google Shape;12455;p81"/>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1"/>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1"/>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1"/>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1"/>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1"/>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1"/>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1"/>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1"/>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1"/>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1"/>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1"/>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1"/>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1"/>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1"/>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1"/>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1"/>
          <p:cNvGrpSpPr/>
          <p:nvPr/>
        </p:nvGrpSpPr>
        <p:grpSpPr>
          <a:xfrm>
            <a:off x="2695605" y="2701583"/>
            <a:ext cx="221826" cy="358419"/>
            <a:chOff x="2695605" y="2900833"/>
            <a:chExt cx="221826" cy="358419"/>
          </a:xfrm>
        </p:grpSpPr>
        <p:sp>
          <p:nvSpPr>
            <p:cNvPr id="12472" name="Google Shape;12472;p81"/>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1"/>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1"/>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1"/>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1"/>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1"/>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1"/>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1"/>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1"/>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1"/>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81"/>
          <p:cNvGrpSpPr/>
          <p:nvPr/>
        </p:nvGrpSpPr>
        <p:grpSpPr>
          <a:xfrm>
            <a:off x="1309564" y="3182254"/>
            <a:ext cx="320509" cy="358341"/>
            <a:chOff x="1309564" y="3381504"/>
            <a:chExt cx="320509" cy="358341"/>
          </a:xfrm>
        </p:grpSpPr>
        <p:sp>
          <p:nvSpPr>
            <p:cNvPr id="12483" name="Google Shape;12483;p81"/>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1"/>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1"/>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1"/>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1"/>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1"/>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1"/>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1"/>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1"/>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1"/>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1"/>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81"/>
          <p:cNvGrpSpPr/>
          <p:nvPr/>
        </p:nvGrpSpPr>
        <p:grpSpPr>
          <a:xfrm>
            <a:off x="1309486" y="2243170"/>
            <a:ext cx="359311" cy="350554"/>
            <a:chOff x="1309486" y="2442420"/>
            <a:chExt cx="359311" cy="350554"/>
          </a:xfrm>
        </p:grpSpPr>
        <p:sp>
          <p:nvSpPr>
            <p:cNvPr id="12495" name="Google Shape;12495;p81"/>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1"/>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1"/>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1"/>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1"/>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1"/>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1"/>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1"/>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1"/>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1"/>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1"/>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1"/>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1"/>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1"/>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1"/>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1"/>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1"/>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1"/>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1"/>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1"/>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1"/>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1"/>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1"/>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1"/>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81"/>
          <p:cNvGrpSpPr/>
          <p:nvPr/>
        </p:nvGrpSpPr>
        <p:grpSpPr>
          <a:xfrm>
            <a:off x="3125755" y="3182254"/>
            <a:ext cx="278115" cy="358341"/>
            <a:chOff x="3125755" y="3381504"/>
            <a:chExt cx="278115" cy="358341"/>
          </a:xfrm>
        </p:grpSpPr>
        <p:sp>
          <p:nvSpPr>
            <p:cNvPr id="12520" name="Google Shape;12520;p81"/>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1"/>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1"/>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1"/>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1"/>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1"/>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1"/>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1"/>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1"/>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1"/>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1"/>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1"/>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1"/>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1"/>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1"/>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5" name="Google Shape;12535;p81"/>
          <p:cNvGrpSpPr/>
          <p:nvPr/>
        </p:nvGrpSpPr>
        <p:grpSpPr>
          <a:xfrm>
            <a:off x="1298081" y="1797341"/>
            <a:ext cx="358577" cy="341011"/>
            <a:chOff x="1298081" y="1996591"/>
            <a:chExt cx="358577" cy="341011"/>
          </a:xfrm>
        </p:grpSpPr>
        <p:sp>
          <p:nvSpPr>
            <p:cNvPr id="12536" name="Google Shape;12536;p81"/>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1"/>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1"/>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1"/>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1"/>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1"/>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1"/>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1"/>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1"/>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1"/>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1"/>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1"/>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1"/>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1"/>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1"/>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1"/>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1"/>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1"/>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1"/>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1"/>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1"/>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1"/>
          <p:cNvGrpSpPr/>
          <p:nvPr/>
        </p:nvGrpSpPr>
        <p:grpSpPr>
          <a:xfrm>
            <a:off x="3985322" y="3188153"/>
            <a:ext cx="358682" cy="346386"/>
            <a:chOff x="3985322" y="3387403"/>
            <a:chExt cx="358682" cy="346386"/>
          </a:xfrm>
        </p:grpSpPr>
        <p:sp>
          <p:nvSpPr>
            <p:cNvPr id="12558" name="Google Shape;12558;p81"/>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1"/>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1"/>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1"/>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1"/>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1"/>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1"/>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1"/>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1"/>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1"/>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1"/>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1"/>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1"/>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1"/>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1"/>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1"/>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1"/>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1"/>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1"/>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1"/>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1"/>
          <p:cNvGrpSpPr/>
          <p:nvPr/>
        </p:nvGrpSpPr>
        <p:grpSpPr>
          <a:xfrm>
            <a:off x="2162341" y="4087361"/>
            <a:ext cx="351341" cy="358262"/>
            <a:chOff x="2162341" y="4286611"/>
            <a:chExt cx="351341" cy="358262"/>
          </a:xfrm>
        </p:grpSpPr>
        <p:sp>
          <p:nvSpPr>
            <p:cNvPr id="12579" name="Google Shape;12579;p81"/>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1"/>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1"/>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1"/>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1"/>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1"/>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1"/>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1"/>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1"/>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1"/>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1"/>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1"/>
          <p:cNvGrpSpPr/>
          <p:nvPr/>
        </p:nvGrpSpPr>
        <p:grpSpPr>
          <a:xfrm>
            <a:off x="869949" y="3182228"/>
            <a:ext cx="303389" cy="358472"/>
            <a:chOff x="869949" y="3381478"/>
            <a:chExt cx="303389" cy="358472"/>
          </a:xfrm>
        </p:grpSpPr>
        <p:sp>
          <p:nvSpPr>
            <p:cNvPr id="12591" name="Google Shape;12591;p81"/>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1"/>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1"/>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1"/>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1"/>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1"/>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1"/>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1"/>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81"/>
          <p:cNvGrpSpPr/>
          <p:nvPr/>
        </p:nvGrpSpPr>
        <p:grpSpPr>
          <a:xfrm>
            <a:off x="1772461" y="2701583"/>
            <a:ext cx="261729" cy="358393"/>
            <a:chOff x="1772461" y="2900833"/>
            <a:chExt cx="261729" cy="358393"/>
          </a:xfrm>
        </p:grpSpPr>
        <p:sp>
          <p:nvSpPr>
            <p:cNvPr id="12600" name="Google Shape;12600;p81"/>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1"/>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1"/>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1"/>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1"/>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1"/>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1"/>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1"/>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1"/>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1"/>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1"/>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1"/>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1"/>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1"/>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1"/>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1"/>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1"/>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1"/>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81"/>
          <p:cNvGrpSpPr/>
          <p:nvPr/>
        </p:nvGrpSpPr>
        <p:grpSpPr>
          <a:xfrm>
            <a:off x="1352587" y="1316827"/>
            <a:ext cx="310992" cy="358262"/>
            <a:chOff x="1352587" y="1516077"/>
            <a:chExt cx="310992" cy="358262"/>
          </a:xfrm>
        </p:grpSpPr>
        <p:sp>
          <p:nvSpPr>
            <p:cNvPr id="12620" name="Google Shape;12620;p81"/>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1"/>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1"/>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1"/>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1"/>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1"/>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1"/>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1"/>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1"/>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1"/>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1"/>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1"/>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1"/>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1"/>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1"/>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1"/>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1"/>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1"/>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1"/>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1"/>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0" name="Google Shape;12640;p81"/>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81"/>
          <p:cNvGrpSpPr/>
          <p:nvPr/>
        </p:nvGrpSpPr>
        <p:grpSpPr>
          <a:xfrm>
            <a:off x="1319160" y="2701687"/>
            <a:ext cx="265295" cy="358262"/>
            <a:chOff x="1319160" y="2900937"/>
            <a:chExt cx="265295" cy="358262"/>
          </a:xfrm>
        </p:grpSpPr>
        <p:sp>
          <p:nvSpPr>
            <p:cNvPr id="12642" name="Google Shape;12642;p81"/>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1"/>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1"/>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1"/>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1"/>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1"/>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1"/>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1"/>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1"/>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1"/>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1"/>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1"/>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1"/>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1"/>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1"/>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1"/>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1"/>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1"/>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1"/>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1"/>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1"/>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81"/>
          <p:cNvGrpSpPr/>
          <p:nvPr/>
        </p:nvGrpSpPr>
        <p:grpSpPr>
          <a:xfrm>
            <a:off x="3978401" y="1805966"/>
            <a:ext cx="358839" cy="323472"/>
            <a:chOff x="3978401" y="2005216"/>
            <a:chExt cx="358839" cy="323472"/>
          </a:xfrm>
        </p:grpSpPr>
        <p:sp>
          <p:nvSpPr>
            <p:cNvPr id="12664" name="Google Shape;12664;p81"/>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1"/>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1"/>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1"/>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1"/>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1"/>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1"/>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1"/>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1"/>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1"/>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81"/>
          <p:cNvGrpSpPr/>
          <p:nvPr/>
        </p:nvGrpSpPr>
        <p:grpSpPr>
          <a:xfrm>
            <a:off x="865099" y="2239394"/>
            <a:ext cx="360569" cy="358210"/>
            <a:chOff x="865099" y="2438644"/>
            <a:chExt cx="360569" cy="358210"/>
          </a:xfrm>
        </p:grpSpPr>
        <p:sp>
          <p:nvSpPr>
            <p:cNvPr id="12675" name="Google Shape;12675;p81"/>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1"/>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1"/>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1"/>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1"/>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1"/>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1"/>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1"/>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1"/>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1"/>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1"/>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1"/>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1"/>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1"/>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1"/>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1"/>
          <p:cNvGrpSpPr/>
          <p:nvPr/>
        </p:nvGrpSpPr>
        <p:grpSpPr>
          <a:xfrm>
            <a:off x="3126490" y="2701766"/>
            <a:ext cx="265242" cy="358288"/>
            <a:chOff x="3126490" y="2901016"/>
            <a:chExt cx="265242" cy="358288"/>
          </a:xfrm>
        </p:grpSpPr>
        <p:sp>
          <p:nvSpPr>
            <p:cNvPr id="12691" name="Google Shape;12691;p81"/>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1"/>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1"/>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1"/>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1"/>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1"/>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1"/>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1"/>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1"/>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1"/>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1"/>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1"/>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1"/>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1"/>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1"/>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1"/>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1"/>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1"/>
          <p:cNvGrpSpPr/>
          <p:nvPr/>
        </p:nvGrpSpPr>
        <p:grpSpPr>
          <a:xfrm>
            <a:off x="2671485" y="3182202"/>
            <a:ext cx="289336" cy="358393"/>
            <a:chOff x="2671485" y="3381452"/>
            <a:chExt cx="289336" cy="358393"/>
          </a:xfrm>
        </p:grpSpPr>
        <p:sp>
          <p:nvSpPr>
            <p:cNvPr id="12709" name="Google Shape;12709;p81"/>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1"/>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1"/>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1"/>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1"/>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1"/>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1"/>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1"/>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1"/>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1"/>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1"/>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1"/>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1"/>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1"/>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1"/>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81"/>
          <p:cNvGrpSpPr/>
          <p:nvPr/>
        </p:nvGrpSpPr>
        <p:grpSpPr>
          <a:xfrm>
            <a:off x="7153891" y="1314152"/>
            <a:ext cx="289546" cy="364974"/>
            <a:chOff x="7153891" y="1513402"/>
            <a:chExt cx="289546" cy="364974"/>
          </a:xfrm>
        </p:grpSpPr>
        <p:sp>
          <p:nvSpPr>
            <p:cNvPr id="12725" name="Google Shape;12725;p81"/>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1"/>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1"/>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1"/>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1"/>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1"/>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1"/>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1"/>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1"/>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1"/>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1"/>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1"/>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1"/>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1"/>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1"/>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1"/>
          <p:cNvGrpSpPr/>
          <p:nvPr/>
        </p:nvGrpSpPr>
        <p:grpSpPr>
          <a:xfrm>
            <a:off x="6255941" y="3598300"/>
            <a:ext cx="284958" cy="364974"/>
            <a:chOff x="6255941" y="3797550"/>
            <a:chExt cx="284958" cy="364974"/>
          </a:xfrm>
        </p:grpSpPr>
        <p:sp>
          <p:nvSpPr>
            <p:cNvPr id="12741" name="Google Shape;12741;p81"/>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1"/>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1"/>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1"/>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1"/>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1"/>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1"/>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1"/>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1"/>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1"/>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1"/>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1"/>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1"/>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1"/>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1"/>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81"/>
          <p:cNvGrpSpPr/>
          <p:nvPr/>
        </p:nvGrpSpPr>
        <p:grpSpPr>
          <a:xfrm>
            <a:off x="6698309" y="1314152"/>
            <a:ext cx="300557" cy="364974"/>
            <a:chOff x="6698309" y="1513402"/>
            <a:chExt cx="300557" cy="364974"/>
          </a:xfrm>
        </p:grpSpPr>
        <p:sp>
          <p:nvSpPr>
            <p:cNvPr id="12757" name="Google Shape;12757;p81"/>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1"/>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1"/>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1"/>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1"/>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1"/>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1"/>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1"/>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1"/>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1"/>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1"/>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1"/>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1"/>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1"/>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1"/>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1"/>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1"/>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81"/>
          <p:cNvGrpSpPr/>
          <p:nvPr/>
        </p:nvGrpSpPr>
        <p:grpSpPr>
          <a:xfrm>
            <a:off x="5327187" y="1314152"/>
            <a:ext cx="342243" cy="364974"/>
            <a:chOff x="5327187" y="1513402"/>
            <a:chExt cx="342243" cy="364974"/>
          </a:xfrm>
        </p:grpSpPr>
        <p:sp>
          <p:nvSpPr>
            <p:cNvPr id="12775" name="Google Shape;12775;p81"/>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1"/>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1"/>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1"/>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1"/>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1"/>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1"/>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1"/>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1"/>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1"/>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1"/>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1"/>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1"/>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1"/>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1"/>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81"/>
          <p:cNvGrpSpPr/>
          <p:nvPr/>
        </p:nvGrpSpPr>
        <p:grpSpPr>
          <a:xfrm>
            <a:off x="5782978" y="1314152"/>
            <a:ext cx="330839" cy="364974"/>
            <a:chOff x="5782978" y="1513402"/>
            <a:chExt cx="330839" cy="364974"/>
          </a:xfrm>
        </p:grpSpPr>
        <p:sp>
          <p:nvSpPr>
            <p:cNvPr id="12791" name="Google Shape;12791;p81"/>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1"/>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1"/>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1"/>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1"/>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1"/>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1"/>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1"/>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1"/>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1"/>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1"/>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1"/>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1"/>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1"/>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1"/>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1"/>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7" name="Google Shape;12807;p81"/>
          <p:cNvGrpSpPr/>
          <p:nvPr/>
        </p:nvGrpSpPr>
        <p:grpSpPr>
          <a:xfrm>
            <a:off x="4905609" y="3598300"/>
            <a:ext cx="285063" cy="364974"/>
            <a:chOff x="4905609" y="3797550"/>
            <a:chExt cx="285063" cy="364974"/>
          </a:xfrm>
        </p:grpSpPr>
        <p:sp>
          <p:nvSpPr>
            <p:cNvPr id="12808" name="Google Shape;12808;p81"/>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1"/>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1"/>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1"/>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1"/>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1"/>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1"/>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1"/>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1"/>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1"/>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1"/>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1"/>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1"/>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1"/>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1"/>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1"/>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81"/>
          <p:cNvGrpSpPr/>
          <p:nvPr/>
        </p:nvGrpSpPr>
        <p:grpSpPr>
          <a:xfrm>
            <a:off x="8056219" y="1314100"/>
            <a:ext cx="285168" cy="365026"/>
            <a:chOff x="8056219" y="1513350"/>
            <a:chExt cx="285168" cy="365026"/>
          </a:xfrm>
        </p:grpSpPr>
        <p:sp>
          <p:nvSpPr>
            <p:cNvPr id="12825" name="Google Shape;12825;p81"/>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1"/>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1"/>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1"/>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1"/>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1"/>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1"/>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1"/>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1"/>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1"/>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1"/>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1"/>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1"/>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1"/>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1"/>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1"/>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1"/>
          <p:cNvGrpSpPr/>
          <p:nvPr/>
        </p:nvGrpSpPr>
        <p:grpSpPr>
          <a:xfrm>
            <a:off x="6233054" y="1314152"/>
            <a:ext cx="330839" cy="364974"/>
            <a:chOff x="6233054" y="1513402"/>
            <a:chExt cx="330839" cy="364974"/>
          </a:xfrm>
        </p:grpSpPr>
        <p:sp>
          <p:nvSpPr>
            <p:cNvPr id="12842" name="Google Shape;12842;p81"/>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1"/>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1"/>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1"/>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1"/>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1"/>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1"/>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1"/>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1"/>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1"/>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1"/>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1"/>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1"/>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1"/>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1"/>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1"/>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1"/>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1"/>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1"/>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1"/>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1"/>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1"/>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81"/>
          <p:cNvGrpSpPr/>
          <p:nvPr/>
        </p:nvGrpSpPr>
        <p:grpSpPr>
          <a:xfrm>
            <a:off x="5805866" y="3598221"/>
            <a:ext cx="285168" cy="365288"/>
            <a:chOff x="5805866" y="3797471"/>
            <a:chExt cx="285168" cy="365288"/>
          </a:xfrm>
        </p:grpSpPr>
        <p:sp>
          <p:nvSpPr>
            <p:cNvPr id="12865" name="Google Shape;12865;p81"/>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1"/>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1"/>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1"/>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1"/>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1"/>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1"/>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1"/>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1"/>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1"/>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1"/>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1"/>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1"/>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1"/>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1"/>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1"/>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1"/>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1"/>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1"/>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1"/>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81"/>
          <p:cNvGrpSpPr/>
          <p:nvPr/>
        </p:nvGrpSpPr>
        <p:grpSpPr>
          <a:xfrm>
            <a:off x="5355790" y="3598221"/>
            <a:ext cx="284958" cy="365052"/>
            <a:chOff x="5355790" y="3797471"/>
            <a:chExt cx="284958" cy="365052"/>
          </a:xfrm>
        </p:grpSpPr>
        <p:sp>
          <p:nvSpPr>
            <p:cNvPr id="12886" name="Google Shape;12886;p81"/>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1"/>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1"/>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1"/>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1"/>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1"/>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1"/>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1"/>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1"/>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1"/>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1"/>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1"/>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1"/>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1"/>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1"/>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1"/>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1"/>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1"/>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1"/>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1"/>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1"/>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1"/>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1"/>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1"/>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81"/>
          <p:cNvGrpSpPr/>
          <p:nvPr/>
        </p:nvGrpSpPr>
        <p:grpSpPr>
          <a:xfrm>
            <a:off x="7156067" y="3598300"/>
            <a:ext cx="285089" cy="364974"/>
            <a:chOff x="7156067" y="3797550"/>
            <a:chExt cx="285089" cy="364974"/>
          </a:xfrm>
        </p:grpSpPr>
        <p:sp>
          <p:nvSpPr>
            <p:cNvPr id="12911" name="Google Shape;12911;p81"/>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1"/>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1"/>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1"/>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1"/>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1"/>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1"/>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1"/>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1"/>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1"/>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1"/>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1"/>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1"/>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1"/>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1"/>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1"/>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1"/>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1"/>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81"/>
          <p:cNvGrpSpPr/>
          <p:nvPr/>
        </p:nvGrpSpPr>
        <p:grpSpPr>
          <a:xfrm>
            <a:off x="6255941" y="4086837"/>
            <a:ext cx="284958" cy="364948"/>
            <a:chOff x="6255941" y="4286087"/>
            <a:chExt cx="284958" cy="364948"/>
          </a:xfrm>
        </p:grpSpPr>
        <p:sp>
          <p:nvSpPr>
            <p:cNvPr id="12930" name="Google Shape;12930;p81"/>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1"/>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1"/>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1"/>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1"/>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1"/>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1"/>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1"/>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1"/>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1"/>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1"/>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1"/>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1"/>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1"/>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1"/>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1"/>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1"/>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1"/>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1"/>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1"/>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1"/>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81"/>
          <p:cNvGrpSpPr/>
          <p:nvPr/>
        </p:nvGrpSpPr>
        <p:grpSpPr>
          <a:xfrm>
            <a:off x="7606143" y="3598352"/>
            <a:ext cx="285089" cy="364948"/>
            <a:chOff x="7606143" y="3797602"/>
            <a:chExt cx="285089" cy="364948"/>
          </a:xfrm>
        </p:grpSpPr>
        <p:sp>
          <p:nvSpPr>
            <p:cNvPr id="12952" name="Google Shape;12952;p81"/>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1"/>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1"/>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1"/>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1"/>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1"/>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1"/>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1"/>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1"/>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1"/>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1"/>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1"/>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1"/>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1"/>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1"/>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1"/>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1"/>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1"/>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1"/>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1"/>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1"/>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1"/>
          <p:cNvGrpSpPr/>
          <p:nvPr/>
        </p:nvGrpSpPr>
        <p:grpSpPr>
          <a:xfrm>
            <a:off x="7606143" y="3157269"/>
            <a:ext cx="285089" cy="365052"/>
            <a:chOff x="7606143" y="3356519"/>
            <a:chExt cx="285089" cy="365052"/>
          </a:xfrm>
        </p:grpSpPr>
        <p:sp>
          <p:nvSpPr>
            <p:cNvPr id="12974" name="Google Shape;12974;p81"/>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1"/>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1"/>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1"/>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1"/>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1"/>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1"/>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1"/>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1"/>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1"/>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1"/>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1"/>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1"/>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1"/>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1"/>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1"/>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1"/>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81"/>
          <p:cNvGrpSpPr/>
          <p:nvPr/>
        </p:nvGrpSpPr>
        <p:grpSpPr>
          <a:xfrm>
            <a:off x="4905557" y="4086260"/>
            <a:ext cx="285797" cy="366390"/>
            <a:chOff x="4905557" y="4285510"/>
            <a:chExt cx="285797" cy="366390"/>
          </a:xfrm>
        </p:grpSpPr>
        <p:sp>
          <p:nvSpPr>
            <p:cNvPr id="12992" name="Google Shape;12992;p81"/>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1"/>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1"/>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1"/>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1"/>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1"/>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1"/>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1"/>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1"/>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1"/>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1"/>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1"/>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1"/>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1"/>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1"/>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1"/>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81"/>
          <p:cNvGrpSpPr/>
          <p:nvPr/>
        </p:nvGrpSpPr>
        <p:grpSpPr>
          <a:xfrm>
            <a:off x="7606248" y="2232053"/>
            <a:ext cx="284984" cy="364843"/>
            <a:chOff x="7606248" y="2431303"/>
            <a:chExt cx="284984" cy="364843"/>
          </a:xfrm>
        </p:grpSpPr>
        <p:sp>
          <p:nvSpPr>
            <p:cNvPr id="13009" name="Google Shape;13009;p81"/>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1"/>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1"/>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1"/>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1"/>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1"/>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1"/>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1"/>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1"/>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1"/>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1"/>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1"/>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1"/>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1"/>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1"/>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1"/>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81"/>
          <p:cNvGrpSpPr/>
          <p:nvPr/>
        </p:nvGrpSpPr>
        <p:grpSpPr>
          <a:xfrm>
            <a:off x="5805866" y="4086837"/>
            <a:ext cx="284879" cy="364948"/>
            <a:chOff x="5805866" y="4286087"/>
            <a:chExt cx="284879" cy="364948"/>
          </a:xfrm>
        </p:grpSpPr>
        <p:sp>
          <p:nvSpPr>
            <p:cNvPr id="13026" name="Google Shape;13026;p81"/>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1"/>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1"/>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1"/>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1"/>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1"/>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1"/>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1"/>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1"/>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1"/>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1"/>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1"/>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1"/>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1"/>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1"/>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1"/>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1"/>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1"/>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1"/>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1"/>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1"/>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1"/>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81"/>
          <p:cNvGrpSpPr/>
          <p:nvPr/>
        </p:nvGrpSpPr>
        <p:grpSpPr>
          <a:xfrm>
            <a:off x="5355790" y="4086837"/>
            <a:ext cx="284958" cy="364948"/>
            <a:chOff x="5355790" y="4286087"/>
            <a:chExt cx="284958" cy="364948"/>
          </a:xfrm>
        </p:grpSpPr>
        <p:sp>
          <p:nvSpPr>
            <p:cNvPr id="13049" name="Google Shape;13049;p81"/>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1"/>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1"/>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1"/>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1"/>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1"/>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1"/>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1"/>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1"/>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1"/>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1"/>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1"/>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1"/>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1"/>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1"/>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1"/>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1"/>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1"/>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1"/>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1"/>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1"/>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1"/>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1"/>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81"/>
          <p:cNvGrpSpPr/>
          <p:nvPr/>
        </p:nvGrpSpPr>
        <p:grpSpPr>
          <a:xfrm>
            <a:off x="8056219" y="1784258"/>
            <a:ext cx="284984" cy="364869"/>
            <a:chOff x="8056219" y="1983508"/>
            <a:chExt cx="284984" cy="364869"/>
          </a:xfrm>
        </p:grpSpPr>
        <p:sp>
          <p:nvSpPr>
            <p:cNvPr id="13073" name="Google Shape;13073;p81"/>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1"/>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1"/>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1"/>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1"/>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1"/>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1"/>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1"/>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1"/>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1"/>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1"/>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1"/>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1"/>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1"/>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81"/>
          <p:cNvGrpSpPr/>
          <p:nvPr/>
        </p:nvGrpSpPr>
        <p:grpSpPr>
          <a:xfrm>
            <a:off x="7161782" y="4086732"/>
            <a:ext cx="273580" cy="365131"/>
            <a:chOff x="7161782" y="4285982"/>
            <a:chExt cx="273580" cy="365131"/>
          </a:xfrm>
        </p:grpSpPr>
        <p:sp>
          <p:nvSpPr>
            <p:cNvPr id="13088" name="Google Shape;13088;p81"/>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1"/>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1"/>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1"/>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1"/>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1"/>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1"/>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1"/>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1"/>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1"/>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1"/>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1"/>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1"/>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1"/>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1"/>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81"/>
          <p:cNvGrpSpPr/>
          <p:nvPr/>
        </p:nvGrpSpPr>
        <p:grpSpPr>
          <a:xfrm>
            <a:off x="7606352" y="1784258"/>
            <a:ext cx="285063" cy="364869"/>
            <a:chOff x="7606352" y="1983508"/>
            <a:chExt cx="285063" cy="364869"/>
          </a:xfrm>
        </p:grpSpPr>
        <p:sp>
          <p:nvSpPr>
            <p:cNvPr id="13104" name="Google Shape;13104;p81"/>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1"/>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1"/>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1"/>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1"/>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1"/>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1"/>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1"/>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1"/>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1"/>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1"/>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1"/>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1"/>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1"/>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1"/>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1"/>
          <p:cNvGrpSpPr/>
          <p:nvPr/>
        </p:nvGrpSpPr>
        <p:grpSpPr>
          <a:xfrm>
            <a:off x="7611937" y="4086837"/>
            <a:ext cx="273580" cy="365052"/>
            <a:chOff x="7611937" y="4286087"/>
            <a:chExt cx="273580" cy="365052"/>
          </a:xfrm>
        </p:grpSpPr>
        <p:sp>
          <p:nvSpPr>
            <p:cNvPr id="13120" name="Google Shape;13120;p81"/>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1"/>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1"/>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1"/>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1"/>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1"/>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1"/>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1"/>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1"/>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1"/>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1"/>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1"/>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1"/>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1"/>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1"/>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1"/>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1"/>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1"/>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1"/>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1"/>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1"/>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81"/>
          <p:cNvGrpSpPr/>
          <p:nvPr/>
        </p:nvGrpSpPr>
        <p:grpSpPr>
          <a:xfrm>
            <a:off x="8061934" y="2231948"/>
            <a:ext cx="273658" cy="365052"/>
            <a:chOff x="8061934" y="2431198"/>
            <a:chExt cx="273658" cy="365052"/>
          </a:xfrm>
        </p:grpSpPr>
        <p:sp>
          <p:nvSpPr>
            <p:cNvPr id="13142" name="Google Shape;13142;p81"/>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1"/>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1"/>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1"/>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1"/>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1"/>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1"/>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1"/>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1"/>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1"/>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1"/>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1"/>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1"/>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1"/>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1"/>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1"/>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81"/>
          <p:cNvGrpSpPr/>
          <p:nvPr/>
        </p:nvGrpSpPr>
        <p:grpSpPr>
          <a:xfrm>
            <a:off x="7161861" y="3157269"/>
            <a:ext cx="273501" cy="365131"/>
            <a:chOff x="7161861" y="3356519"/>
            <a:chExt cx="273501" cy="365131"/>
          </a:xfrm>
        </p:grpSpPr>
        <p:sp>
          <p:nvSpPr>
            <p:cNvPr id="13159" name="Google Shape;13159;p81"/>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1"/>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1"/>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1"/>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1"/>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1"/>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1"/>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1"/>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1"/>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1"/>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1"/>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1"/>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1"/>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1"/>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1"/>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1"/>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1"/>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1"/>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1"/>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1"/>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81"/>
          <p:cNvGrpSpPr/>
          <p:nvPr/>
        </p:nvGrpSpPr>
        <p:grpSpPr>
          <a:xfrm>
            <a:off x="7156067" y="1784258"/>
            <a:ext cx="285089" cy="365131"/>
            <a:chOff x="7156067" y="1983508"/>
            <a:chExt cx="285089" cy="365131"/>
          </a:xfrm>
        </p:grpSpPr>
        <p:sp>
          <p:nvSpPr>
            <p:cNvPr id="13180" name="Google Shape;13180;p81"/>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1"/>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1"/>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1"/>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1"/>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1"/>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1"/>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1"/>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1"/>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1"/>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1"/>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1"/>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1"/>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1"/>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1"/>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1"/>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1"/>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1"/>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81"/>
          <p:cNvGrpSpPr/>
          <p:nvPr/>
        </p:nvGrpSpPr>
        <p:grpSpPr>
          <a:xfrm>
            <a:off x="5355790" y="1784258"/>
            <a:ext cx="284879" cy="364974"/>
            <a:chOff x="5355790" y="1983508"/>
            <a:chExt cx="284879" cy="364974"/>
          </a:xfrm>
        </p:grpSpPr>
        <p:sp>
          <p:nvSpPr>
            <p:cNvPr id="13199" name="Google Shape;13199;p81"/>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1"/>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1"/>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1"/>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1"/>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1"/>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1"/>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1"/>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1"/>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1"/>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1"/>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1"/>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1"/>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1"/>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1"/>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1"/>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1"/>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81"/>
          <p:cNvGrpSpPr/>
          <p:nvPr/>
        </p:nvGrpSpPr>
        <p:grpSpPr>
          <a:xfrm>
            <a:off x="7161573" y="2695500"/>
            <a:ext cx="273868" cy="365131"/>
            <a:chOff x="7161573" y="2894750"/>
            <a:chExt cx="273868" cy="365131"/>
          </a:xfrm>
        </p:grpSpPr>
        <p:sp>
          <p:nvSpPr>
            <p:cNvPr id="13217" name="Google Shape;13217;p81"/>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1"/>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1"/>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1"/>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1"/>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1"/>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1"/>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1"/>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1"/>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1"/>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1"/>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1"/>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81"/>
          <p:cNvGrpSpPr/>
          <p:nvPr/>
        </p:nvGrpSpPr>
        <p:grpSpPr>
          <a:xfrm>
            <a:off x="4911692" y="1314152"/>
            <a:ext cx="273108" cy="364974"/>
            <a:chOff x="4911692" y="1513402"/>
            <a:chExt cx="273108" cy="364974"/>
          </a:xfrm>
        </p:grpSpPr>
        <p:sp>
          <p:nvSpPr>
            <p:cNvPr id="13230" name="Google Shape;13230;p81"/>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1"/>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1"/>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1"/>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1"/>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1"/>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1"/>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1"/>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1"/>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1"/>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1"/>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1"/>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1"/>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1"/>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1"/>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1"/>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1"/>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1"/>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81"/>
          <p:cNvGrpSpPr/>
          <p:nvPr/>
        </p:nvGrpSpPr>
        <p:grpSpPr>
          <a:xfrm>
            <a:off x="8062013" y="3598378"/>
            <a:ext cx="273580" cy="364921"/>
            <a:chOff x="8062013" y="3797628"/>
            <a:chExt cx="273580" cy="364921"/>
          </a:xfrm>
        </p:grpSpPr>
        <p:sp>
          <p:nvSpPr>
            <p:cNvPr id="13249" name="Google Shape;13249;p81"/>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1"/>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1"/>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1"/>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1"/>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1"/>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1"/>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1"/>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1"/>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1"/>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1"/>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1"/>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1"/>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1"/>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1"/>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1"/>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1"/>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1"/>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1"/>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1"/>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1"/>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1"/>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81"/>
          <p:cNvGrpSpPr/>
          <p:nvPr/>
        </p:nvGrpSpPr>
        <p:grpSpPr>
          <a:xfrm>
            <a:off x="6711785" y="3157348"/>
            <a:ext cx="273501" cy="365052"/>
            <a:chOff x="6711785" y="3356598"/>
            <a:chExt cx="273501" cy="365052"/>
          </a:xfrm>
        </p:grpSpPr>
        <p:sp>
          <p:nvSpPr>
            <p:cNvPr id="13272" name="Google Shape;13272;p81"/>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1"/>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1"/>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1"/>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1"/>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1"/>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1"/>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1"/>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1"/>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1"/>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1"/>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1"/>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1"/>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1"/>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1"/>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1"/>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1"/>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81"/>
          <p:cNvGrpSpPr/>
          <p:nvPr/>
        </p:nvGrpSpPr>
        <p:grpSpPr>
          <a:xfrm>
            <a:off x="6261814" y="3157348"/>
            <a:ext cx="273501" cy="364948"/>
            <a:chOff x="6261814" y="3356598"/>
            <a:chExt cx="273501" cy="364948"/>
          </a:xfrm>
        </p:grpSpPr>
        <p:sp>
          <p:nvSpPr>
            <p:cNvPr id="13290" name="Google Shape;13290;p81"/>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1"/>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1"/>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1"/>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1"/>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1"/>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1"/>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1"/>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1"/>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1"/>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1"/>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1"/>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1"/>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1"/>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1"/>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1"/>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1"/>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1"/>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1"/>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81"/>
          <p:cNvGrpSpPr/>
          <p:nvPr/>
        </p:nvGrpSpPr>
        <p:grpSpPr>
          <a:xfrm>
            <a:off x="7611753" y="2695421"/>
            <a:ext cx="273868" cy="365131"/>
            <a:chOff x="7611753" y="2894671"/>
            <a:chExt cx="273868" cy="365131"/>
          </a:xfrm>
        </p:grpSpPr>
        <p:sp>
          <p:nvSpPr>
            <p:cNvPr id="13310" name="Google Shape;13310;p81"/>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1"/>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1"/>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1"/>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1"/>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1"/>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1"/>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1"/>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1"/>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1"/>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1"/>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1"/>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1"/>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1"/>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1"/>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1"/>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1"/>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1"/>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81"/>
          <p:cNvGrpSpPr/>
          <p:nvPr/>
        </p:nvGrpSpPr>
        <p:grpSpPr>
          <a:xfrm>
            <a:off x="6706096" y="1784232"/>
            <a:ext cx="284984" cy="364895"/>
            <a:chOff x="6706096" y="1983482"/>
            <a:chExt cx="284984" cy="364895"/>
          </a:xfrm>
        </p:grpSpPr>
        <p:sp>
          <p:nvSpPr>
            <p:cNvPr id="13329" name="Google Shape;13329;p81"/>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1"/>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1"/>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1"/>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1"/>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1"/>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1"/>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1"/>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1"/>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1"/>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1"/>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1"/>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1"/>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1"/>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1"/>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1"/>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1"/>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1"/>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1"/>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1"/>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1"/>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1"/>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1"/>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1"/>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1"/>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81"/>
          <p:cNvGrpSpPr/>
          <p:nvPr/>
        </p:nvGrpSpPr>
        <p:grpSpPr>
          <a:xfrm>
            <a:off x="6261526" y="2695421"/>
            <a:ext cx="273868" cy="365026"/>
            <a:chOff x="6261526" y="2894671"/>
            <a:chExt cx="273868" cy="365026"/>
          </a:xfrm>
        </p:grpSpPr>
        <p:sp>
          <p:nvSpPr>
            <p:cNvPr id="13355" name="Google Shape;13355;p81"/>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1"/>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1"/>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1"/>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1"/>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1"/>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1"/>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1"/>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1"/>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1"/>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1"/>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1"/>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1"/>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1"/>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1"/>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1"/>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1"/>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81"/>
          <p:cNvGrpSpPr/>
          <p:nvPr/>
        </p:nvGrpSpPr>
        <p:grpSpPr>
          <a:xfrm>
            <a:off x="4905609" y="1784258"/>
            <a:ext cx="285063" cy="364869"/>
            <a:chOff x="4905609" y="1983508"/>
            <a:chExt cx="285063" cy="364869"/>
          </a:xfrm>
        </p:grpSpPr>
        <p:sp>
          <p:nvSpPr>
            <p:cNvPr id="13373" name="Google Shape;13373;p81"/>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1"/>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1"/>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1"/>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1"/>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1"/>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1"/>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1"/>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1"/>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1"/>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1"/>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1"/>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1"/>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1"/>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1"/>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1"/>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1"/>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1"/>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1"/>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1"/>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1"/>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1"/>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1"/>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1"/>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1"/>
          <p:cNvGrpSpPr/>
          <p:nvPr/>
        </p:nvGrpSpPr>
        <p:grpSpPr>
          <a:xfrm>
            <a:off x="5811555" y="2695500"/>
            <a:ext cx="273684" cy="365052"/>
            <a:chOff x="5811555" y="2894750"/>
            <a:chExt cx="273684" cy="365052"/>
          </a:xfrm>
        </p:grpSpPr>
        <p:sp>
          <p:nvSpPr>
            <p:cNvPr id="13398" name="Google Shape;13398;p81"/>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1"/>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1"/>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1"/>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1"/>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1"/>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1"/>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1"/>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1"/>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1"/>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1"/>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1"/>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1"/>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1"/>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1"/>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1"/>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1"/>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81"/>
          <p:cNvGrpSpPr/>
          <p:nvPr/>
        </p:nvGrpSpPr>
        <p:grpSpPr>
          <a:xfrm>
            <a:off x="5361296" y="2695500"/>
            <a:ext cx="274052" cy="365157"/>
            <a:chOff x="5361296" y="2894750"/>
            <a:chExt cx="274052" cy="365157"/>
          </a:xfrm>
        </p:grpSpPr>
        <p:sp>
          <p:nvSpPr>
            <p:cNvPr id="13416" name="Google Shape;13416;p81"/>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1"/>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1"/>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1"/>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1"/>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1"/>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1"/>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1"/>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1"/>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1"/>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1"/>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1"/>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1"/>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1"/>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1"/>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1"/>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1"/>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81"/>
          <p:cNvGrpSpPr/>
          <p:nvPr/>
        </p:nvGrpSpPr>
        <p:grpSpPr>
          <a:xfrm>
            <a:off x="5805866" y="1784180"/>
            <a:ext cx="284958" cy="365079"/>
            <a:chOff x="5805866" y="1983430"/>
            <a:chExt cx="284958" cy="365079"/>
          </a:xfrm>
        </p:grpSpPr>
        <p:sp>
          <p:nvSpPr>
            <p:cNvPr id="13434" name="Google Shape;13434;p81"/>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1"/>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1"/>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1"/>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1"/>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1"/>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1"/>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1"/>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1"/>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1"/>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1"/>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1"/>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1"/>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1"/>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1"/>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1"/>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1"/>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1"/>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1"/>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1"/>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1"/>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1"/>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1"/>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1"/>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1"/>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1"/>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1"/>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81"/>
          <p:cNvGrpSpPr/>
          <p:nvPr/>
        </p:nvGrpSpPr>
        <p:grpSpPr>
          <a:xfrm>
            <a:off x="6255941" y="1784258"/>
            <a:ext cx="284958" cy="364948"/>
            <a:chOff x="6255941" y="1983508"/>
            <a:chExt cx="284958" cy="364948"/>
          </a:xfrm>
        </p:grpSpPr>
        <p:sp>
          <p:nvSpPr>
            <p:cNvPr id="13462" name="Google Shape;13462;p81"/>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1"/>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1"/>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1"/>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1"/>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1"/>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1"/>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1"/>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1"/>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1"/>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1"/>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1"/>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1"/>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1"/>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1"/>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1"/>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1"/>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1"/>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1"/>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1"/>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1"/>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1"/>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1"/>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1"/>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1"/>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1"/>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1"/>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1"/>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81"/>
          <p:cNvGrpSpPr/>
          <p:nvPr/>
        </p:nvGrpSpPr>
        <p:grpSpPr>
          <a:xfrm>
            <a:off x="6711706" y="2695605"/>
            <a:ext cx="273763" cy="364948"/>
            <a:chOff x="6711706" y="2894855"/>
            <a:chExt cx="273763" cy="364948"/>
          </a:xfrm>
        </p:grpSpPr>
        <p:sp>
          <p:nvSpPr>
            <p:cNvPr id="13491" name="Google Shape;13491;p81"/>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1"/>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1"/>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1"/>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1"/>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1"/>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1"/>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1"/>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1"/>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1"/>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1"/>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1"/>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1"/>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1"/>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1"/>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1"/>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1"/>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1"/>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81"/>
          <p:cNvGrpSpPr/>
          <p:nvPr/>
        </p:nvGrpSpPr>
        <p:grpSpPr>
          <a:xfrm>
            <a:off x="7611753" y="1314152"/>
            <a:ext cx="273501" cy="364974"/>
            <a:chOff x="7611753" y="1513402"/>
            <a:chExt cx="273501" cy="364974"/>
          </a:xfrm>
        </p:grpSpPr>
        <p:sp>
          <p:nvSpPr>
            <p:cNvPr id="13510" name="Google Shape;13510;p81"/>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1"/>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1"/>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1"/>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1"/>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1"/>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1"/>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1"/>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1"/>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1"/>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1"/>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1"/>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1"/>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1"/>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1"/>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1"/>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81"/>
          <p:cNvGrpSpPr/>
          <p:nvPr/>
        </p:nvGrpSpPr>
        <p:grpSpPr>
          <a:xfrm>
            <a:off x="6711706" y="4086837"/>
            <a:ext cx="273580" cy="365052"/>
            <a:chOff x="6711706" y="4286087"/>
            <a:chExt cx="273580" cy="365052"/>
          </a:xfrm>
        </p:grpSpPr>
        <p:sp>
          <p:nvSpPr>
            <p:cNvPr id="13527" name="Google Shape;13527;p81"/>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1"/>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1"/>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1"/>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1"/>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1"/>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1"/>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1"/>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1"/>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1"/>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1"/>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1"/>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1"/>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1"/>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1"/>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1"/>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1"/>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1"/>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81"/>
          <p:cNvGrpSpPr/>
          <p:nvPr/>
        </p:nvGrpSpPr>
        <p:grpSpPr>
          <a:xfrm>
            <a:off x="8058499" y="4086837"/>
            <a:ext cx="280606" cy="365052"/>
            <a:chOff x="8058499" y="4286087"/>
            <a:chExt cx="280606" cy="365052"/>
          </a:xfrm>
        </p:grpSpPr>
        <p:sp>
          <p:nvSpPr>
            <p:cNvPr id="13546" name="Google Shape;13546;p81"/>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1"/>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1"/>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1"/>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1"/>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1"/>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1"/>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1"/>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1"/>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1"/>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1"/>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1"/>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1"/>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1"/>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1"/>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1"/>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1"/>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81"/>
          <p:cNvGrpSpPr/>
          <p:nvPr/>
        </p:nvGrpSpPr>
        <p:grpSpPr>
          <a:xfrm>
            <a:off x="6711785" y="3598300"/>
            <a:ext cx="273606" cy="365052"/>
            <a:chOff x="6711785" y="3797550"/>
            <a:chExt cx="273606" cy="365052"/>
          </a:xfrm>
        </p:grpSpPr>
        <p:sp>
          <p:nvSpPr>
            <p:cNvPr id="13564" name="Google Shape;13564;p81"/>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1"/>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1"/>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1"/>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1"/>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1"/>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1"/>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1"/>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1"/>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1"/>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1"/>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1"/>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1"/>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1"/>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1"/>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81"/>
          <p:cNvGrpSpPr/>
          <p:nvPr/>
        </p:nvGrpSpPr>
        <p:grpSpPr>
          <a:xfrm>
            <a:off x="7156067" y="2231948"/>
            <a:ext cx="285089" cy="364948"/>
            <a:chOff x="7156067" y="2431198"/>
            <a:chExt cx="285089" cy="364948"/>
          </a:xfrm>
        </p:grpSpPr>
        <p:sp>
          <p:nvSpPr>
            <p:cNvPr id="13580" name="Google Shape;13580;p81"/>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1"/>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1"/>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1"/>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1"/>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1"/>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1"/>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1"/>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1"/>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1"/>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1"/>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1"/>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1"/>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1"/>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1"/>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1"/>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1"/>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1"/>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1"/>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81"/>
          <p:cNvGrpSpPr/>
          <p:nvPr/>
        </p:nvGrpSpPr>
        <p:grpSpPr>
          <a:xfrm>
            <a:off x="8061252" y="2694373"/>
            <a:ext cx="274864" cy="367517"/>
            <a:chOff x="8061252" y="2893623"/>
            <a:chExt cx="274864" cy="367517"/>
          </a:xfrm>
        </p:grpSpPr>
        <p:sp>
          <p:nvSpPr>
            <p:cNvPr id="13600" name="Google Shape;13600;p81"/>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1"/>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1"/>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1"/>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1"/>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1"/>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1"/>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1"/>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1"/>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1"/>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1"/>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1"/>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81"/>
          <p:cNvGrpSpPr/>
          <p:nvPr/>
        </p:nvGrpSpPr>
        <p:grpSpPr>
          <a:xfrm>
            <a:off x="4905714" y="2231948"/>
            <a:ext cx="284958" cy="365052"/>
            <a:chOff x="4905714" y="2431198"/>
            <a:chExt cx="284958" cy="365052"/>
          </a:xfrm>
        </p:grpSpPr>
        <p:sp>
          <p:nvSpPr>
            <p:cNvPr id="13613" name="Google Shape;13613;p81"/>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1"/>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1"/>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1"/>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1"/>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1"/>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1"/>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1"/>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1"/>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1"/>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1"/>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1"/>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1"/>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1"/>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1"/>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1"/>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1"/>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1"/>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1"/>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1"/>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1"/>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1"/>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1"/>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81"/>
          <p:cNvGrpSpPr/>
          <p:nvPr/>
        </p:nvGrpSpPr>
        <p:grpSpPr>
          <a:xfrm>
            <a:off x="4911403" y="3157295"/>
            <a:ext cx="273475" cy="365052"/>
            <a:chOff x="4911403" y="3356545"/>
            <a:chExt cx="273475" cy="365052"/>
          </a:xfrm>
        </p:grpSpPr>
        <p:sp>
          <p:nvSpPr>
            <p:cNvPr id="13637" name="Google Shape;13637;p81"/>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1"/>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1"/>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1"/>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1"/>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1"/>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1"/>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1"/>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1"/>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1"/>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1"/>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1"/>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1"/>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1"/>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1"/>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1"/>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1"/>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1"/>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1"/>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81"/>
          <p:cNvGrpSpPr/>
          <p:nvPr/>
        </p:nvGrpSpPr>
        <p:grpSpPr>
          <a:xfrm>
            <a:off x="5361479" y="3157348"/>
            <a:ext cx="273580" cy="364948"/>
            <a:chOff x="5361479" y="3356598"/>
            <a:chExt cx="273580" cy="364948"/>
          </a:xfrm>
        </p:grpSpPr>
        <p:sp>
          <p:nvSpPr>
            <p:cNvPr id="13657" name="Google Shape;13657;p81"/>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1"/>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1"/>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1"/>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1"/>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1"/>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1"/>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1"/>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1"/>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1"/>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1"/>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1"/>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1"/>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1"/>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1"/>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1"/>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1"/>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1"/>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1"/>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1"/>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81"/>
          <p:cNvGrpSpPr/>
          <p:nvPr/>
        </p:nvGrpSpPr>
        <p:grpSpPr>
          <a:xfrm>
            <a:off x="5808042" y="2231975"/>
            <a:ext cx="280711" cy="365026"/>
            <a:chOff x="5808042" y="2431225"/>
            <a:chExt cx="280711" cy="365026"/>
          </a:xfrm>
        </p:grpSpPr>
        <p:sp>
          <p:nvSpPr>
            <p:cNvPr id="13678" name="Google Shape;13678;p81"/>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1"/>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1"/>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1"/>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1"/>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1"/>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1"/>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1"/>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1"/>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1"/>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1"/>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1"/>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1"/>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1"/>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1"/>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1"/>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1"/>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1"/>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1"/>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81"/>
          <p:cNvGrpSpPr/>
          <p:nvPr/>
        </p:nvGrpSpPr>
        <p:grpSpPr>
          <a:xfrm>
            <a:off x="6705912" y="2231975"/>
            <a:ext cx="285063" cy="365026"/>
            <a:chOff x="6705912" y="2431225"/>
            <a:chExt cx="285063" cy="365026"/>
          </a:xfrm>
        </p:grpSpPr>
        <p:sp>
          <p:nvSpPr>
            <p:cNvPr id="13698" name="Google Shape;13698;p81"/>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1"/>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1"/>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1"/>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1"/>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1"/>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1"/>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1"/>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1"/>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1"/>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1"/>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1"/>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1"/>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1"/>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1"/>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1"/>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1"/>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1"/>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1"/>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1"/>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1"/>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1"/>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1"/>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1"/>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81"/>
          <p:cNvGrpSpPr/>
          <p:nvPr/>
        </p:nvGrpSpPr>
        <p:grpSpPr>
          <a:xfrm>
            <a:off x="5811634" y="3157452"/>
            <a:ext cx="273501" cy="364948"/>
            <a:chOff x="5811634" y="3356702"/>
            <a:chExt cx="273501" cy="364948"/>
          </a:xfrm>
        </p:grpSpPr>
        <p:sp>
          <p:nvSpPr>
            <p:cNvPr id="13723" name="Google Shape;13723;p81"/>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1"/>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1"/>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1"/>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1"/>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1"/>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1"/>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1"/>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1"/>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1"/>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1"/>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1"/>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1"/>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1"/>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1"/>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81"/>
          <p:cNvGrpSpPr/>
          <p:nvPr/>
        </p:nvGrpSpPr>
        <p:grpSpPr>
          <a:xfrm>
            <a:off x="4905793" y="2695552"/>
            <a:ext cx="284879" cy="365105"/>
            <a:chOff x="4905793" y="2894802"/>
            <a:chExt cx="284879" cy="365105"/>
          </a:xfrm>
        </p:grpSpPr>
        <p:sp>
          <p:nvSpPr>
            <p:cNvPr id="13739" name="Google Shape;13739;p81"/>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1"/>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1"/>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1"/>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1"/>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1"/>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1"/>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1"/>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1"/>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1"/>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1"/>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1"/>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1"/>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1"/>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1"/>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1"/>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1"/>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1"/>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1"/>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1"/>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1"/>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1"/>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1"/>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1"/>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1"/>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1"/>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81"/>
          <p:cNvGrpSpPr/>
          <p:nvPr/>
        </p:nvGrpSpPr>
        <p:grpSpPr>
          <a:xfrm>
            <a:off x="8062013" y="3157348"/>
            <a:ext cx="273501" cy="364948"/>
            <a:chOff x="8062013" y="3356598"/>
            <a:chExt cx="273501" cy="364948"/>
          </a:xfrm>
        </p:grpSpPr>
        <p:sp>
          <p:nvSpPr>
            <p:cNvPr id="13766" name="Google Shape;13766;p81"/>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1"/>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1"/>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1"/>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1"/>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1"/>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1"/>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1"/>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1"/>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1"/>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1"/>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1"/>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1"/>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1"/>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1"/>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1"/>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1"/>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1"/>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81"/>
          <p:cNvGrpSpPr/>
          <p:nvPr/>
        </p:nvGrpSpPr>
        <p:grpSpPr>
          <a:xfrm>
            <a:off x="6261709" y="2231948"/>
            <a:ext cx="273606" cy="365052"/>
            <a:chOff x="6261709" y="2431198"/>
            <a:chExt cx="273606" cy="365052"/>
          </a:xfrm>
        </p:grpSpPr>
        <p:sp>
          <p:nvSpPr>
            <p:cNvPr id="13785" name="Google Shape;13785;p81"/>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1"/>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1"/>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1"/>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1"/>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1"/>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1"/>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1"/>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1"/>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1"/>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1"/>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1"/>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1"/>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1"/>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1"/>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1"/>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81"/>
          <p:cNvGrpSpPr/>
          <p:nvPr/>
        </p:nvGrpSpPr>
        <p:grpSpPr>
          <a:xfrm>
            <a:off x="5361296" y="2231948"/>
            <a:ext cx="273947" cy="365052"/>
            <a:chOff x="5361296" y="2431198"/>
            <a:chExt cx="273947" cy="365052"/>
          </a:xfrm>
        </p:grpSpPr>
        <p:sp>
          <p:nvSpPr>
            <p:cNvPr id="13802" name="Google Shape;13802;p81"/>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1"/>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1"/>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1"/>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1"/>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1"/>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1"/>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1"/>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1"/>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1"/>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1"/>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1"/>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1"/>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1"/>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1"/>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1"/>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1"/>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1"/>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1"/>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1"/>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1"/>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3" name="Google Shape;13823;p81"/>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824" name="Google Shape;13824;p81"/>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28"/>
        <p:cNvGrpSpPr/>
        <p:nvPr/>
      </p:nvGrpSpPr>
      <p:grpSpPr>
        <a:xfrm>
          <a:off x="0" y="0"/>
          <a:ext cx="0" cy="0"/>
          <a:chOff x="0" y="0"/>
          <a:chExt cx="0" cy="0"/>
        </a:xfrm>
      </p:grpSpPr>
      <p:grpSp>
        <p:nvGrpSpPr>
          <p:cNvPr id="13829" name="Google Shape;13829;p82"/>
          <p:cNvGrpSpPr/>
          <p:nvPr/>
        </p:nvGrpSpPr>
        <p:grpSpPr>
          <a:xfrm>
            <a:off x="3516462" y="3178478"/>
            <a:ext cx="367569" cy="365289"/>
            <a:chOff x="3516462" y="3365328"/>
            <a:chExt cx="367569" cy="365289"/>
          </a:xfrm>
        </p:grpSpPr>
        <p:sp>
          <p:nvSpPr>
            <p:cNvPr id="13830" name="Google Shape;13830;p82"/>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2"/>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2"/>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2"/>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2"/>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2"/>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2"/>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2"/>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2"/>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2"/>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2"/>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2"/>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2"/>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2"/>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2"/>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2"/>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2"/>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2"/>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82"/>
          <p:cNvGrpSpPr/>
          <p:nvPr/>
        </p:nvGrpSpPr>
        <p:grpSpPr>
          <a:xfrm>
            <a:off x="2758162" y="1778583"/>
            <a:ext cx="112330" cy="366285"/>
            <a:chOff x="2758162" y="1965433"/>
            <a:chExt cx="112330" cy="366285"/>
          </a:xfrm>
        </p:grpSpPr>
        <p:sp>
          <p:nvSpPr>
            <p:cNvPr id="13850" name="Google Shape;13850;p82"/>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2"/>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2"/>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2"/>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2"/>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2"/>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2"/>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2"/>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2"/>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2"/>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82"/>
          <p:cNvGrpSpPr/>
          <p:nvPr/>
        </p:nvGrpSpPr>
        <p:grpSpPr>
          <a:xfrm>
            <a:off x="1840734" y="3622479"/>
            <a:ext cx="169818" cy="365525"/>
            <a:chOff x="1840734" y="3809329"/>
            <a:chExt cx="169818" cy="365525"/>
          </a:xfrm>
        </p:grpSpPr>
        <p:sp>
          <p:nvSpPr>
            <p:cNvPr id="13861" name="Google Shape;13861;p82"/>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2"/>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2"/>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2"/>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2"/>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2"/>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2"/>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2"/>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2"/>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2"/>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82"/>
          <p:cNvGrpSpPr/>
          <p:nvPr/>
        </p:nvGrpSpPr>
        <p:grpSpPr>
          <a:xfrm>
            <a:off x="3964761" y="1823232"/>
            <a:ext cx="365394" cy="276856"/>
            <a:chOff x="3964761" y="2010082"/>
            <a:chExt cx="365394" cy="276856"/>
          </a:xfrm>
        </p:grpSpPr>
        <p:sp>
          <p:nvSpPr>
            <p:cNvPr id="13872" name="Google Shape;13872;p82"/>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2"/>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2"/>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2"/>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2"/>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2"/>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82"/>
          <p:cNvGrpSpPr/>
          <p:nvPr/>
        </p:nvGrpSpPr>
        <p:grpSpPr>
          <a:xfrm>
            <a:off x="1769017" y="1830490"/>
            <a:ext cx="365420" cy="248216"/>
            <a:chOff x="1769017" y="2017340"/>
            <a:chExt cx="365420" cy="248216"/>
          </a:xfrm>
        </p:grpSpPr>
        <p:sp>
          <p:nvSpPr>
            <p:cNvPr id="13879" name="Google Shape;13879;p82"/>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2"/>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2"/>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2"/>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2"/>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2"/>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2"/>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2"/>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2"/>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2"/>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2"/>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2"/>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82"/>
          <p:cNvGrpSpPr/>
          <p:nvPr/>
        </p:nvGrpSpPr>
        <p:grpSpPr>
          <a:xfrm>
            <a:off x="1298499" y="1879436"/>
            <a:ext cx="365525" cy="164421"/>
            <a:chOff x="1298499" y="2066286"/>
            <a:chExt cx="365525" cy="164421"/>
          </a:xfrm>
        </p:grpSpPr>
        <p:sp>
          <p:nvSpPr>
            <p:cNvPr id="13892" name="Google Shape;13892;p82"/>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2"/>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2"/>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2"/>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2"/>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2"/>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2"/>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2"/>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2"/>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2"/>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2"/>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2"/>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2"/>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2"/>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2"/>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2"/>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2"/>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2"/>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2"/>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82"/>
          <p:cNvGrpSpPr/>
          <p:nvPr/>
        </p:nvGrpSpPr>
        <p:grpSpPr>
          <a:xfrm>
            <a:off x="854105" y="1898328"/>
            <a:ext cx="365551" cy="126663"/>
            <a:chOff x="854105" y="2085178"/>
            <a:chExt cx="365551" cy="126663"/>
          </a:xfrm>
        </p:grpSpPr>
        <p:sp>
          <p:nvSpPr>
            <p:cNvPr id="13915" name="Google Shape;13915;p82"/>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2"/>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2"/>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2"/>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82"/>
          <p:cNvGrpSpPr/>
          <p:nvPr/>
        </p:nvGrpSpPr>
        <p:grpSpPr>
          <a:xfrm>
            <a:off x="2315916" y="1778950"/>
            <a:ext cx="110706" cy="365472"/>
            <a:chOff x="2315916" y="1965800"/>
            <a:chExt cx="110706" cy="365472"/>
          </a:xfrm>
        </p:grpSpPr>
        <p:sp>
          <p:nvSpPr>
            <p:cNvPr id="13920" name="Google Shape;13920;p82"/>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2"/>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2"/>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2"/>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82"/>
          <p:cNvGrpSpPr/>
          <p:nvPr/>
        </p:nvGrpSpPr>
        <p:grpSpPr>
          <a:xfrm>
            <a:off x="936878" y="3622558"/>
            <a:ext cx="198615" cy="365446"/>
            <a:chOff x="936878" y="3809408"/>
            <a:chExt cx="198615" cy="365446"/>
          </a:xfrm>
        </p:grpSpPr>
        <p:sp>
          <p:nvSpPr>
            <p:cNvPr id="13925" name="Google Shape;13925;p82"/>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2"/>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2"/>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2"/>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2"/>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2"/>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2"/>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2"/>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2"/>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2"/>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2"/>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2"/>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82"/>
          <p:cNvGrpSpPr/>
          <p:nvPr/>
        </p:nvGrpSpPr>
        <p:grpSpPr>
          <a:xfrm>
            <a:off x="2270140" y="3622610"/>
            <a:ext cx="202021" cy="365394"/>
            <a:chOff x="2270140" y="3809460"/>
            <a:chExt cx="202021" cy="365394"/>
          </a:xfrm>
        </p:grpSpPr>
        <p:sp>
          <p:nvSpPr>
            <p:cNvPr id="13938" name="Google Shape;13938;p82"/>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2"/>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2"/>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2"/>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2"/>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2"/>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2"/>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2"/>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2"/>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2"/>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2"/>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2"/>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2"/>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2"/>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82"/>
          <p:cNvGrpSpPr/>
          <p:nvPr/>
        </p:nvGrpSpPr>
        <p:grpSpPr>
          <a:xfrm>
            <a:off x="3201010" y="1778976"/>
            <a:ext cx="115370" cy="365420"/>
            <a:chOff x="3201010" y="1965826"/>
            <a:chExt cx="115370" cy="365420"/>
          </a:xfrm>
        </p:grpSpPr>
        <p:sp>
          <p:nvSpPr>
            <p:cNvPr id="13953" name="Google Shape;13953;p82"/>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2"/>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2"/>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2"/>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2"/>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2"/>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2"/>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82"/>
          <p:cNvGrpSpPr/>
          <p:nvPr/>
        </p:nvGrpSpPr>
        <p:grpSpPr>
          <a:xfrm>
            <a:off x="3520366" y="1823232"/>
            <a:ext cx="365551" cy="276856"/>
            <a:chOff x="3520366" y="2010082"/>
            <a:chExt cx="365551" cy="276856"/>
          </a:xfrm>
        </p:grpSpPr>
        <p:sp>
          <p:nvSpPr>
            <p:cNvPr id="13961" name="Google Shape;13961;p82"/>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2"/>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2"/>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2"/>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2"/>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2"/>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2"/>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2"/>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2"/>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2"/>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82"/>
          <p:cNvGrpSpPr/>
          <p:nvPr/>
        </p:nvGrpSpPr>
        <p:grpSpPr>
          <a:xfrm>
            <a:off x="1298368" y="3622610"/>
            <a:ext cx="365420" cy="365394"/>
            <a:chOff x="1298368" y="3809460"/>
            <a:chExt cx="365420" cy="365394"/>
          </a:xfrm>
        </p:grpSpPr>
        <p:sp>
          <p:nvSpPr>
            <p:cNvPr id="13972" name="Google Shape;13972;p82"/>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2"/>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2"/>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2"/>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2"/>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2"/>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2"/>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2"/>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2"/>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2"/>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2"/>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2"/>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2"/>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2"/>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2"/>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2"/>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2"/>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2"/>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2"/>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2"/>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2"/>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2"/>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2"/>
            <p:cNvSpPr/>
            <p:nvPr/>
          </p:nvSpPr>
          <p:spPr>
            <a:xfrm>
              <a:off x="1589163" y="4073215"/>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2"/>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2"/>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2"/>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2"/>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2"/>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2"/>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2"/>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2"/>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2"/>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2"/>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2"/>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2"/>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2"/>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2"/>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2"/>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2"/>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2"/>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2"/>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2"/>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2"/>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2"/>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82"/>
          <p:cNvGrpSpPr/>
          <p:nvPr/>
        </p:nvGrpSpPr>
        <p:grpSpPr>
          <a:xfrm>
            <a:off x="3963503" y="3164093"/>
            <a:ext cx="365394" cy="365472"/>
            <a:chOff x="3963503" y="3350943"/>
            <a:chExt cx="365394" cy="365472"/>
          </a:xfrm>
        </p:grpSpPr>
        <p:sp>
          <p:nvSpPr>
            <p:cNvPr id="14017" name="Google Shape;14017;p82"/>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2"/>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2"/>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2"/>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2"/>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2"/>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2"/>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2"/>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2"/>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2"/>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2"/>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2"/>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82"/>
          <p:cNvGrpSpPr/>
          <p:nvPr/>
        </p:nvGrpSpPr>
        <p:grpSpPr>
          <a:xfrm>
            <a:off x="858140" y="3178111"/>
            <a:ext cx="319880" cy="365918"/>
            <a:chOff x="858140" y="3364961"/>
            <a:chExt cx="319880" cy="365918"/>
          </a:xfrm>
        </p:grpSpPr>
        <p:sp>
          <p:nvSpPr>
            <p:cNvPr id="14030" name="Google Shape;14030;p82"/>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2"/>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2"/>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2"/>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2"/>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2"/>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2"/>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2"/>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2"/>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2"/>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2"/>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2"/>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2"/>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3" name="Google Shape;14043;p82"/>
          <p:cNvGrpSpPr/>
          <p:nvPr/>
        </p:nvGrpSpPr>
        <p:grpSpPr>
          <a:xfrm>
            <a:off x="4014938" y="1317445"/>
            <a:ext cx="318125" cy="362931"/>
            <a:chOff x="4014938" y="1504295"/>
            <a:chExt cx="318125" cy="362931"/>
          </a:xfrm>
        </p:grpSpPr>
        <p:sp>
          <p:nvSpPr>
            <p:cNvPr id="14044" name="Google Shape;14044;p82"/>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2"/>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2"/>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2"/>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2"/>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2"/>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2"/>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82"/>
          <p:cNvGrpSpPr/>
          <p:nvPr/>
        </p:nvGrpSpPr>
        <p:grpSpPr>
          <a:xfrm>
            <a:off x="1308797" y="3178268"/>
            <a:ext cx="311705" cy="365499"/>
            <a:chOff x="1308797" y="3365118"/>
            <a:chExt cx="311705" cy="365499"/>
          </a:xfrm>
        </p:grpSpPr>
        <p:sp>
          <p:nvSpPr>
            <p:cNvPr id="14052" name="Google Shape;14052;p82"/>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2"/>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2"/>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2"/>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2"/>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2"/>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2"/>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2"/>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2"/>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2"/>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2"/>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2"/>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2"/>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2"/>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2"/>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2"/>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2"/>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2"/>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2"/>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2"/>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2"/>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2"/>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2"/>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2"/>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2"/>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82"/>
          <p:cNvGrpSpPr/>
          <p:nvPr/>
        </p:nvGrpSpPr>
        <p:grpSpPr>
          <a:xfrm>
            <a:off x="2661291" y="1316083"/>
            <a:ext cx="336624" cy="365551"/>
            <a:chOff x="2661291" y="1502933"/>
            <a:chExt cx="336624" cy="365551"/>
          </a:xfrm>
        </p:grpSpPr>
        <p:sp>
          <p:nvSpPr>
            <p:cNvPr id="14078" name="Google Shape;14078;p82"/>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2"/>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2"/>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2"/>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2"/>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2"/>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2"/>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2"/>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2"/>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2"/>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2"/>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2"/>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2"/>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2"/>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2"/>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2"/>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2"/>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2"/>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2"/>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2"/>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2"/>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2"/>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2"/>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2"/>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2"/>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2"/>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2"/>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2"/>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2"/>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2"/>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2"/>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2"/>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82"/>
          <p:cNvGrpSpPr/>
          <p:nvPr/>
        </p:nvGrpSpPr>
        <p:grpSpPr>
          <a:xfrm>
            <a:off x="854000" y="1404700"/>
            <a:ext cx="365787" cy="188501"/>
            <a:chOff x="854000" y="1591550"/>
            <a:chExt cx="365787" cy="188501"/>
          </a:xfrm>
        </p:grpSpPr>
        <p:sp>
          <p:nvSpPr>
            <p:cNvPr id="14116" name="Google Shape;14116;p82"/>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2"/>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2"/>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82"/>
          <p:cNvGrpSpPr/>
          <p:nvPr/>
        </p:nvGrpSpPr>
        <p:grpSpPr>
          <a:xfrm>
            <a:off x="3562762" y="1316083"/>
            <a:ext cx="326536" cy="365551"/>
            <a:chOff x="3562762" y="1502933"/>
            <a:chExt cx="326536" cy="365551"/>
          </a:xfrm>
        </p:grpSpPr>
        <p:sp>
          <p:nvSpPr>
            <p:cNvPr id="14120" name="Google Shape;14120;p82"/>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2"/>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2"/>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2"/>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2"/>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2"/>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2"/>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2"/>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2"/>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2"/>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2"/>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82"/>
          <p:cNvGrpSpPr/>
          <p:nvPr/>
        </p:nvGrpSpPr>
        <p:grpSpPr>
          <a:xfrm>
            <a:off x="1302508" y="1316083"/>
            <a:ext cx="364162" cy="365551"/>
            <a:chOff x="1302508" y="1502933"/>
            <a:chExt cx="364162" cy="365551"/>
          </a:xfrm>
        </p:grpSpPr>
        <p:sp>
          <p:nvSpPr>
            <p:cNvPr id="14132" name="Google Shape;14132;p82"/>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2"/>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2"/>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2"/>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2"/>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2"/>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2"/>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2"/>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2"/>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2"/>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2"/>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2"/>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2"/>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2"/>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2"/>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2"/>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2"/>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2"/>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2"/>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2"/>
          <p:cNvGrpSpPr/>
          <p:nvPr/>
        </p:nvGrpSpPr>
        <p:grpSpPr>
          <a:xfrm>
            <a:off x="2213019" y="1316083"/>
            <a:ext cx="336755" cy="365551"/>
            <a:chOff x="2213019" y="1502933"/>
            <a:chExt cx="336755" cy="365551"/>
          </a:xfrm>
        </p:grpSpPr>
        <p:sp>
          <p:nvSpPr>
            <p:cNvPr id="14152" name="Google Shape;14152;p82"/>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2"/>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2"/>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2"/>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2"/>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2"/>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2"/>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2"/>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2"/>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2"/>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2"/>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2"/>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82"/>
          <p:cNvGrpSpPr/>
          <p:nvPr/>
        </p:nvGrpSpPr>
        <p:grpSpPr>
          <a:xfrm>
            <a:off x="2202380" y="3178347"/>
            <a:ext cx="306255" cy="365499"/>
            <a:chOff x="2202380" y="3365197"/>
            <a:chExt cx="306255" cy="365499"/>
          </a:xfrm>
        </p:grpSpPr>
        <p:sp>
          <p:nvSpPr>
            <p:cNvPr id="14165" name="Google Shape;14165;p82"/>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2"/>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2"/>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2"/>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2"/>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2"/>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2"/>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2"/>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2"/>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2"/>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2"/>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2"/>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2"/>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82"/>
          <p:cNvGrpSpPr/>
          <p:nvPr/>
        </p:nvGrpSpPr>
        <p:grpSpPr>
          <a:xfrm>
            <a:off x="1759349" y="3178294"/>
            <a:ext cx="304525" cy="365394"/>
            <a:chOff x="1759349" y="3365144"/>
            <a:chExt cx="304525" cy="365394"/>
          </a:xfrm>
        </p:grpSpPr>
        <p:sp>
          <p:nvSpPr>
            <p:cNvPr id="14179" name="Google Shape;14179;p82"/>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2"/>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2"/>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2"/>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2"/>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2"/>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2"/>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2"/>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2"/>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2"/>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2"/>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2"/>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2"/>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2"/>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2"/>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2"/>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2"/>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2"/>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2"/>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82"/>
          <p:cNvGrpSpPr/>
          <p:nvPr/>
        </p:nvGrpSpPr>
        <p:grpSpPr>
          <a:xfrm>
            <a:off x="4110892" y="2234952"/>
            <a:ext cx="95115" cy="365368"/>
            <a:chOff x="4110892" y="2421802"/>
            <a:chExt cx="95115" cy="365368"/>
          </a:xfrm>
        </p:grpSpPr>
        <p:sp>
          <p:nvSpPr>
            <p:cNvPr id="14199" name="Google Shape;14199;p82"/>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2"/>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2"/>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2"/>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2"/>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2"/>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2"/>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82"/>
          <p:cNvGrpSpPr/>
          <p:nvPr/>
        </p:nvGrpSpPr>
        <p:grpSpPr>
          <a:xfrm>
            <a:off x="2769848" y="3618785"/>
            <a:ext cx="91473" cy="365525"/>
            <a:chOff x="2769848" y="3805635"/>
            <a:chExt cx="91473" cy="365525"/>
          </a:xfrm>
        </p:grpSpPr>
        <p:sp>
          <p:nvSpPr>
            <p:cNvPr id="14207" name="Google Shape;14207;p82"/>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2"/>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2"/>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2"/>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2"/>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2"/>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2"/>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2"/>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82"/>
          <p:cNvGrpSpPr/>
          <p:nvPr/>
        </p:nvGrpSpPr>
        <p:grpSpPr>
          <a:xfrm>
            <a:off x="1794067" y="2234900"/>
            <a:ext cx="269807" cy="365525"/>
            <a:chOff x="1794067" y="2421750"/>
            <a:chExt cx="269807" cy="365525"/>
          </a:xfrm>
        </p:grpSpPr>
        <p:sp>
          <p:nvSpPr>
            <p:cNvPr id="14216" name="Google Shape;14216;p82"/>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2"/>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2"/>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2"/>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2"/>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2"/>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2"/>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2"/>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2"/>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2"/>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2"/>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2"/>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2"/>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2"/>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2"/>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2"/>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2"/>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2"/>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2"/>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2"/>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2"/>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2"/>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2"/>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2"/>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2"/>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2"/>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2"/>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82"/>
          <p:cNvGrpSpPr/>
          <p:nvPr/>
        </p:nvGrpSpPr>
        <p:grpSpPr>
          <a:xfrm>
            <a:off x="3606782" y="2234900"/>
            <a:ext cx="211585" cy="365525"/>
            <a:chOff x="3606782" y="2421750"/>
            <a:chExt cx="211585" cy="365525"/>
          </a:xfrm>
        </p:grpSpPr>
        <p:sp>
          <p:nvSpPr>
            <p:cNvPr id="14244" name="Google Shape;14244;p82"/>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2"/>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2"/>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2"/>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2"/>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2"/>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2"/>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2"/>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82"/>
          <p:cNvGrpSpPr/>
          <p:nvPr/>
        </p:nvGrpSpPr>
        <p:grpSpPr>
          <a:xfrm>
            <a:off x="3104664" y="1316187"/>
            <a:ext cx="336755" cy="365341"/>
            <a:chOff x="3104664" y="1503037"/>
            <a:chExt cx="336755" cy="365341"/>
          </a:xfrm>
        </p:grpSpPr>
        <p:sp>
          <p:nvSpPr>
            <p:cNvPr id="14253" name="Google Shape;14253;p82"/>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2"/>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2"/>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2"/>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2"/>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2"/>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2"/>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2"/>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2"/>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2"/>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2"/>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2"/>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2"/>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2"/>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82"/>
          <p:cNvGrpSpPr/>
          <p:nvPr/>
        </p:nvGrpSpPr>
        <p:grpSpPr>
          <a:xfrm>
            <a:off x="2241946" y="2234900"/>
            <a:ext cx="265562" cy="365525"/>
            <a:chOff x="2241946" y="2421750"/>
            <a:chExt cx="265562" cy="365525"/>
          </a:xfrm>
        </p:grpSpPr>
        <p:sp>
          <p:nvSpPr>
            <p:cNvPr id="14268" name="Google Shape;14268;p82"/>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2"/>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2"/>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2"/>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2"/>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2"/>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2"/>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2"/>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2"/>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2"/>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82"/>
          <p:cNvGrpSpPr/>
          <p:nvPr/>
        </p:nvGrpSpPr>
        <p:grpSpPr>
          <a:xfrm>
            <a:off x="2694018" y="2235031"/>
            <a:ext cx="254583" cy="365394"/>
            <a:chOff x="2694018" y="2421881"/>
            <a:chExt cx="254583" cy="365394"/>
          </a:xfrm>
        </p:grpSpPr>
        <p:sp>
          <p:nvSpPr>
            <p:cNvPr id="14279" name="Google Shape;14279;p82"/>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2"/>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2"/>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2"/>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2"/>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2"/>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2"/>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82"/>
          <p:cNvGrpSpPr/>
          <p:nvPr/>
        </p:nvGrpSpPr>
        <p:grpSpPr>
          <a:xfrm>
            <a:off x="3947519" y="4139297"/>
            <a:ext cx="365420" cy="263021"/>
            <a:chOff x="3947519" y="4326147"/>
            <a:chExt cx="365420" cy="263021"/>
          </a:xfrm>
        </p:grpSpPr>
        <p:sp>
          <p:nvSpPr>
            <p:cNvPr id="14287" name="Google Shape;14287;p82"/>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2"/>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2"/>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2"/>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2"/>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2"/>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2"/>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2"/>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2"/>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2"/>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2"/>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2"/>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2"/>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2"/>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2"/>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2"/>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2"/>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2"/>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2"/>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82"/>
          <p:cNvGrpSpPr/>
          <p:nvPr/>
        </p:nvGrpSpPr>
        <p:grpSpPr>
          <a:xfrm>
            <a:off x="3430072" y="4105024"/>
            <a:ext cx="368931" cy="331488"/>
            <a:chOff x="3430072" y="4291874"/>
            <a:chExt cx="368931" cy="331488"/>
          </a:xfrm>
        </p:grpSpPr>
        <p:sp>
          <p:nvSpPr>
            <p:cNvPr id="14307" name="Google Shape;14307;p82"/>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2"/>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2"/>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2"/>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2"/>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2"/>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2"/>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2"/>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2"/>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2"/>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2"/>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2"/>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2"/>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2"/>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2"/>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2"/>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2"/>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2"/>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2"/>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82"/>
          <p:cNvGrpSpPr/>
          <p:nvPr/>
        </p:nvGrpSpPr>
        <p:grpSpPr>
          <a:xfrm>
            <a:off x="3153479" y="2235031"/>
            <a:ext cx="225158" cy="364267"/>
            <a:chOff x="3153479" y="2421881"/>
            <a:chExt cx="225158" cy="364267"/>
          </a:xfrm>
        </p:grpSpPr>
        <p:sp>
          <p:nvSpPr>
            <p:cNvPr id="14327" name="Google Shape;14327;p82"/>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2"/>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2"/>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2"/>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2"/>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2"/>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2"/>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2"/>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2"/>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2"/>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2"/>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2"/>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2"/>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82"/>
          <p:cNvGrpSpPr/>
          <p:nvPr/>
        </p:nvGrpSpPr>
        <p:grpSpPr>
          <a:xfrm>
            <a:off x="3967643" y="3653031"/>
            <a:ext cx="365551" cy="297503"/>
            <a:chOff x="3967643" y="3839881"/>
            <a:chExt cx="365551" cy="297503"/>
          </a:xfrm>
        </p:grpSpPr>
        <p:sp>
          <p:nvSpPr>
            <p:cNvPr id="14341" name="Google Shape;14341;p82"/>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2"/>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2"/>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2"/>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2"/>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2"/>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2"/>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2"/>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2"/>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2"/>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2"/>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2"/>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2"/>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2"/>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2"/>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2"/>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2"/>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2"/>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2"/>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2"/>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2"/>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2"/>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2"/>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2"/>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82"/>
          <p:cNvGrpSpPr/>
          <p:nvPr/>
        </p:nvGrpSpPr>
        <p:grpSpPr>
          <a:xfrm>
            <a:off x="3220505" y="3618837"/>
            <a:ext cx="80153" cy="365472"/>
            <a:chOff x="3220505" y="3805687"/>
            <a:chExt cx="80153" cy="365472"/>
          </a:xfrm>
        </p:grpSpPr>
        <p:sp>
          <p:nvSpPr>
            <p:cNvPr id="14367" name="Google Shape;14367;p82"/>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2"/>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2"/>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2"/>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2"/>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2"/>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2"/>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2"/>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2"/>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82"/>
          <p:cNvGrpSpPr/>
          <p:nvPr/>
        </p:nvGrpSpPr>
        <p:grpSpPr>
          <a:xfrm>
            <a:off x="1347157" y="2234873"/>
            <a:ext cx="280655" cy="365551"/>
            <a:chOff x="1347157" y="2421723"/>
            <a:chExt cx="280655" cy="365551"/>
          </a:xfrm>
        </p:grpSpPr>
        <p:sp>
          <p:nvSpPr>
            <p:cNvPr id="14377" name="Google Shape;14377;p82"/>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2"/>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2"/>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2"/>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2"/>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2"/>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2"/>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2"/>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2"/>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2"/>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2"/>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2"/>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2"/>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2"/>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2"/>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2"/>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2"/>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2"/>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2"/>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2"/>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2"/>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2"/>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2"/>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82"/>
          <p:cNvGrpSpPr/>
          <p:nvPr/>
        </p:nvGrpSpPr>
        <p:grpSpPr>
          <a:xfrm>
            <a:off x="3507658" y="3645406"/>
            <a:ext cx="395474" cy="312491"/>
            <a:chOff x="3507658" y="3832256"/>
            <a:chExt cx="395474" cy="312491"/>
          </a:xfrm>
        </p:grpSpPr>
        <p:sp>
          <p:nvSpPr>
            <p:cNvPr id="14401" name="Google Shape;14401;p82"/>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2"/>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2"/>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82"/>
          <p:cNvGrpSpPr/>
          <p:nvPr/>
        </p:nvGrpSpPr>
        <p:grpSpPr>
          <a:xfrm>
            <a:off x="3962481" y="2714405"/>
            <a:ext cx="365158" cy="365368"/>
            <a:chOff x="3962481" y="2901255"/>
            <a:chExt cx="365158" cy="365368"/>
          </a:xfrm>
        </p:grpSpPr>
        <p:sp>
          <p:nvSpPr>
            <p:cNvPr id="14405" name="Google Shape;14405;p82"/>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2"/>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2"/>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2"/>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2"/>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2"/>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2"/>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2"/>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2"/>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2"/>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2"/>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2"/>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2"/>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2"/>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2"/>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2"/>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2"/>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2"/>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82"/>
          <p:cNvGrpSpPr/>
          <p:nvPr/>
        </p:nvGrpSpPr>
        <p:grpSpPr>
          <a:xfrm>
            <a:off x="3520995" y="2738878"/>
            <a:ext cx="365551" cy="316238"/>
            <a:chOff x="3520995" y="2925728"/>
            <a:chExt cx="365551" cy="316238"/>
          </a:xfrm>
        </p:grpSpPr>
        <p:sp>
          <p:nvSpPr>
            <p:cNvPr id="14425" name="Google Shape;14425;p82"/>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2"/>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2"/>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2"/>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2"/>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2"/>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2"/>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2"/>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2"/>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2"/>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2"/>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2"/>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2"/>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2"/>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2"/>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2"/>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2"/>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2"/>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2"/>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2"/>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2"/>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2"/>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2"/>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2"/>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2"/>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2"/>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2"/>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2"/>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2"/>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2"/>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2"/>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2"/>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2"/>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2"/>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2"/>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2"/>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2"/>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2"/>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2"/>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2"/>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5" name="Google Shape;14465;p82"/>
          <p:cNvGrpSpPr/>
          <p:nvPr/>
        </p:nvGrpSpPr>
        <p:grpSpPr>
          <a:xfrm>
            <a:off x="894378" y="2235188"/>
            <a:ext cx="284926" cy="365237"/>
            <a:chOff x="894378" y="2422038"/>
            <a:chExt cx="284926" cy="365237"/>
          </a:xfrm>
        </p:grpSpPr>
        <p:sp>
          <p:nvSpPr>
            <p:cNvPr id="14466" name="Google Shape;14466;p82"/>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2"/>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2"/>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2"/>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2"/>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2"/>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2"/>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2"/>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2"/>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2"/>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2"/>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2"/>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2"/>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9" name="Google Shape;14479;p82"/>
          <p:cNvGrpSpPr/>
          <p:nvPr/>
        </p:nvGrpSpPr>
        <p:grpSpPr>
          <a:xfrm>
            <a:off x="3077518" y="2741787"/>
            <a:ext cx="376844" cy="310369"/>
            <a:chOff x="3077518" y="2928637"/>
            <a:chExt cx="376844" cy="310369"/>
          </a:xfrm>
        </p:grpSpPr>
        <p:sp>
          <p:nvSpPr>
            <p:cNvPr id="14480" name="Google Shape;14480;p82"/>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2"/>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2"/>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2"/>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2"/>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2"/>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2"/>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2"/>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2"/>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2"/>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2"/>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2"/>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2"/>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82"/>
          <p:cNvGrpSpPr/>
          <p:nvPr/>
        </p:nvGrpSpPr>
        <p:grpSpPr>
          <a:xfrm>
            <a:off x="2637656" y="2714248"/>
            <a:ext cx="365289" cy="365525"/>
            <a:chOff x="2637656" y="2901098"/>
            <a:chExt cx="365289" cy="365525"/>
          </a:xfrm>
        </p:grpSpPr>
        <p:sp>
          <p:nvSpPr>
            <p:cNvPr id="14494" name="Google Shape;14494;p82"/>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2"/>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2"/>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2"/>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2"/>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2"/>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82"/>
          <p:cNvGrpSpPr/>
          <p:nvPr/>
        </p:nvGrpSpPr>
        <p:grpSpPr>
          <a:xfrm>
            <a:off x="2195804" y="2759526"/>
            <a:ext cx="365394" cy="274969"/>
            <a:chOff x="2195804" y="2946376"/>
            <a:chExt cx="365394" cy="274969"/>
          </a:xfrm>
        </p:grpSpPr>
        <p:sp>
          <p:nvSpPr>
            <p:cNvPr id="14501" name="Google Shape;14501;p82"/>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2"/>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2"/>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2"/>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2"/>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2"/>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2"/>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2"/>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2"/>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2"/>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2"/>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2"/>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2"/>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2"/>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2"/>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2"/>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2"/>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2"/>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2"/>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2"/>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2"/>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2"/>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2"/>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2"/>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2"/>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2"/>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2"/>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2"/>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82"/>
          <p:cNvGrpSpPr/>
          <p:nvPr/>
        </p:nvGrpSpPr>
        <p:grpSpPr>
          <a:xfrm>
            <a:off x="1312334" y="2714248"/>
            <a:ext cx="377342" cy="365525"/>
            <a:chOff x="1312334" y="2901098"/>
            <a:chExt cx="377342" cy="365525"/>
          </a:xfrm>
        </p:grpSpPr>
        <p:sp>
          <p:nvSpPr>
            <p:cNvPr id="14531" name="Google Shape;14531;p82"/>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2"/>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2"/>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2"/>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2"/>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2"/>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2"/>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82"/>
          <p:cNvGrpSpPr/>
          <p:nvPr/>
        </p:nvGrpSpPr>
        <p:grpSpPr>
          <a:xfrm>
            <a:off x="859660" y="2714379"/>
            <a:ext cx="377133" cy="365341"/>
            <a:chOff x="859660" y="2901229"/>
            <a:chExt cx="377133" cy="365341"/>
          </a:xfrm>
        </p:grpSpPr>
        <p:sp>
          <p:nvSpPr>
            <p:cNvPr id="14539" name="Google Shape;14539;p82"/>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2"/>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2"/>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2"/>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2"/>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2"/>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2"/>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2"/>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2"/>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2"/>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2"/>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2"/>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2"/>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2"/>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2"/>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2"/>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2"/>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2"/>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2"/>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82"/>
          <p:cNvGrpSpPr/>
          <p:nvPr/>
        </p:nvGrpSpPr>
        <p:grpSpPr>
          <a:xfrm>
            <a:off x="3090671" y="3178425"/>
            <a:ext cx="323365" cy="365420"/>
            <a:chOff x="3090671" y="3365275"/>
            <a:chExt cx="323365" cy="365420"/>
          </a:xfrm>
        </p:grpSpPr>
        <p:sp>
          <p:nvSpPr>
            <p:cNvPr id="14559" name="Google Shape;14559;p82"/>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2"/>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2"/>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2"/>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2"/>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2"/>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2"/>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2"/>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2"/>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2"/>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2"/>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2"/>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2"/>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2"/>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2"/>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2"/>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2"/>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2"/>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2"/>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2"/>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2"/>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2"/>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2"/>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2"/>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2"/>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2"/>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82"/>
          <p:cNvGrpSpPr/>
          <p:nvPr/>
        </p:nvGrpSpPr>
        <p:grpSpPr>
          <a:xfrm>
            <a:off x="861651" y="4093731"/>
            <a:ext cx="346554" cy="364844"/>
            <a:chOff x="861651" y="4280581"/>
            <a:chExt cx="346554" cy="364844"/>
          </a:xfrm>
        </p:grpSpPr>
        <p:sp>
          <p:nvSpPr>
            <p:cNvPr id="14587" name="Google Shape;14587;p82"/>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2"/>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2"/>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2"/>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2"/>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2"/>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2"/>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2"/>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2"/>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2"/>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2"/>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2"/>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82"/>
          <p:cNvGrpSpPr/>
          <p:nvPr/>
        </p:nvGrpSpPr>
        <p:grpSpPr>
          <a:xfrm>
            <a:off x="1385020" y="4093757"/>
            <a:ext cx="330440" cy="364791"/>
            <a:chOff x="1385020" y="4280607"/>
            <a:chExt cx="330440" cy="364791"/>
          </a:xfrm>
        </p:grpSpPr>
        <p:sp>
          <p:nvSpPr>
            <p:cNvPr id="14600" name="Google Shape;14600;p82"/>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2"/>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2"/>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2"/>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2"/>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2"/>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2"/>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2"/>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2"/>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2"/>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2"/>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2"/>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2"/>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2"/>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2"/>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2"/>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2"/>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2"/>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2"/>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2"/>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2"/>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2"/>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2"/>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2"/>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2"/>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2"/>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82"/>
          <p:cNvGrpSpPr/>
          <p:nvPr/>
        </p:nvGrpSpPr>
        <p:grpSpPr>
          <a:xfrm>
            <a:off x="1737836" y="1314091"/>
            <a:ext cx="392016" cy="369560"/>
            <a:chOff x="1737836" y="1500941"/>
            <a:chExt cx="392016" cy="369560"/>
          </a:xfrm>
        </p:grpSpPr>
        <p:sp>
          <p:nvSpPr>
            <p:cNvPr id="14627" name="Google Shape;14627;p82"/>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2"/>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2"/>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2"/>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2"/>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2"/>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2"/>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2"/>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2"/>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2"/>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2"/>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2"/>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2"/>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2"/>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2"/>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2"/>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2"/>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2"/>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2"/>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2"/>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2"/>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2"/>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2"/>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2"/>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2"/>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2"/>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2"/>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2"/>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2"/>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2"/>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82"/>
          <p:cNvGrpSpPr/>
          <p:nvPr/>
        </p:nvGrpSpPr>
        <p:grpSpPr>
          <a:xfrm>
            <a:off x="1879330" y="4111496"/>
            <a:ext cx="379884" cy="329182"/>
            <a:chOff x="1879330" y="4298346"/>
            <a:chExt cx="379884" cy="329182"/>
          </a:xfrm>
        </p:grpSpPr>
        <p:sp>
          <p:nvSpPr>
            <p:cNvPr id="14665" name="Google Shape;14665;p82"/>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2"/>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2"/>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2"/>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2"/>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2"/>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2"/>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2"/>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2"/>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2"/>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2"/>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2"/>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2"/>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2"/>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2"/>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2"/>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2"/>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2"/>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2"/>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2"/>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2"/>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2"/>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82"/>
          <p:cNvGrpSpPr/>
          <p:nvPr/>
        </p:nvGrpSpPr>
        <p:grpSpPr>
          <a:xfrm>
            <a:off x="2399816" y="4111365"/>
            <a:ext cx="365394" cy="329706"/>
            <a:chOff x="2399816" y="4298215"/>
            <a:chExt cx="365394" cy="329706"/>
          </a:xfrm>
        </p:grpSpPr>
        <p:sp>
          <p:nvSpPr>
            <p:cNvPr id="14688" name="Google Shape;14688;p82"/>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2"/>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2"/>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2"/>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2"/>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2"/>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2"/>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2"/>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2"/>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2"/>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2"/>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2"/>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2"/>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2"/>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2"/>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2"/>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82"/>
          <p:cNvGrpSpPr/>
          <p:nvPr/>
        </p:nvGrpSpPr>
        <p:grpSpPr>
          <a:xfrm>
            <a:off x="2915743" y="4108221"/>
            <a:ext cx="366547" cy="335968"/>
            <a:chOff x="2915743" y="4295071"/>
            <a:chExt cx="366547" cy="335968"/>
          </a:xfrm>
        </p:grpSpPr>
        <p:sp>
          <p:nvSpPr>
            <p:cNvPr id="14705" name="Google Shape;14705;p82"/>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2"/>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2"/>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2"/>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2"/>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2"/>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2"/>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2"/>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2"/>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2"/>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2"/>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2"/>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2"/>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2"/>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2"/>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2"/>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2"/>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2"/>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2"/>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2"/>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2"/>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2"/>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2"/>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2"/>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2"/>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2"/>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2"/>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2"/>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2"/>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82"/>
          <p:cNvGrpSpPr/>
          <p:nvPr/>
        </p:nvGrpSpPr>
        <p:grpSpPr>
          <a:xfrm>
            <a:off x="5712834" y="3626121"/>
            <a:ext cx="347550" cy="324046"/>
            <a:chOff x="5712834" y="3812971"/>
            <a:chExt cx="347550" cy="324046"/>
          </a:xfrm>
        </p:grpSpPr>
        <p:sp>
          <p:nvSpPr>
            <p:cNvPr id="14735" name="Google Shape;14735;p82"/>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2"/>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2"/>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2"/>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2"/>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2"/>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2"/>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2"/>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2"/>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2"/>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2"/>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2"/>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2"/>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2"/>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2"/>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2"/>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82"/>
          <p:cNvGrpSpPr/>
          <p:nvPr/>
        </p:nvGrpSpPr>
        <p:grpSpPr>
          <a:xfrm>
            <a:off x="6181466" y="3672290"/>
            <a:ext cx="347943" cy="231709"/>
            <a:chOff x="6181466" y="3859140"/>
            <a:chExt cx="347943" cy="231709"/>
          </a:xfrm>
        </p:grpSpPr>
        <p:sp>
          <p:nvSpPr>
            <p:cNvPr id="14752" name="Google Shape;14752;p82"/>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2"/>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2"/>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2"/>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2"/>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2"/>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2"/>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2"/>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2"/>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2"/>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2"/>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2"/>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2"/>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2"/>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82"/>
          <p:cNvGrpSpPr/>
          <p:nvPr/>
        </p:nvGrpSpPr>
        <p:grpSpPr>
          <a:xfrm>
            <a:off x="2656024" y="3178294"/>
            <a:ext cx="298735" cy="365472"/>
            <a:chOff x="2656024" y="3365144"/>
            <a:chExt cx="298735" cy="365472"/>
          </a:xfrm>
        </p:grpSpPr>
        <p:sp>
          <p:nvSpPr>
            <p:cNvPr id="14767" name="Google Shape;14767;p82"/>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2"/>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2"/>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2"/>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2"/>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2"/>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2"/>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2"/>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2"/>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2"/>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2"/>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2"/>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2"/>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2"/>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2"/>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2"/>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2"/>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2"/>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2"/>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2"/>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2"/>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2"/>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2"/>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82"/>
          <p:cNvGrpSpPr/>
          <p:nvPr/>
        </p:nvGrpSpPr>
        <p:grpSpPr>
          <a:xfrm>
            <a:off x="7172235" y="3616505"/>
            <a:ext cx="387561" cy="384312"/>
            <a:chOff x="7172235" y="3803355"/>
            <a:chExt cx="387561" cy="384312"/>
          </a:xfrm>
        </p:grpSpPr>
        <p:sp>
          <p:nvSpPr>
            <p:cNvPr id="14791" name="Google Shape;14791;p82"/>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2"/>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2"/>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2"/>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2"/>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2"/>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2"/>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2"/>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2"/>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2"/>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2"/>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2"/>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2"/>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2"/>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2"/>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2"/>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2"/>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2"/>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2"/>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2"/>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2"/>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2"/>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2"/>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2"/>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2"/>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6" name="Google Shape;14816;p82"/>
          <p:cNvGrpSpPr/>
          <p:nvPr/>
        </p:nvGrpSpPr>
        <p:grpSpPr>
          <a:xfrm>
            <a:off x="6655443" y="3612365"/>
            <a:ext cx="428280" cy="351638"/>
            <a:chOff x="6655443" y="3799215"/>
            <a:chExt cx="428280" cy="351638"/>
          </a:xfrm>
        </p:grpSpPr>
        <p:sp>
          <p:nvSpPr>
            <p:cNvPr id="14817" name="Google Shape;14817;p82"/>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2"/>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2"/>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2"/>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2"/>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2"/>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2"/>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2"/>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2"/>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2"/>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2"/>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2"/>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2"/>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82"/>
          <p:cNvGrpSpPr/>
          <p:nvPr/>
        </p:nvGrpSpPr>
        <p:grpSpPr>
          <a:xfrm>
            <a:off x="5224551" y="3606417"/>
            <a:ext cx="366547" cy="363507"/>
            <a:chOff x="5224551" y="3793267"/>
            <a:chExt cx="366547" cy="363507"/>
          </a:xfrm>
        </p:grpSpPr>
        <p:sp>
          <p:nvSpPr>
            <p:cNvPr id="14831" name="Google Shape;14831;p82"/>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2"/>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2"/>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2"/>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2"/>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2"/>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2"/>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2"/>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2"/>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2"/>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2"/>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2"/>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2"/>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2"/>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5" name="Google Shape;14845;p82"/>
          <p:cNvGrpSpPr/>
          <p:nvPr/>
        </p:nvGrpSpPr>
        <p:grpSpPr>
          <a:xfrm>
            <a:off x="7075390" y="3162704"/>
            <a:ext cx="375429" cy="363822"/>
            <a:chOff x="7075390" y="3349554"/>
            <a:chExt cx="375429" cy="363822"/>
          </a:xfrm>
        </p:grpSpPr>
        <p:sp>
          <p:nvSpPr>
            <p:cNvPr id="14846" name="Google Shape;14846;p82"/>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2"/>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2"/>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2"/>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2"/>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2"/>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2"/>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2"/>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2"/>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2"/>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2"/>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2"/>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2"/>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2"/>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2"/>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2"/>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2"/>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2"/>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2"/>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82"/>
          <p:cNvGrpSpPr/>
          <p:nvPr/>
        </p:nvGrpSpPr>
        <p:grpSpPr>
          <a:xfrm>
            <a:off x="6641451" y="3213694"/>
            <a:ext cx="363402" cy="261527"/>
            <a:chOff x="6641451" y="3400544"/>
            <a:chExt cx="363402" cy="261527"/>
          </a:xfrm>
        </p:grpSpPr>
        <p:sp>
          <p:nvSpPr>
            <p:cNvPr id="14866" name="Google Shape;14866;p82"/>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2"/>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2"/>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2"/>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2"/>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2"/>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2"/>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2"/>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2"/>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2"/>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2"/>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2"/>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2"/>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2"/>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2"/>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2"/>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2"/>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2"/>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2"/>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82"/>
          <p:cNvGrpSpPr/>
          <p:nvPr/>
        </p:nvGrpSpPr>
        <p:grpSpPr>
          <a:xfrm>
            <a:off x="7658737" y="3162756"/>
            <a:ext cx="110208" cy="363219"/>
            <a:chOff x="7658737" y="3349606"/>
            <a:chExt cx="110208" cy="363219"/>
          </a:xfrm>
        </p:grpSpPr>
        <p:sp>
          <p:nvSpPr>
            <p:cNvPr id="14886" name="Google Shape;14886;p82"/>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2"/>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2"/>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2"/>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82"/>
          <p:cNvGrpSpPr/>
          <p:nvPr/>
        </p:nvGrpSpPr>
        <p:grpSpPr>
          <a:xfrm>
            <a:off x="7975263" y="3196846"/>
            <a:ext cx="363717" cy="295355"/>
            <a:chOff x="7975263" y="3383696"/>
            <a:chExt cx="363717" cy="295355"/>
          </a:xfrm>
        </p:grpSpPr>
        <p:sp>
          <p:nvSpPr>
            <p:cNvPr id="14891" name="Google Shape;14891;p82"/>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2"/>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2"/>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2"/>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2"/>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2"/>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2"/>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2"/>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2"/>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2"/>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2"/>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2"/>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2"/>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2"/>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2"/>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2"/>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2"/>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2"/>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2"/>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2"/>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82"/>
          <p:cNvGrpSpPr/>
          <p:nvPr/>
        </p:nvGrpSpPr>
        <p:grpSpPr>
          <a:xfrm>
            <a:off x="4891988" y="2241450"/>
            <a:ext cx="285424" cy="363507"/>
            <a:chOff x="4891988" y="2428300"/>
            <a:chExt cx="285424" cy="363507"/>
          </a:xfrm>
        </p:grpSpPr>
        <p:sp>
          <p:nvSpPr>
            <p:cNvPr id="14912" name="Google Shape;14912;p82"/>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2"/>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2"/>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2"/>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2"/>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2"/>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2"/>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2"/>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2"/>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2"/>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2" name="Google Shape;14922;p82"/>
          <p:cNvGrpSpPr/>
          <p:nvPr/>
        </p:nvGrpSpPr>
        <p:grpSpPr>
          <a:xfrm>
            <a:off x="6632909" y="2260971"/>
            <a:ext cx="368302" cy="324361"/>
            <a:chOff x="6632909" y="2447821"/>
            <a:chExt cx="368302" cy="324361"/>
          </a:xfrm>
        </p:grpSpPr>
        <p:sp>
          <p:nvSpPr>
            <p:cNvPr id="14923" name="Google Shape;14923;p82"/>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2"/>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2"/>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2"/>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2"/>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2"/>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2"/>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2"/>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2"/>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2"/>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2"/>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2"/>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2"/>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2"/>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2"/>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82"/>
          <p:cNvGrpSpPr/>
          <p:nvPr/>
        </p:nvGrpSpPr>
        <p:grpSpPr>
          <a:xfrm>
            <a:off x="1754187" y="2714248"/>
            <a:ext cx="365289" cy="365525"/>
            <a:chOff x="1754187" y="2901098"/>
            <a:chExt cx="365289" cy="365525"/>
          </a:xfrm>
        </p:grpSpPr>
        <p:sp>
          <p:nvSpPr>
            <p:cNvPr id="14939" name="Google Shape;14939;p82"/>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2"/>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2"/>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2"/>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2"/>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2"/>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2"/>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2"/>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2"/>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2"/>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2"/>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2"/>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2"/>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2"/>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2"/>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2"/>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2"/>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2"/>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2"/>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82"/>
          <p:cNvGrpSpPr/>
          <p:nvPr/>
        </p:nvGrpSpPr>
        <p:grpSpPr>
          <a:xfrm>
            <a:off x="5770820" y="1828499"/>
            <a:ext cx="363507" cy="303032"/>
            <a:chOff x="5770820" y="2015349"/>
            <a:chExt cx="363507" cy="303032"/>
          </a:xfrm>
        </p:grpSpPr>
        <p:sp>
          <p:nvSpPr>
            <p:cNvPr id="14959" name="Google Shape;14959;p82"/>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2"/>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2"/>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2"/>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2"/>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2"/>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2"/>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2"/>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2"/>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2"/>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2"/>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2"/>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2"/>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2"/>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2"/>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2"/>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2"/>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2"/>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2"/>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2"/>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2"/>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2"/>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2"/>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2"/>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2"/>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2"/>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82"/>
          <p:cNvGrpSpPr/>
          <p:nvPr/>
        </p:nvGrpSpPr>
        <p:grpSpPr>
          <a:xfrm>
            <a:off x="5322417" y="1799886"/>
            <a:ext cx="368931" cy="359944"/>
            <a:chOff x="5322417" y="1986736"/>
            <a:chExt cx="368931" cy="359944"/>
          </a:xfrm>
        </p:grpSpPr>
        <p:sp>
          <p:nvSpPr>
            <p:cNvPr id="14986" name="Google Shape;14986;p82"/>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2"/>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2"/>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2"/>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2"/>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2"/>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2"/>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2"/>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2"/>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2"/>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2"/>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2"/>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2"/>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2"/>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2"/>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2"/>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2"/>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2"/>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2"/>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2"/>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2"/>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82"/>
          <p:cNvGrpSpPr/>
          <p:nvPr/>
        </p:nvGrpSpPr>
        <p:grpSpPr>
          <a:xfrm>
            <a:off x="6189641" y="2279418"/>
            <a:ext cx="363298" cy="287572"/>
            <a:chOff x="6189641" y="2466268"/>
            <a:chExt cx="363298" cy="287572"/>
          </a:xfrm>
        </p:grpSpPr>
        <p:sp>
          <p:nvSpPr>
            <p:cNvPr id="15010" name="Google Shape;15010;p82"/>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2"/>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2"/>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2"/>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2"/>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2"/>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2"/>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2"/>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2"/>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2"/>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2"/>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2"/>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2"/>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82"/>
          <p:cNvGrpSpPr/>
          <p:nvPr/>
        </p:nvGrpSpPr>
        <p:grpSpPr>
          <a:xfrm>
            <a:off x="7076255" y="2241398"/>
            <a:ext cx="369455" cy="363638"/>
            <a:chOff x="7076255" y="2428248"/>
            <a:chExt cx="369455" cy="363638"/>
          </a:xfrm>
        </p:grpSpPr>
        <p:sp>
          <p:nvSpPr>
            <p:cNvPr id="15024" name="Google Shape;15024;p82"/>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2"/>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2"/>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2"/>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2"/>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2"/>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2"/>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2"/>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2"/>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2"/>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82"/>
          <p:cNvGrpSpPr/>
          <p:nvPr/>
        </p:nvGrpSpPr>
        <p:grpSpPr>
          <a:xfrm>
            <a:off x="5331090" y="3150179"/>
            <a:ext cx="316238" cy="388688"/>
            <a:chOff x="5331090" y="3337029"/>
            <a:chExt cx="316238" cy="388688"/>
          </a:xfrm>
        </p:grpSpPr>
        <p:sp>
          <p:nvSpPr>
            <p:cNvPr id="15035" name="Google Shape;15035;p82"/>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2"/>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2"/>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2"/>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2"/>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2"/>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2"/>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2"/>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2"/>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2"/>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2"/>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2"/>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2"/>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2"/>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2"/>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2"/>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2"/>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2"/>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2"/>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2"/>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2"/>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2"/>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2"/>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2"/>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2"/>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2"/>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82"/>
          <p:cNvGrpSpPr/>
          <p:nvPr/>
        </p:nvGrpSpPr>
        <p:grpSpPr>
          <a:xfrm>
            <a:off x="7995963" y="1798313"/>
            <a:ext cx="343279" cy="363402"/>
            <a:chOff x="7995963" y="1985163"/>
            <a:chExt cx="343279" cy="363402"/>
          </a:xfrm>
        </p:grpSpPr>
        <p:sp>
          <p:nvSpPr>
            <p:cNvPr id="15062" name="Google Shape;15062;p82"/>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2"/>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2"/>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2"/>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2"/>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2"/>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2"/>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2"/>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2"/>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2"/>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2"/>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2"/>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2"/>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2"/>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2"/>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2"/>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2"/>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2"/>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2"/>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2"/>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82"/>
          <p:cNvGrpSpPr/>
          <p:nvPr/>
        </p:nvGrpSpPr>
        <p:grpSpPr>
          <a:xfrm>
            <a:off x="5743255" y="2246560"/>
            <a:ext cx="364162" cy="353236"/>
            <a:chOff x="5743255" y="2433410"/>
            <a:chExt cx="364162" cy="353236"/>
          </a:xfrm>
        </p:grpSpPr>
        <p:sp>
          <p:nvSpPr>
            <p:cNvPr id="15083" name="Google Shape;15083;p82"/>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2"/>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2"/>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2"/>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2"/>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2"/>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2"/>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2"/>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2"/>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2"/>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2"/>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2"/>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2"/>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2"/>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2"/>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2"/>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2"/>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2"/>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2"/>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2"/>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2"/>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82"/>
          <p:cNvGrpSpPr/>
          <p:nvPr/>
        </p:nvGrpSpPr>
        <p:grpSpPr>
          <a:xfrm>
            <a:off x="4885202" y="1812410"/>
            <a:ext cx="363271" cy="335104"/>
            <a:chOff x="4885202" y="1999260"/>
            <a:chExt cx="363271" cy="335104"/>
          </a:xfrm>
        </p:grpSpPr>
        <p:sp>
          <p:nvSpPr>
            <p:cNvPr id="15105" name="Google Shape;15105;p82"/>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2"/>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2"/>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2"/>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2"/>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2"/>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2"/>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2"/>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2"/>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2"/>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2"/>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2"/>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2"/>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2"/>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2"/>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2"/>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2"/>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2"/>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3" name="Google Shape;15123;p82"/>
          <p:cNvGrpSpPr/>
          <p:nvPr/>
        </p:nvGrpSpPr>
        <p:grpSpPr>
          <a:xfrm>
            <a:off x="7062315" y="2715113"/>
            <a:ext cx="363507" cy="346423"/>
            <a:chOff x="7062315" y="2901963"/>
            <a:chExt cx="363507" cy="346423"/>
          </a:xfrm>
        </p:grpSpPr>
        <p:sp>
          <p:nvSpPr>
            <p:cNvPr id="15124" name="Google Shape;15124;p82"/>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2"/>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2"/>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2"/>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2"/>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2"/>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2"/>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2"/>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2"/>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2"/>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2"/>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2"/>
            <p:cNvSpPr/>
            <p:nvPr/>
          </p:nvSpPr>
          <p:spPr>
            <a:xfrm>
              <a:off x="7152400"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6" name="Google Shape;15136;p82"/>
          <p:cNvGrpSpPr/>
          <p:nvPr/>
        </p:nvGrpSpPr>
        <p:grpSpPr>
          <a:xfrm>
            <a:off x="7541533" y="1798313"/>
            <a:ext cx="359865" cy="363402"/>
            <a:chOff x="7541533" y="1985163"/>
            <a:chExt cx="359865" cy="363402"/>
          </a:xfrm>
        </p:grpSpPr>
        <p:sp>
          <p:nvSpPr>
            <p:cNvPr id="15137" name="Google Shape;15137;p82"/>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2"/>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2"/>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2"/>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2"/>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2"/>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2"/>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2"/>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2"/>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2"/>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2"/>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2"/>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2"/>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2"/>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2"/>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2"/>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2"/>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2"/>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2"/>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2"/>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2"/>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2"/>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2"/>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82"/>
          <p:cNvGrpSpPr/>
          <p:nvPr/>
        </p:nvGrpSpPr>
        <p:grpSpPr>
          <a:xfrm>
            <a:off x="6602959" y="2721663"/>
            <a:ext cx="363402" cy="333322"/>
            <a:chOff x="6602959" y="2908513"/>
            <a:chExt cx="363402" cy="333322"/>
          </a:xfrm>
        </p:grpSpPr>
        <p:sp>
          <p:nvSpPr>
            <p:cNvPr id="15161" name="Google Shape;15161;p82"/>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2"/>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2"/>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2"/>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2"/>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2"/>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2"/>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2"/>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2"/>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2"/>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2"/>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2"/>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2"/>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2"/>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2"/>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2"/>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2"/>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2"/>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2"/>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2"/>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2"/>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2"/>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2"/>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2"/>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2"/>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2"/>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82"/>
          <p:cNvGrpSpPr/>
          <p:nvPr/>
        </p:nvGrpSpPr>
        <p:grpSpPr>
          <a:xfrm>
            <a:off x="5289454" y="2297288"/>
            <a:ext cx="371840" cy="252068"/>
            <a:chOff x="5289454" y="2484138"/>
            <a:chExt cx="371840" cy="252068"/>
          </a:xfrm>
        </p:grpSpPr>
        <p:sp>
          <p:nvSpPr>
            <p:cNvPr id="15188" name="Google Shape;15188;p82"/>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2"/>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2"/>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2"/>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2"/>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2"/>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2"/>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2"/>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2"/>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2"/>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2"/>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2"/>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2"/>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2"/>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2"/>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2"/>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2"/>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2"/>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2"/>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2"/>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2"/>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2"/>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2"/>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2"/>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2"/>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2"/>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2"/>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2"/>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2"/>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2"/>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2"/>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2"/>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2"/>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1" name="Google Shape;15221;p82"/>
          <p:cNvGrpSpPr/>
          <p:nvPr/>
        </p:nvGrpSpPr>
        <p:grpSpPr>
          <a:xfrm>
            <a:off x="6215319" y="1798235"/>
            <a:ext cx="360258" cy="363455"/>
            <a:chOff x="6215319" y="1985085"/>
            <a:chExt cx="360258" cy="363455"/>
          </a:xfrm>
        </p:grpSpPr>
        <p:sp>
          <p:nvSpPr>
            <p:cNvPr id="15222" name="Google Shape;15222;p82"/>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2"/>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2"/>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2"/>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2"/>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2"/>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2"/>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2"/>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2"/>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82"/>
          <p:cNvGrpSpPr/>
          <p:nvPr/>
        </p:nvGrpSpPr>
        <p:grpSpPr>
          <a:xfrm>
            <a:off x="5354856" y="1315847"/>
            <a:ext cx="251334" cy="363402"/>
            <a:chOff x="5354856" y="1502697"/>
            <a:chExt cx="251334" cy="363402"/>
          </a:xfrm>
        </p:grpSpPr>
        <p:sp>
          <p:nvSpPr>
            <p:cNvPr id="15232" name="Google Shape;15232;p82"/>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2"/>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2"/>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2"/>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2"/>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2"/>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2"/>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2"/>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2"/>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2"/>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2"/>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2"/>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82"/>
          <p:cNvGrpSpPr/>
          <p:nvPr/>
        </p:nvGrpSpPr>
        <p:grpSpPr>
          <a:xfrm>
            <a:off x="7967402" y="2288693"/>
            <a:ext cx="374093" cy="267082"/>
            <a:chOff x="7967402" y="2475543"/>
            <a:chExt cx="374093" cy="267082"/>
          </a:xfrm>
        </p:grpSpPr>
        <p:sp>
          <p:nvSpPr>
            <p:cNvPr id="15246" name="Google Shape;15246;p82"/>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2"/>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2"/>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2"/>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2"/>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2"/>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2"/>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2"/>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2"/>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2"/>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2"/>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2"/>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2"/>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2"/>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2"/>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82"/>
          <p:cNvGrpSpPr/>
          <p:nvPr/>
        </p:nvGrpSpPr>
        <p:grpSpPr>
          <a:xfrm>
            <a:off x="7526624" y="2273836"/>
            <a:ext cx="363979" cy="298604"/>
            <a:chOff x="7526624" y="2460686"/>
            <a:chExt cx="363979" cy="298604"/>
          </a:xfrm>
        </p:grpSpPr>
        <p:sp>
          <p:nvSpPr>
            <p:cNvPr id="15262" name="Google Shape;15262;p82"/>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2"/>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2"/>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2"/>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2"/>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2"/>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2"/>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2"/>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2"/>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2"/>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2"/>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2"/>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2"/>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2"/>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2"/>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2"/>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2"/>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2"/>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2"/>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82"/>
          <p:cNvGrpSpPr/>
          <p:nvPr/>
        </p:nvGrpSpPr>
        <p:grpSpPr>
          <a:xfrm>
            <a:off x="7108353" y="1798235"/>
            <a:ext cx="346161" cy="363481"/>
            <a:chOff x="7108353" y="1985085"/>
            <a:chExt cx="346161" cy="363481"/>
          </a:xfrm>
        </p:grpSpPr>
        <p:sp>
          <p:nvSpPr>
            <p:cNvPr id="15282" name="Google Shape;15282;p82"/>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2"/>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2"/>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2"/>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2"/>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2"/>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2"/>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2"/>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2"/>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2"/>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2"/>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2"/>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2"/>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2"/>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2"/>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2"/>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2"/>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82"/>
          <p:cNvGrpSpPr/>
          <p:nvPr/>
        </p:nvGrpSpPr>
        <p:grpSpPr>
          <a:xfrm>
            <a:off x="6139594" y="2730598"/>
            <a:ext cx="371578" cy="315347"/>
            <a:chOff x="6139594" y="2917448"/>
            <a:chExt cx="371578" cy="315347"/>
          </a:xfrm>
        </p:grpSpPr>
        <p:sp>
          <p:nvSpPr>
            <p:cNvPr id="15300" name="Google Shape;15300;p82"/>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2"/>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2"/>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2"/>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2"/>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2"/>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2"/>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2"/>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8" name="Google Shape;15308;p82"/>
          <p:cNvGrpSpPr/>
          <p:nvPr/>
        </p:nvGrpSpPr>
        <p:grpSpPr>
          <a:xfrm>
            <a:off x="7539253" y="2706545"/>
            <a:ext cx="328186" cy="363429"/>
            <a:chOff x="7539253" y="2893395"/>
            <a:chExt cx="328186" cy="363429"/>
          </a:xfrm>
        </p:grpSpPr>
        <p:sp>
          <p:nvSpPr>
            <p:cNvPr id="15309" name="Google Shape;15309;p82"/>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2"/>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2"/>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2"/>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2"/>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2"/>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2"/>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2"/>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2"/>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2"/>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2"/>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2"/>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2"/>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2"/>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2"/>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82"/>
          <p:cNvGrpSpPr/>
          <p:nvPr/>
        </p:nvGrpSpPr>
        <p:grpSpPr>
          <a:xfrm>
            <a:off x="8004138" y="2706571"/>
            <a:ext cx="317365" cy="363402"/>
            <a:chOff x="8004138" y="2893421"/>
            <a:chExt cx="317365" cy="363402"/>
          </a:xfrm>
        </p:grpSpPr>
        <p:sp>
          <p:nvSpPr>
            <p:cNvPr id="15325" name="Google Shape;15325;p82"/>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2"/>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2"/>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2"/>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2"/>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2"/>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2"/>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2"/>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2"/>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2"/>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2"/>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2"/>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2"/>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2"/>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2"/>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2"/>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2"/>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2"/>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2"/>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2"/>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2"/>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2"/>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2"/>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8" name="Google Shape;15348;p82"/>
          <p:cNvGrpSpPr/>
          <p:nvPr/>
        </p:nvGrpSpPr>
        <p:grpSpPr>
          <a:xfrm>
            <a:off x="5683016" y="2706649"/>
            <a:ext cx="365551" cy="363376"/>
            <a:chOff x="5683016" y="2893499"/>
            <a:chExt cx="365551" cy="363376"/>
          </a:xfrm>
        </p:grpSpPr>
        <p:sp>
          <p:nvSpPr>
            <p:cNvPr id="15349" name="Google Shape;15349;p82"/>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2"/>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2"/>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2"/>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2"/>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2"/>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2"/>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2"/>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2"/>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82"/>
          <p:cNvGrpSpPr/>
          <p:nvPr/>
        </p:nvGrpSpPr>
        <p:grpSpPr>
          <a:xfrm>
            <a:off x="4891622" y="1315847"/>
            <a:ext cx="255841" cy="363402"/>
            <a:chOff x="4891622" y="1502697"/>
            <a:chExt cx="255841" cy="363402"/>
          </a:xfrm>
        </p:grpSpPr>
        <p:sp>
          <p:nvSpPr>
            <p:cNvPr id="15365" name="Google Shape;15365;p82"/>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2"/>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2"/>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82"/>
          <p:cNvGrpSpPr/>
          <p:nvPr/>
        </p:nvGrpSpPr>
        <p:grpSpPr>
          <a:xfrm>
            <a:off x="6281219" y="1315847"/>
            <a:ext cx="243919" cy="363402"/>
            <a:chOff x="6281219" y="1502697"/>
            <a:chExt cx="243919" cy="363402"/>
          </a:xfrm>
        </p:grpSpPr>
        <p:sp>
          <p:nvSpPr>
            <p:cNvPr id="15382" name="Google Shape;15382;p82"/>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2"/>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2"/>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2"/>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82"/>
          <p:cNvGrpSpPr/>
          <p:nvPr/>
        </p:nvGrpSpPr>
        <p:grpSpPr>
          <a:xfrm>
            <a:off x="4888713" y="3163018"/>
            <a:ext cx="311469" cy="363167"/>
            <a:chOff x="4888713" y="3349868"/>
            <a:chExt cx="311469" cy="363167"/>
          </a:xfrm>
        </p:grpSpPr>
        <p:sp>
          <p:nvSpPr>
            <p:cNvPr id="15397" name="Google Shape;15397;p82"/>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2"/>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2"/>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2"/>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82"/>
          <p:cNvGrpSpPr/>
          <p:nvPr/>
        </p:nvGrpSpPr>
        <p:grpSpPr>
          <a:xfrm>
            <a:off x="6196821" y="3222446"/>
            <a:ext cx="363402" cy="243971"/>
            <a:chOff x="6196821" y="3409296"/>
            <a:chExt cx="363402" cy="243971"/>
          </a:xfrm>
        </p:grpSpPr>
        <p:sp>
          <p:nvSpPr>
            <p:cNvPr id="15413" name="Google Shape;15413;p82"/>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2"/>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2"/>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2"/>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2"/>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2"/>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2"/>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2"/>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2"/>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2"/>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2"/>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2"/>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2"/>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82"/>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2"/>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2"/>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82"/>
          <p:cNvGrpSpPr/>
          <p:nvPr/>
        </p:nvGrpSpPr>
        <p:grpSpPr>
          <a:xfrm>
            <a:off x="5818221" y="1315847"/>
            <a:ext cx="252723" cy="363402"/>
            <a:chOff x="5818221" y="1502697"/>
            <a:chExt cx="252723" cy="363402"/>
          </a:xfrm>
        </p:grpSpPr>
        <p:sp>
          <p:nvSpPr>
            <p:cNvPr id="15430" name="Google Shape;15430;p82"/>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2"/>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2"/>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2"/>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2"/>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2"/>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2"/>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2"/>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2"/>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2"/>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2"/>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2"/>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2"/>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2"/>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2"/>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82"/>
          <p:cNvGrpSpPr/>
          <p:nvPr/>
        </p:nvGrpSpPr>
        <p:grpSpPr>
          <a:xfrm>
            <a:off x="6660814" y="1798235"/>
            <a:ext cx="355096" cy="363481"/>
            <a:chOff x="6660814" y="1985085"/>
            <a:chExt cx="355096" cy="363481"/>
          </a:xfrm>
        </p:grpSpPr>
        <p:sp>
          <p:nvSpPr>
            <p:cNvPr id="15446" name="Google Shape;15446;p82"/>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2"/>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2"/>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2"/>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2"/>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2"/>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2"/>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2"/>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2"/>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2"/>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2"/>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2"/>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2"/>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2"/>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2"/>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2"/>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2"/>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2"/>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2"/>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2"/>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2"/>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2"/>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2"/>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2"/>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2"/>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2"/>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2"/>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2"/>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2"/>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82"/>
          <p:cNvGrpSpPr/>
          <p:nvPr/>
        </p:nvGrpSpPr>
        <p:grpSpPr>
          <a:xfrm>
            <a:off x="7226448" y="1315847"/>
            <a:ext cx="198379" cy="363402"/>
            <a:chOff x="7226448" y="1502697"/>
            <a:chExt cx="198379" cy="363402"/>
          </a:xfrm>
        </p:grpSpPr>
        <p:sp>
          <p:nvSpPr>
            <p:cNvPr id="15476" name="Google Shape;15476;p82"/>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2"/>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2"/>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2"/>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2"/>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2"/>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2"/>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2"/>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2"/>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2"/>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2"/>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2"/>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2"/>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2"/>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82"/>
          <p:cNvGrpSpPr/>
          <p:nvPr/>
        </p:nvGrpSpPr>
        <p:grpSpPr>
          <a:xfrm>
            <a:off x="8169030" y="1315716"/>
            <a:ext cx="158001" cy="363533"/>
            <a:chOff x="8169030" y="1502566"/>
            <a:chExt cx="158001" cy="363533"/>
          </a:xfrm>
        </p:grpSpPr>
        <p:sp>
          <p:nvSpPr>
            <p:cNvPr id="15491" name="Google Shape;15491;p82"/>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2"/>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2"/>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2"/>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2"/>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2"/>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2"/>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2"/>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2"/>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2"/>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2"/>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2"/>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2"/>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82"/>
          <p:cNvGrpSpPr/>
          <p:nvPr/>
        </p:nvGrpSpPr>
        <p:grpSpPr>
          <a:xfrm>
            <a:off x="7706661" y="1315847"/>
            <a:ext cx="160281" cy="363402"/>
            <a:chOff x="7706661" y="1502697"/>
            <a:chExt cx="160281" cy="363402"/>
          </a:xfrm>
        </p:grpSpPr>
        <p:sp>
          <p:nvSpPr>
            <p:cNvPr id="15505" name="Google Shape;15505;p82"/>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2"/>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2"/>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2"/>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2"/>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2"/>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2"/>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2"/>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2"/>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2"/>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2"/>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2"/>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2"/>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2"/>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82"/>
          <p:cNvGrpSpPr/>
          <p:nvPr/>
        </p:nvGrpSpPr>
        <p:grpSpPr>
          <a:xfrm>
            <a:off x="6753519" y="1315821"/>
            <a:ext cx="225158" cy="365184"/>
            <a:chOff x="6753519" y="1502671"/>
            <a:chExt cx="225158" cy="365184"/>
          </a:xfrm>
        </p:grpSpPr>
        <p:sp>
          <p:nvSpPr>
            <p:cNvPr id="15520" name="Google Shape;15520;p82"/>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2"/>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2"/>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2"/>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2"/>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2"/>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2"/>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2"/>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2"/>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82"/>
          <p:cNvGrpSpPr/>
          <p:nvPr/>
        </p:nvGrpSpPr>
        <p:grpSpPr>
          <a:xfrm>
            <a:off x="5751876" y="3250561"/>
            <a:ext cx="363769" cy="187924"/>
            <a:chOff x="5751876" y="3437411"/>
            <a:chExt cx="363769" cy="187924"/>
          </a:xfrm>
        </p:grpSpPr>
        <p:sp>
          <p:nvSpPr>
            <p:cNvPr id="15530" name="Google Shape;15530;p82"/>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2"/>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2"/>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2"/>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2"/>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2"/>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2"/>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2"/>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2"/>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2"/>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2"/>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2"/>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2"/>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2"/>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2"/>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2"/>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2"/>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2"/>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2"/>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2"/>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2"/>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2"/>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2"/>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2"/>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2"/>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2"/>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2"/>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2"/>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82"/>
          <p:cNvGrpSpPr/>
          <p:nvPr/>
        </p:nvGrpSpPr>
        <p:grpSpPr>
          <a:xfrm>
            <a:off x="7660518" y="3613439"/>
            <a:ext cx="304263" cy="363664"/>
            <a:chOff x="7660518" y="3800289"/>
            <a:chExt cx="304263" cy="363664"/>
          </a:xfrm>
        </p:grpSpPr>
        <p:sp>
          <p:nvSpPr>
            <p:cNvPr id="15559" name="Google Shape;15559;p82"/>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2"/>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2"/>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2"/>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2"/>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2"/>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2"/>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2"/>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2"/>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2"/>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9" name="Google Shape;15569;p82"/>
          <p:cNvGrpSpPr/>
          <p:nvPr/>
        </p:nvGrpSpPr>
        <p:grpSpPr>
          <a:xfrm>
            <a:off x="5223660" y="2706623"/>
            <a:ext cx="365551" cy="363271"/>
            <a:chOff x="5223660" y="2893473"/>
            <a:chExt cx="365551" cy="363271"/>
          </a:xfrm>
        </p:grpSpPr>
        <p:sp>
          <p:nvSpPr>
            <p:cNvPr id="15570" name="Google Shape;15570;p82"/>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2"/>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2"/>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2"/>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2"/>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2"/>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2"/>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2"/>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2"/>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2"/>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2"/>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2"/>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2"/>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2"/>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4" name="Google Shape;15584;p82"/>
          <p:cNvGrpSpPr/>
          <p:nvPr/>
        </p:nvGrpSpPr>
        <p:grpSpPr>
          <a:xfrm>
            <a:off x="4864057" y="2706571"/>
            <a:ext cx="166700" cy="363271"/>
            <a:chOff x="4864057" y="2893421"/>
            <a:chExt cx="166700" cy="363271"/>
          </a:xfrm>
        </p:grpSpPr>
        <p:sp>
          <p:nvSpPr>
            <p:cNvPr id="15585" name="Google Shape;15585;p82"/>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2"/>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2"/>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2"/>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2"/>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2"/>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2"/>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2"/>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2"/>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2"/>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2"/>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2"/>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2"/>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98" name="Google Shape;15598;p82"/>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599" name="Google Shape;15599;p82"/>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03"/>
        <p:cNvGrpSpPr/>
        <p:nvPr/>
      </p:nvGrpSpPr>
      <p:grpSpPr>
        <a:xfrm>
          <a:off x="0" y="0"/>
          <a:ext cx="0" cy="0"/>
          <a:chOff x="0" y="0"/>
          <a:chExt cx="0" cy="0"/>
        </a:xfrm>
      </p:grpSpPr>
      <p:sp>
        <p:nvSpPr>
          <p:cNvPr id="15604" name="Google Shape;15604;p8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5" name="Google Shape;15605;p83"/>
          <p:cNvGrpSpPr/>
          <p:nvPr/>
        </p:nvGrpSpPr>
        <p:grpSpPr>
          <a:xfrm>
            <a:off x="4132674" y="3048528"/>
            <a:ext cx="361261" cy="357748"/>
            <a:chOff x="4132674" y="2896128"/>
            <a:chExt cx="361261" cy="357748"/>
          </a:xfrm>
        </p:grpSpPr>
        <p:sp>
          <p:nvSpPr>
            <p:cNvPr id="15606" name="Google Shape;15606;p83"/>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3"/>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3"/>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9" name="Google Shape;15609;p83"/>
          <p:cNvGrpSpPr/>
          <p:nvPr/>
        </p:nvGrpSpPr>
        <p:grpSpPr>
          <a:xfrm>
            <a:off x="8018284" y="3048475"/>
            <a:ext cx="248363" cy="357801"/>
            <a:chOff x="8018284" y="2896075"/>
            <a:chExt cx="248363" cy="357801"/>
          </a:xfrm>
        </p:grpSpPr>
        <p:sp>
          <p:nvSpPr>
            <p:cNvPr id="15610" name="Google Shape;15610;p83"/>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3"/>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3"/>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3"/>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3"/>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3"/>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3"/>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83"/>
          <p:cNvGrpSpPr/>
          <p:nvPr/>
        </p:nvGrpSpPr>
        <p:grpSpPr>
          <a:xfrm>
            <a:off x="4680149" y="3048528"/>
            <a:ext cx="360448" cy="357748"/>
            <a:chOff x="4680149" y="2896128"/>
            <a:chExt cx="360448" cy="357748"/>
          </a:xfrm>
        </p:grpSpPr>
        <p:sp>
          <p:nvSpPr>
            <p:cNvPr id="15618" name="Google Shape;15618;p83"/>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3"/>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3"/>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3"/>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3"/>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3" name="Google Shape;15623;p83"/>
          <p:cNvGrpSpPr/>
          <p:nvPr/>
        </p:nvGrpSpPr>
        <p:grpSpPr>
          <a:xfrm>
            <a:off x="7504703" y="3048449"/>
            <a:ext cx="181259" cy="357827"/>
            <a:chOff x="7504703" y="2896049"/>
            <a:chExt cx="181259" cy="357827"/>
          </a:xfrm>
        </p:grpSpPr>
        <p:sp>
          <p:nvSpPr>
            <p:cNvPr id="15624" name="Google Shape;15624;p83"/>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3"/>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83"/>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3"/>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3"/>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3"/>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3"/>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3"/>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3"/>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3"/>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3"/>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5" name="Google Shape;15635;p83"/>
          <p:cNvGrpSpPr/>
          <p:nvPr/>
        </p:nvGrpSpPr>
        <p:grpSpPr>
          <a:xfrm>
            <a:off x="4680751" y="1652371"/>
            <a:ext cx="374341" cy="364590"/>
            <a:chOff x="4680751" y="1499971"/>
            <a:chExt cx="374341" cy="364590"/>
          </a:xfrm>
        </p:grpSpPr>
        <p:sp>
          <p:nvSpPr>
            <p:cNvPr id="15636" name="Google Shape;15636;p83"/>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3"/>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3"/>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83"/>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3"/>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3"/>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3"/>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3"/>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3"/>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3"/>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3"/>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3"/>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3"/>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3"/>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3"/>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3"/>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3"/>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3"/>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83"/>
          <p:cNvGrpSpPr/>
          <p:nvPr/>
        </p:nvGrpSpPr>
        <p:grpSpPr>
          <a:xfrm>
            <a:off x="853281" y="1652267"/>
            <a:ext cx="374917" cy="364668"/>
            <a:chOff x="853281" y="1499867"/>
            <a:chExt cx="374917" cy="364668"/>
          </a:xfrm>
        </p:grpSpPr>
        <p:sp>
          <p:nvSpPr>
            <p:cNvPr id="15655" name="Google Shape;15655;p83"/>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3"/>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3"/>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3"/>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3"/>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3"/>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3"/>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3"/>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3"/>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3"/>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3"/>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3"/>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3"/>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3"/>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3"/>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3"/>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3"/>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3"/>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3"/>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3"/>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3"/>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3"/>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3"/>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83"/>
          <p:cNvGrpSpPr/>
          <p:nvPr/>
        </p:nvGrpSpPr>
        <p:grpSpPr>
          <a:xfrm>
            <a:off x="6330671" y="1703643"/>
            <a:ext cx="365245" cy="261968"/>
            <a:chOff x="6330671" y="1551243"/>
            <a:chExt cx="365245" cy="261968"/>
          </a:xfrm>
        </p:grpSpPr>
        <p:sp>
          <p:nvSpPr>
            <p:cNvPr id="15679" name="Google Shape;15679;p83"/>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3"/>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3"/>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3"/>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3"/>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3"/>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3"/>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3"/>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3"/>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3"/>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3"/>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3"/>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3"/>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3"/>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3"/>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3"/>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3"/>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3"/>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3"/>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83"/>
          <p:cNvGrpSpPr/>
          <p:nvPr/>
        </p:nvGrpSpPr>
        <p:grpSpPr>
          <a:xfrm>
            <a:off x="3596131" y="1661048"/>
            <a:ext cx="367630" cy="347289"/>
            <a:chOff x="3596131" y="1508648"/>
            <a:chExt cx="367630" cy="347289"/>
          </a:xfrm>
        </p:grpSpPr>
        <p:sp>
          <p:nvSpPr>
            <p:cNvPr id="15699" name="Google Shape;15699;p83"/>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3"/>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3"/>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3"/>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3"/>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3"/>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3"/>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3"/>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3"/>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3"/>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3"/>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3"/>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3"/>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3"/>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3"/>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3"/>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3"/>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6" name="Google Shape;15716;p83"/>
          <p:cNvGrpSpPr/>
          <p:nvPr/>
        </p:nvGrpSpPr>
        <p:grpSpPr>
          <a:xfrm>
            <a:off x="6322493" y="2574815"/>
            <a:ext cx="375809" cy="349019"/>
            <a:chOff x="6322493" y="2422415"/>
            <a:chExt cx="375809" cy="349019"/>
          </a:xfrm>
        </p:grpSpPr>
        <p:sp>
          <p:nvSpPr>
            <p:cNvPr id="15717" name="Google Shape;15717;p83"/>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3"/>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3"/>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3"/>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3"/>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2" name="Google Shape;15722;p83"/>
          <p:cNvGrpSpPr/>
          <p:nvPr/>
        </p:nvGrpSpPr>
        <p:grpSpPr>
          <a:xfrm>
            <a:off x="2493449" y="3068082"/>
            <a:ext cx="357853" cy="318665"/>
            <a:chOff x="2493449" y="2915682"/>
            <a:chExt cx="357853" cy="318665"/>
          </a:xfrm>
        </p:grpSpPr>
        <p:sp>
          <p:nvSpPr>
            <p:cNvPr id="15723" name="Google Shape;15723;p83"/>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3"/>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3"/>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3"/>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3"/>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3"/>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3"/>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3"/>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3"/>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2" name="Google Shape;15732;p83"/>
          <p:cNvGrpSpPr/>
          <p:nvPr/>
        </p:nvGrpSpPr>
        <p:grpSpPr>
          <a:xfrm>
            <a:off x="1399523" y="3118541"/>
            <a:ext cx="359583" cy="217695"/>
            <a:chOff x="1399523" y="2966141"/>
            <a:chExt cx="359583" cy="217695"/>
          </a:xfrm>
        </p:grpSpPr>
        <p:sp>
          <p:nvSpPr>
            <p:cNvPr id="15733" name="Google Shape;15733;p83"/>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3"/>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3"/>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3"/>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3"/>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3"/>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3"/>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3"/>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3"/>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3"/>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3"/>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83"/>
          <p:cNvGrpSpPr/>
          <p:nvPr/>
        </p:nvGrpSpPr>
        <p:grpSpPr>
          <a:xfrm>
            <a:off x="872232" y="3041110"/>
            <a:ext cx="328810" cy="369911"/>
            <a:chOff x="872232" y="2888710"/>
            <a:chExt cx="328810" cy="369911"/>
          </a:xfrm>
        </p:grpSpPr>
        <p:sp>
          <p:nvSpPr>
            <p:cNvPr id="15745" name="Google Shape;15745;p83"/>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3"/>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3"/>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3"/>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3"/>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3"/>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3"/>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3"/>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3"/>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3"/>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3"/>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83"/>
          <p:cNvGrpSpPr/>
          <p:nvPr/>
        </p:nvGrpSpPr>
        <p:grpSpPr>
          <a:xfrm>
            <a:off x="5815045" y="3048528"/>
            <a:ext cx="281181" cy="357958"/>
            <a:chOff x="5815045" y="2896128"/>
            <a:chExt cx="281181" cy="357958"/>
          </a:xfrm>
        </p:grpSpPr>
        <p:sp>
          <p:nvSpPr>
            <p:cNvPr id="15757" name="Google Shape;15757;p83"/>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3"/>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3"/>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3"/>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3"/>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3"/>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3" name="Google Shape;15763;p83"/>
          <p:cNvGrpSpPr/>
          <p:nvPr/>
        </p:nvGrpSpPr>
        <p:grpSpPr>
          <a:xfrm>
            <a:off x="5238894" y="3048502"/>
            <a:ext cx="336437" cy="357774"/>
            <a:chOff x="5238894" y="2896102"/>
            <a:chExt cx="336437" cy="357774"/>
          </a:xfrm>
        </p:grpSpPr>
        <p:sp>
          <p:nvSpPr>
            <p:cNvPr id="15764" name="Google Shape;15764;p83"/>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3"/>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3"/>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3"/>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3"/>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3"/>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3"/>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83"/>
          <p:cNvGrpSpPr/>
          <p:nvPr/>
        </p:nvGrpSpPr>
        <p:grpSpPr>
          <a:xfrm>
            <a:off x="5226994" y="1652319"/>
            <a:ext cx="374786" cy="364616"/>
            <a:chOff x="5226994" y="1499919"/>
            <a:chExt cx="374786" cy="364616"/>
          </a:xfrm>
        </p:grpSpPr>
        <p:sp>
          <p:nvSpPr>
            <p:cNvPr id="15772" name="Google Shape;15772;p83"/>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3"/>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3"/>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3"/>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3"/>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3"/>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3"/>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3"/>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3"/>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3"/>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3"/>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3"/>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3"/>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3"/>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3"/>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3"/>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3"/>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3"/>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3"/>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3"/>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83"/>
          <p:cNvGrpSpPr/>
          <p:nvPr/>
        </p:nvGrpSpPr>
        <p:grpSpPr>
          <a:xfrm>
            <a:off x="5785923" y="2562207"/>
            <a:ext cx="352794" cy="374262"/>
            <a:chOff x="5785923" y="2409807"/>
            <a:chExt cx="352794" cy="374262"/>
          </a:xfrm>
        </p:grpSpPr>
        <p:sp>
          <p:nvSpPr>
            <p:cNvPr id="15793" name="Google Shape;15793;p83"/>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3"/>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3"/>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3"/>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3"/>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3"/>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83"/>
          <p:cNvGrpSpPr/>
          <p:nvPr/>
        </p:nvGrpSpPr>
        <p:grpSpPr>
          <a:xfrm>
            <a:off x="3587376" y="3090284"/>
            <a:ext cx="357853" cy="274235"/>
            <a:chOff x="3587376" y="2937884"/>
            <a:chExt cx="357853" cy="274235"/>
          </a:xfrm>
        </p:grpSpPr>
        <p:sp>
          <p:nvSpPr>
            <p:cNvPr id="15800" name="Google Shape;15800;p83"/>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3"/>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3"/>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3"/>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3"/>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3"/>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3"/>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3"/>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3"/>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3"/>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3"/>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3"/>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3"/>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83"/>
          <p:cNvGrpSpPr/>
          <p:nvPr/>
        </p:nvGrpSpPr>
        <p:grpSpPr>
          <a:xfrm>
            <a:off x="1944035" y="3048528"/>
            <a:ext cx="362650" cy="357748"/>
            <a:chOff x="1944035" y="2896128"/>
            <a:chExt cx="362650" cy="357748"/>
          </a:xfrm>
        </p:grpSpPr>
        <p:sp>
          <p:nvSpPr>
            <p:cNvPr id="15814" name="Google Shape;15814;p83"/>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3"/>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3"/>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3"/>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3"/>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3"/>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3"/>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3"/>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3"/>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3"/>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3"/>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3"/>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3"/>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3"/>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3"/>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83"/>
          <p:cNvGrpSpPr/>
          <p:nvPr/>
        </p:nvGrpSpPr>
        <p:grpSpPr>
          <a:xfrm>
            <a:off x="3030832" y="3055448"/>
            <a:ext cx="378115" cy="344118"/>
            <a:chOff x="3030832" y="2903048"/>
            <a:chExt cx="378115" cy="344118"/>
          </a:xfrm>
        </p:grpSpPr>
        <p:sp>
          <p:nvSpPr>
            <p:cNvPr id="15830" name="Google Shape;15830;p83"/>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3"/>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3"/>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3"/>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3"/>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3"/>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3"/>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3"/>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3"/>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3"/>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3"/>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83"/>
          <p:cNvGrpSpPr/>
          <p:nvPr/>
        </p:nvGrpSpPr>
        <p:grpSpPr>
          <a:xfrm>
            <a:off x="3036546" y="2582522"/>
            <a:ext cx="379400" cy="333528"/>
            <a:chOff x="3036546" y="2430122"/>
            <a:chExt cx="379400" cy="333528"/>
          </a:xfrm>
        </p:grpSpPr>
        <p:sp>
          <p:nvSpPr>
            <p:cNvPr id="15842" name="Google Shape;15842;p83"/>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3"/>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3"/>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3"/>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3"/>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3"/>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3"/>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83"/>
          <p:cNvGrpSpPr/>
          <p:nvPr/>
        </p:nvGrpSpPr>
        <p:grpSpPr>
          <a:xfrm>
            <a:off x="1944350" y="2629364"/>
            <a:ext cx="375546" cy="240106"/>
            <a:chOff x="1944350" y="2476964"/>
            <a:chExt cx="375546" cy="240106"/>
          </a:xfrm>
        </p:grpSpPr>
        <p:sp>
          <p:nvSpPr>
            <p:cNvPr id="15850" name="Google Shape;15850;p83"/>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3"/>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3"/>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3"/>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3"/>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3"/>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3"/>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3"/>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8" name="Google Shape;15858;p83"/>
          <p:cNvGrpSpPr/>
          <p:nvPr/>
        </p:nvGrpSpPr>
        <p:grpSpPr>
          <a:xfrm>
            <a:off x="7962635" y="2564095"/>
            <a:ext cx="376752" cy="370540"/>
            <a:chOff x="7962635" y="2411695"/>
            <a:chExt cx="376752" cy="370540"/>
          </a:xfrm>
        </p:grpSpPr>
        <p:sp>
          <p:nvSpPr>
            <p:cNvPr id="15859" name="Google Shape;15859;p83"/>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3"/>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3"/>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3"/>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3"/>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3"/>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3"/>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3"/>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3"/>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83"/>
          <p:cNvGrpSpPr/>
          <p:nvPr/>
        </p:nvGrpSpPr>
        <p:grpSpPr>
          <a:xfrm>
            <a:off x="6869626" y="2603597"/>
            <a:ext cx="374341" cy="291535"/>
            <a:chOff x="6869626" y="2451197"/>
            <a:chExt cx="374341" cy="291535"/>
          </a:xfrm>
        </p:grpSpPr>
        <p:sp>
          <p:nvSpPr>
            <p:cNvPr id="15869" name="Google Shape;15869;p83"/>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3"/>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3"/>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3"/>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3"/>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3"/>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3"/>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3"/>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3"/>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3"/>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9" name="Google Shape;15879;p83"/>
          <p:cNvGrpSpPr/>
          <p:nvPr/>
        </p:nvGrpSpPr>
        <p:grpSpPr>
          <a:xfrm>
            <a:off x="6321261" y="3048554"/>
            <a:ext cx="359426" cy="357722"/>
            <a:chOff x="6321261" y="2896154"/>
            <a:chExt cx="359426" cy="357722"/>
          </a:xfrm>
        </p:grpSpPr>
        <p:sp>
          <p:nvSpPr>
            <p:cNvPr id="15880" name="Google Shape;15880;p83"/>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3"/>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3"/>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3"/>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3"/>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3"/>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3"/>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3"/>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3"/>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3"/>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3"/>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83"/>
          <p:cNvGrpSpPr/>
          <p:nvPr/>
        </p:nvGrpSpPr>
        <p:grpSpPr>
          <a:xfrm>
            <a:off x="5245867" y="2562181"/>
            <a:ext cx="347447" cy="374341"/>
            <a:chOff x="5245867" y="2409781"/>
            <a:chExt cx="347447" cy="374341"/>
          </a:xfrm>
        </p:grpSpPr>
        <p:sp>
          <p:nvSpPr>
            <p:cNvPr id="15892" name="Google Shape;15892;p83"/>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3"/>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3"/>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3"/>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3"/>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3"/>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3"/>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3"/>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3"/>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83"/>
          <p:cNvGrpSpPr/>
          <p:nvPr/>
        </p:nvGrpSpPr>
        <p:grpSpPr>
          <a:xfrm>
            <a:off x="5782699" y="1652450"/>
            <a:ext cx="367158" cy="364301"/>
            <a:chOff x="5782699" y="1500050"/>
            <a:chExt cx="367158" cy="364301"/>
          </a:xfrm>
        </p:grpSpPr>
        <p:sp>
          <p:nvSpPr>
            <p:cNvPr id="15902" name="Google Shape;15902;p83"/>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3"/>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3"/>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3"/>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3"/>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3"/>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3"/>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3"/>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3"/>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3"/>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3"/>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3"/>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3"/>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3"/>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3"/>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3"/>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3"/>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3"/>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3"/>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21" name="Google Shape;15921;p83"/>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2" name="Google Shape;15922;p83"/>
          <p:cNvGrpSpPr/>
          <p:nvPr/>
        </p:nvGrpSpPr>
        <p:grpSpPr>
          <a:xfrm>
            <a:off x="3048709" y="1675727"/>
            <a:ext cx="366241" cy="317800"/>
            <a:chOff x="3048709" y="1523327"/>
            <a:chExt cx="366241" cy="317800"/>
          </a:xfrm>
        </p:grpSpPr>
        <p:sp>
          <p:nvSpPr>
            <p:cNvPr id="15923" name="Google Shape;15923;p83"/>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3"/>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3"/>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3"/>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3"/>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3"/>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3"/>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3"/>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3"/>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3"/>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83"/>
          <p:cNvGrpSpPr/>
          <p:nvPr/>
        </p:nvGrpSpPr>
        <p:grpSpPr>
          <a:xfrm>
            <a:off x="7423706" y="1659160"/>
            <a:ext cx="365297" cy="351038"/>
            <a:chOff x="7423706" y="1506760"/>
            <a:chExt cx="365297" cy="351038"/>
          </a:xfrm>
        </p:grpSpPr>
        <p:sp>
          <p:nvSpPr>
            <p:cNvPr id="15934" name="Google Shape;15934;p83"/>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3"/>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3"/>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3"/>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3"/>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3"/>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3"/>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3"/>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3"/>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3"/>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3"/>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3"/>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3"/>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3"/>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3"/>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3"/>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3"/>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3"/>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3"/>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3"/>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3"/>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3"/>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3"/>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3"/>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83"/>
          <p:cNvGrpSpPr/>
          <p:nvPr/>
        </p:nvGrpSpPr>
        <p:grpSpPr>
          <a:xfrm>
            <a:off x="4680096" y="2562207"/>
            <a:ext cx="375782" cy="374262"/>
            <a:chOff x="4680096" y="2409807"/>
            <a:chExt cx="375782" cy="374262"/>
          </a:xfrm>
        </p:grpSpPr>
        <p:sp>
          <p:nvSpPr>
            <p:cNvPr id="15959" name="Google Shape;15959;p83"/>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3"/>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3"/>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3"/>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3"/>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3"/>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3"/>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3"/>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3"/>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3"/>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3"/>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3"/>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3"/>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2" name="Google Shape;15972;p83"/>
          <p:cNvGrpSpPr/>
          <p:nvPr/>
        </p:nvGrpSpPr>
        <p:grpSpPr>
          <a:xfrm>
            <a:off x="4133330" y="2612063"/>
            <a:ext cx="374944" cy="274550"/>
            <a:chOff x="4133330" y="2459663"/>
            <a:chExt cx="374944" cy="274550"/>
          </a:xfrm>
        </p:grpSpPr>
        <p:sp>
          <p:nvSpPr>
            <p:cNvPr id="15973" name="Google Shape;15973;p83"/>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3"/>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3"/>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3"/>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3"/>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3"/>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3"/>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3"/>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3"/>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3"/>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3"/>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3"/>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3"/>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3"/>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7" name="Google Shape;15987;p83"/>
          <p:cNvGrpSpPr/>
          <p:nvPr/>
        </p:nvGrpSpPr>
        <p:grpSpPr>
          <a:xfrm>
            <a:off x="7415266" y="2592325"/>
            <a:ext cx="376228" cy="313816"/>
            <a:chOff x="7415266" y="2439925"/>
            <a:chExt cx="376228" cy="313816"/>
          </a:xfrm>
        </p:grpSpPr>
        <p:sp>
          <p:nvSpPr>
            <p:cNvPr id="15988" name="Google Shape;15988;p83"/>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3"/>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3"/>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3"/>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3"/>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3"/>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3"/>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3"/>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3"/>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3"/>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3"/>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3"/>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3"/>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3"/>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3"/>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3"/>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3"/>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3"/>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6" name="Google Shape;16006;p83"/>
          <p:cNvGrpSpPr/>
          <p:nvPr/>
        </p:nvGrpSpPr>
        <p:grpSpPr>
          <a:xfrm>
            <a:off x="6903388" y="3048502"/>
            <a:ext cx="289255" cy="357774"/>
            <a:chOff x="6903388" y="2896102"/>
            <a:chExt cx="289255" cy="357774"/>
          </a:xfrm>
        </p:grpSpPr>
        <p:sp>
          <p:nvSpPr>
            <p:cNvPr id="16007" name="Google Shape;16007;p83"/>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3"/>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3"/>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3"/>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3"/>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3"/>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3"/>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3"/>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3"/>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3"/>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3"/>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3"/>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3"/>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3"/>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3"/>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3"/>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3"/>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3"/>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3"/>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3"/>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3"/>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3"/>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3"/>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0" name="Google Shape;16030;p83"/>
          <p:cNvGrpSpPr/>
          <p:nvPr/>
        </p:nvGrpSpPr>
        <p:grpSpPr>
          <a:xfrm>
            <a:off x="3579459" y="2562286"/>
            <a:ext cx="385717" cy="374288"/>
            <a:chOff x="3579459" y="2409886"/>
            <a:chExt cx="385717" cy="374288"/>
          </a:xfrm>
        </p:grpSpPr>
        <p:sp>
          <p:nvSpPr>
            <p:cNvPr id="16031" name="Google Shape;16031;p83"/>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3"/>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3"/>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3"/>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3"/>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3"/>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3"/>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3"/>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3"/>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3"/>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3"/>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83"/>
          <p:cNvGrpSpPr/>
          <p:nvPr/>
        </p:nvGrpSpPr>
        <p:grpSpPr>
          <a:xfrm>
            <a:off x="6877101" y="1659831"/>
            <a:ext cx="365402" cy="360343"/>
            <a:chOff x="6876913" y="1502068"/>
            <a:chExt cx="365402" cy="360343"/>
          </a:xfrm>
        </p:grpSpPr>
        <p:sp>
          <p:nvSpPr>
            <p:cNvPr id="16043" name="Google Shape;16043;p83"/>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3"/>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3"/>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3"/>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3"/>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3"/>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3"/>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3"/>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3"/>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3"/>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3"/>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3"/>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3"/>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3"/>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3"/>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3"/>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3"/>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3"/>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3"/>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3"/>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3"/>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4" name="Google Shape;16064;p83"/>
          <p:cNvGrpSpPr/>
          <p:nvPr/>
        </p:nvGrpSpPr>
        <p:grpSpPr>
          <a:xfrm>
            <a:off x="1426889" y="1652267"/>
            <a:ext cx="331405" cy="364563"/>
            <a:chOff x="1426889" y="1499867"/>
            <a:chExt cx="331405" cy="364563"/>
          </a:xfrm>
        </p:grpSpPr>
        <p:sp>
          <p:nvSpPr>
            <p:cNvPr id="16065" name="Google Shape;16065;p83"/>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3"/>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3"/>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3"/>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3"/>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3"/>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3"/>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3"/>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3"/>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3"/>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3"/>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3"/>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3"/>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3"/>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3"/>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3"/>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3"/>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3"/>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3"/>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3"/>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3"/>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6" name="Google Shape;16086;p83"/>
          <p:cNvGrpSpPr/>
          <p:nvPr/>
        </p:nvGrpSpPr>
        <p:grpSpPr>
          <a:xfrm>
            <a:off x="4137838" y="1658059"/>
            <a:ext cx="370566" cy="353056"/>
            <a:chOff x="4137838" y="1505659"/>
            <a:chExt cx="370566" cy="353056"/>
          </a:xfrm>
        </p:grpSpPr>
        <p:sp>
          <p:nvSpPr>
            <p:cNvPr id="16087" name="Google Shape;16087;p83"/>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3"/>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3"/>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3"/>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3"/>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3"/>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3"/>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3"/>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3"/>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3"/>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3"/>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3"/>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3"/>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3"/>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3"/>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3"/>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3"/>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3"/>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3"/>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3"/>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3"/>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3"/>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3"/>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83"/>
          <p:cNvGrpSpPr/>
          <p:nvPr/>
        </p:nvGrpSpPr>
        <p:grpSpPr>
          <a:xfrm>
            <a:off x="7970761" y="1659239"/>
            <a:ext cx="364668" cy="350776"/>
            <a:chOff x="7970761" y="1506839"/>
            <a:chExt cx="364668" cy="350776"/>
          </a:xfrm>
        </p:grpSpPr>
        <p:sp>
          <p:nvSpPr>
            <p:cNvPr id="16111" name="Google Shape;16111;p83"/>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3"/>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3"/>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3"/>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3"/>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3"/>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3"/>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3"/>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3"/>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3"/>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3"/>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3"/>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3"/>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3"/>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3"/>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3"/>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3"/>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3"/>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3"/>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3"/>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3"/>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3"/>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83"/>
          <p:cNvGrpSpPr/>
          <p:nvPr/>
        </p:nvGrpSpPr>
        <p:grpSpPr>
          <a:xfrm>
            <a:off x="1397033" y="2562181"/>
            <a:ext cx="374341" cy="374839"/>
            <a:chOff x="1397033" y="2409781"/>
            <a:chExt cx="374341" cy="374839"/>
          </a:xfrm>
        </p:grpSpPr>
        <p:sp>
          <p:nvSpPr>
            <p:cNvPr id="16134" name="Google Shape;16134;p83"/>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3"/>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3"/>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3"/>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3"/>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3"/>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3"/>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3"/>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3"/>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3"/>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3"/>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3"/>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3"/>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3"/>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83"/>
          <p:cNvGrpSpPr/>
          <p:nvPr/>
        </p:nvGrpSpPr>
        <p:grpSpPr>
          <a:xfrm>
            <a:off x="849795" y="2564095"/>
            <a:ext cx="374524" cy="370540"/>
            <a:chOff x="849795" y="2411695"/>
            <a:chExt cx="374524" cy="370540"/>
          </a:xfrm>
        </p:grpSpPr>
        <p:sp>
          <p:nvSpPr>
            <p:cNvPr id="16149" name="Google Shape;16149;p83"/>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3"/>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3"/>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3"/>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3"/>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3"/>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3"/>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3"/>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3"/>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3"/>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3"/>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3"/>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3"/>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3"/>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3" name="Google Shape;16163;p83"/>
          <p:cNvGrpSpPr/>
          <p:nvPr/>
        </p:nvGrpSpPr>
        <p:grpSpPr>
          <a:xfrm>
            <a:off x="2503672" y="1652371"/>
            <a:ext cx="364668" cy="364459"/>
            <a:chOff x="2503672" y="1499971"/>
            <a:chExt cx="364668" cy="364459"/>
          </a:xfrm>
        </p:grpSpPr>
        <p:sp>
          <p:nvSpPr>
            <p:cNvPr id="16164" name="Google Shape;16164;p83"/>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3"/>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3"/>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3"/>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3"/>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3"/>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3"/>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3"/>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3"/>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3"/>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3"/>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3"/>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3"/>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3"/>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3"/>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3"/>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3"/>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3"/>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3"/>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3"/>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3"/>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3"/>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3"/>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3"/>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3"/>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9" name="Google Shape;16189;p83"/>
          <p:cNvGrpSpPr/>
          <p:nvPr/>
        </p:nvGrpSpPr>
        <p:grpSpPr>
          <a:xfrm>
            <a:off x="1950982" y="1652371"/>
            <a:ext cx="376674" cy="364563"/>
            <a:chOff x="1950982" y="1499971"/>
            <a:chExt cx="376674" cy="364563"/>
          </a:xfrm>
        </p:grpSpPr>
        <p:sp>
          <p:nvSpPr>
            <p:cNvPr id="16190" name="Google Shape;16190;p83"/>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3"/>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3"/>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3"/>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3"/>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3"/>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3"/>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3"/>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3"/>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3"/>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3"/>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3"/>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3"/>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3"/>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3"/>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3"/>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3"/>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3"/>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3"/>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3"/>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3"/>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3"/>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3"/>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3"/>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3"/>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3"/>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3"/>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3"/>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3"/>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3"/>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3"/>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83"/>
          <p:cNvGrpSpPr/>
          <p:nvPr/>
        </p:nvGrpSpPr>
        <p:grpSpPr>
          <a:xfrm>
            <a:off x="2491588" y="2616520"/>
            <a:ext cx="374367" cy="265742"/>
            <a:chOff x="2491588" y="2464120"/>
            <a:chExt cx="374367" cy="265742"/>
          </a:xfrm>
        </p:grpSpPr>
        <p:sp>
          <p:nvSpPr>
            <p:cNvPr id="16222" name="Google Shape;16222;p83"/>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3"/>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3"/>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3"/>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3"/>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3"/>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3"/>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3"/>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3"/>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3"/>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3"/>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3"/>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3"/>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3"/>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3"/>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3"/>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3"/>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3"/>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3"/>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3"/>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83"/>
          <p:cNvGrpSpPr/>
          <p:nvPr/>
        </p:nvGrpSpPr>
        <p:grpSpPr>
          <a:xfrm>
            <a:off x="3897260" y="3500536"/>
            <a:ext cx="271850" cy="360999"/>
            <a:chOff x="3897260" y="3348136"/>
            <a:chExt cx="271850" cy="360999"/>
          </a:xfrm>
        </p:grpSpPr>
        <p:sp>
          <p:nvSpPr>
            <p:cNvPr id="16243" name="Google Shape;16243;p83"/>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3"/>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3"/>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3"/>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3"/>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3"/>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3"/>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83"/>
          <p:cNvGrpSpPr/>
          <p:nvPr/>
        </p:nvGrpSpPr>
        <p:grpSpPr>
          <a:xfrm>
            <a:off x="3584414" y="2111719"/>
            <a:ext cx="384328" cy="378430"/>
            <a:chOff x="3584414" y="1959319"/>
            <a:chExt cx="384328" cy="378430"/>
          </a:xfrm>
        </p:grpSpPr>
        <p:sp>
          <p:nvSpPr>
            <p:cNvPr id="16251" name="Google Shape;16251;p83"/>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3"/>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3"/>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3"/>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3"/>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3"/>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3"/>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3"/>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3"/>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3"/>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3"/>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3"/>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83"/>
          <p:cNvGrpSpPr/>
          <p:nvPr/>
        </p:nvGrpSpPr>
        <p:grpSpPr>
          <a:xfrm>
            <a:off x="6041259" y="3500484"/>
            <a:ext cx="362729" cy="361051"/>
            <a:chOff x="6041259" y="3348084"/>
            <a:chExt cx="362729" cy="361051"/>
          </a:xfrm>
        </p:grpSpPr>
        <p:sp>
          <p:nvSpPr>
            <p:cNvPr id="16264" name="Google Shape;16264;p83"/>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3"/>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3"/>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3"/>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3"/>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9" name="Google Shape;16269;p83"/>
          <p:cNvGrpSpPr/>
          <p:nvPr/>
        </p:nvGrpSpPr>
        <p:grpSpPr>
          <a:xfrm>
            <a:off x="5222013" y="2120815"/>
            <a:ext cx="378849" cy="360317"/>
            <a:chOff x="5222013" y="1968415"/>
            <a:chExt cx="378849" cy="360317"/>
          </a:xfrm>
        </p:grpSpPr>
        <p:sp>
          <p:nvSpPr>
            <p:cNvPr id="16270" name="Google Shape;16270;p83"/>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3"/>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3"/>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3"/>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3"/>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3"/>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3"/>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3"/>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3"/>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3"/>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0" name="Google Shape;16280;p83"/>
          <p:cNvGrpSpPr/>
          <p:nvPr/>
        </p:nvGrpSpPr>
        <p:grpSpPr>
          <a:xfrm>
            <a:off x="4127982" y="2185455"/>
            <a:ext cx="381444" cy="231063"/>
            <a:chOff x="4127982" y="2033055"/>
            <a:chExt cx="381444" cy="231063"/>
          </a:xfrm>
        </p:grpSpPr>
        <p:sp>
          <p:nvSpPr>
            <p:cNvPr id="16281" name="Google Shape;16281;p83"/>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3"/>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3"/>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3"/>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3"/>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83"/>
          <p:cNvGrpSpPr/>
          <p:nvPr/>
        </p:nvGrpSpPr>
        <p:grpSpPr>
          <a:xfrm>
            <a:off x="5768046" y="2131457"/>
            <a:ext cx="381549" cy="339059"/>
            <a:chOff x="5768046" y="1979057"/>
            <a:chExt cx="381549" cy="339059"/>
          </a:xfrm>
        </p:grpSpPr>
        <p:sp>
          <p:nvSpPr>
            <p:cNvPr id="16287" name="Google Shape;16287;p83"/>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3"/>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3"/>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3"/>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3"/>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3"/>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3"/>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3"/>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3"/>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6" name="Google Shape;16296;p83"/>
          <p:cNvGrpSpPr/>
          <p:nvPr/>
        </p:nvGrpSpPr>
        <p:grpSpPr>
          <a:xfrm>
            <a:off x="7665936" y="3502397"/>
            <a:ext cx="386058" cy="360972"/>
            <a:chOff x="7665936" y="3349997"/>
            <a:chExt cx="386058" cy="360972"/>
          </a:xfrm>
        </p:grpSpPr>
        <p:sp>
          <p:nvSpPr>
            <p:cNvPr id="16297" name="Google Shape;16297;p83"/>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3"/>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3"/>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3"/>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3"/>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3"/>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83"/>
          <p:cNvGrpSpPr/>
          <p:nvPr/>
        </p:nvGrpSpPr>
        <p:grpSpPr>
          <a:xfrm>
            <a:off x="6316123" y="2147054"/>
            <a:ext cx="380579" cy="307709"/>
            <a:chOff x="6316123" y="1994654"/>
            <a:chExt cx="380579" cy="307709"/>
          </a:xfrm>
        </p:grpSpPr>
        <p:sp>
          <p:nvSpPr>
            <p:cNvPr id="16304" name="Google Shape;16304;p83"/>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3"/>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3"/>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3"/>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3"/>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3"/>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3"/>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3"/>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3"/>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83"/>
          <p:cNvGrpSpPr/>
          <p:nvPr/>
        </p:nvGrpSpPr>
        <p:grpSpPr>
          <a:xfrm>
            <a:off x="7118514" y="3500536"/>
            <a:ext cx="380317" cy="360972"/>
            <a:chOff x="7118514" y="3348136"/>
            <a:chExt cx="380317" cy="360972"/>
          </a:xfrm>
        </p:grpSpPr>
        <p:sp>
          <p:nvSpPr>
            <p:cNvPr id="16314" name="Google Shape;16314;p83"/>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3"/>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3"/>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3"/>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3"/>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3"/>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3"/>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3"/>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2" name="Google Shape;16322;p83"/>
          <p:cNvGrpSpPr/>
          <p:nvPr/>
        </p:nvGrpSpPr>
        <p:grpSpPr>
          <a:xfrm>
            <a:off x="4674382" y="2150147"/>
            <a:ext cx="381706" cy="301391"/>
            <a:chOff x="4674382" y="1997747"/>
            <a:chExt cx="381706" cy="301391"/>
          </a:xfrm>
        </p:grpSpPr>
        <p:sp>
          <p:nvSpPr>
            <p:cNvPr id="16323" name="Google Shape;16323;p83"/>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3"/>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3"/>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3"/>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3"/>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3"/>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3"/>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3"/>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3"/>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3"/>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3" name="Google Shape;16333;p83"/>
          <p:cNvGrpSpPr/>
          <p:nvPr/>
        </p:nvGrpSpPr>
        <p:grpSpPr>
          <a:xfrm>
            <a:off x="1936145" y="2111719"/>
            <a:ext cx="387526" cy="378351"/>
            <a:chOff x="1936145" y="1959319"/>
            <a:chExt cx="387526" cy="378351"/>
          </a:xfrm>
        </p:grpSpPr>
        <p:sp>
          <p:nvSpPr>
            <p:cNvPr id="16334" name="Google Shape;16334;p83"/>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3"/>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3"/>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3"/>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3"/>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3"/>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3"/>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3"/>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3"/>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3"/>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3"/>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3"/>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3"/>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3"/>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3"/>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3"/>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3"/>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3"/>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3"/>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83"/>
          <p:cNvGrpSpPr/>
          <p:nvPr/>
        </p:nvGrpSpPr>
        <p:grpSpPr>
          <a:xfrm>
            <a:off x="6865118" y="2111745"/>
            <a:ext cx="374262" cy="378404"/>
            <a:chOff x="6865118" y="1959345"/>
            <a:chExt cx="374262" cy="378404"/>
          </a:xfrm>
        </p:grpSpPr>
        <p:sp>
          <p:nvSpPr>
            <p:cNvPr id="16354" name="Google Shape;16354;p83"/>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3"/>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3"/>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3"/>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3"/>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3"/>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3"/>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3"/>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3"/>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3"/>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3"/>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3"/>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3"/>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83"/>
          <p:cNvGrpSpPr/>
          <p:nvPr/>
        </p:nvGrpSpPr>
        <p:grpSpPr>
          <a:xfrm>
            <a:off x="1710141" y="3500562"/>
            <a:ext cx="269019" cy="360972"/>
            <a:chOff x="1710141" y="3348162"/>
            <a:chExt cx="269019" cy="360972"/>
          </a:xfrm>
        </p:grpSpPr>
        <p:sp>
          <p:nvSpPr>
            <p:cNvPr id="16368" name="Google Shape;16368;p83"/>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3"/>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3"/>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3"/>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3"/>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3"/>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3"/>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3"/>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3"/>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3"/>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3"/>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83"/>
          <p:cNvGrpSpPr/>
          <p:nvPr/>
        </p:nvGrpSpPr>
        <p:grpSpPr>
          <a:xfrm>
            <a:off x="4948250" y="3517522"/>
            <a:ext cx="360972" cy="327053"/>
            <a:chOff x="4948250" y="3365122"/>
            <a:chExt cx="360972" cy="327053"/>
          </a:xfrm>
        </p:grpSpPr>
        <p:sp>
          <p:nvSpPr>
            <p:cNvPr id="16380" name="Google Shape;16380;p83"/>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3"/>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3"/>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3"/>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3"/>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3"/>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3"/>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3"/>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3"/>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3"/>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3"/>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83"/>
          <p:cNvGrpSpPr/>
          <p:nvPr/>
        </p:nvGrpSpPr>
        <p:grpSpPr>
          <a:xfrm>
            <a:off x="3312144" y="3500641"/>
            <a:ext cx="348154" cy="360789"/>
            <a:chOff x="3312144" y="3348241"/>
            <a:chExt cx="348154" cy="360789"/>
          </a:xfrm>
        </p:grpSpPr>
        <p:sp>
          <p:nvSpPr>
            <p:cNvPr id="16392" name="Google Shape;16392;p83"/>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3"/>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3"/>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3"/>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3"/>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3"/>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3"/>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3"/>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3"/>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3"/>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3"/>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3"/>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3"/>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5" name="Google Shape;16405;p83"/>
          <p:cNvGrpSpPr/>
          <p:nvPr/>
        </p:nvGrpSpPr>
        <p:grpSpPr>
          <a:xfrm>
            <a:off x="1137555" y="3500562"/>
            <a:ext cx="317564" cy="360972"/>
            <a:chOff x="1137555" y="3348162"/>
            <a:chExt cx="317564" cy="360972"/>
          </a:xfrm>
        </p:grpSpPr>
        <p:sp>
          <p:nvSpPr>
            <p:cNvPr id="16406" name="Google Shape;16406;p83"/>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3"/>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3"/>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3"/>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3"/>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3"/>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3"/>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3"/>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3"/>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3"/>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3"/>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3"/>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3"/>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3"/>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3"/>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3"/>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3"/>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3"/>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3"/>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3"/>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6" name="Google Shape;16426;p83"/>
          <p:cNvGrpSpPr/>
          <p:nvPr/>
        </p:nvGrpSpPr>
        <p:grpSpPr>
          <a:xfrm>
            <a:off x="7397808" y="2111745"/>
            <a:ext cx="403463" cy="378325"/>
            <a:chOff x="7397808" y="1959345"/>
            <a:chExt cx="403463" cy="378325"/>
          </a:xfrm>
        </p:grpSpPr>
        <p:sp>
          <p:nvSpPr>
            <p:cNvPr id="16427" name="Google Shape;16427;p83"/>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3"/>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3"/>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3"/>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3"/>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3"/>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3"/>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3"/>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3"/>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3"/>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3"/>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3"/>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3"/>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3"/>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3"/>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3"/>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3"/>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4" name="Google Shape;16444;p83"/>
          <p:cNvGrpSpPr/>
          <p:nvPr/>
        </p:nvGrpSpPr>
        <p:grpSpPr>
          <a:xfrm>
            <a:off x="6569336" y="3500536"/>
            <a:ext cx="387893" cy="360972"/>
            <a:chOff x="6569336" y="3348136"/>
            <a:chExt cx="387893" cy="360972"/>
          </a:xfrm>
        </p:grpSpPr>
        <p:sp>
          <p:nvSpPr>
            <p:cNvPr id="16445" name="Google Shape;16445;p83"/>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3"/>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3"/>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3"/>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3"/>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3"/>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3"/>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3"/>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3"/>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3"/>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3"/>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3"/>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3"/>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3"/>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3"/>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83"/>
          <p:cNvGrpSpPr/>
          <p:nvPr/>
        </p:nvGrpSpPr>
        <p:grpSpPr>
          <a:xfrm>
            <a:off x="7955715" y="2138404"/>
            <a:ext cx="380081" cy="325114"/>
            <a:chOff x="7955715" y="1986004"/>
            <a:chExt cx="380081" cy="325114"/>
          </a:xfrm>
        </p:grpSpPr>
        <p:sp>
          <p:nvSpPr>
            <p:cNvPr id="16461" name="Google Shape;16461;p83"/>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3"/>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3"/>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3"/>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3"/>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3"/>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3"/>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3"/>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3"/>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3"/>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3"/>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2" name="Google Shape;16472;p83"/>
          <p:cNvGrpSpPr/>
          <p:nvPr/>
        </p:nvGrpSpPr>
        <p:grpSpPr>
          <a:xfrm>
            <a:off x="2238218" y="3500562"/>
            <a:ext cx="306765" cy="360999"/>
            <a:chOff x="2238218" y="3348162"/>
            <a:chExt cx="306765" cy="360999"/>
          </a:xfrm>
        </p:grpSpPr>
        <p:sp>
          <p:nvSpPr>
            <p:cNvPr id="16473" name="Google Shape;16473;p83"/>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3"/>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3"/>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3"/>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3"/>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3"/>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3"/>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3"/>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3"/>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3"/>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3"/>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3"/>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3"/>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83"/>
          <p:cNvGrpSpPr/>
          <p:nvPr/>
        </p:nvGrpSpPr>
        <p:grpSpPr>
          <a:xfrm>
            <a:off x="2794028" y="3500510"/>
            <a:ext cx="290461" cy="360658"/>
            <a:chOff x="2794028" y="3348110"/>
            <a:chExt cx="290461" cy="360658"/>
          </a:xfrm>
        </p:grpSpPr>
        <p:sp>
          <p:nvSpPr>
            <p:cNvPr id="16487" name="Google Shape;16487;p83"/>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3"/>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3"/>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3"/>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3"/>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3"/>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3"/>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3"/>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3"/>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3"/>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3"/>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3"/>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3"/>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3"/>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83"/>
          <p:cNvGrpSpPr/>
          <p:nvPr/>
        </p:nvGrpSpPr>
        <p:grpSpPr>
          <a:xfrm>
            <a:off x="2496516" y="2111719"/>
            <a:ext cx="358823" cy="378430"/>
            <a:chOff x="2496516" y="1959319"/>
            <a:chExt cx="358823" cy="378430"/>
          </a:xfrm>
        </p:grpSpPr>
        <p:sp>
          <p:nvSpPr>
            <p:cNvPr id="16502" name="Google Shape;16502;p83"/>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3"/>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3"/>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3"/>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3"/>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3"/>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3"/>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3"/>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3"/>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3"/>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3"/>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3"/>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3"/>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3"/>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3"/>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3"/>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3"/>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3"/>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3"/>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3"/>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3"/>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83"/>
          <p:cNvGrpSpPr/>
          <p:nvPr/>
        </p:nvGrpSpPr>
        <p:grpSpPr>
          <a:xfrm>
            <a:off x="4413174" y="3500641"/>
            <a:ext cx="336726" cy="360972"/>
            <a:chOff x="4413174" y="3348241"/>
            <a:chExt cx="336726" cy="360972"/>
          </a:xfrm>
        </p:grpSpPr>
        <p:sp>
          <p:nvSpPr>
            <p:cNvPr id="16524" name="Google Shape;16524;p83"/>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3"/>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3"/>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3"/>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3"/>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3"/>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3"/>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3"/>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3"/>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3"/>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3"/>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3"/>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3"/>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3"/>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3"/>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3"/>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3"/>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3"/>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3"/>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83"/>
          <p:cNvGrpSpPr/>
          <p:nvPr/>
        </p:nvGrpSpPr>
        <p:grpSpPr>
          <a:xfrm>
            <a:off x="1387256" y="2120579"/>
            <a:ext cx="391484" cy="360553"/>
            <a:chOff x="1387256" y="1968179"/>
            <a:chExt cx="391484" cy="360553"/>
          </a:xfrm>
        </p:grpSpPr>
        <p:sp>
          <p:nvSpPr>
            <p:cNvPr id="16544" name="Google Shape;16544;p83"/>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3"/>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3"/>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3"/>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3"/>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3"/>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3"/>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3"/>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3"/>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3"/>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3"/>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3"/>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3"/>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3"/>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3"/>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3"/>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3"/>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3"/>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3"/>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3"/>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3"/>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3"/>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3"/>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3"/>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3"/>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3"/>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83"/>
          <p:cNvGrpSpPr/>
          <p:nvPr/>
        </p:nvGrpSpPr>
        <p:grpSpPr>
          <a:xfrm>
            <a:off x="3034239" y="2132506"/>
            <a:ext cx="379033" cy="336752"/>
            <a:chOff x="3034239" y="1980106"/>
            <a:chExt cx="379033" cy="336752"/>
          </a:xfrm>
        </p:grpSpPr>
        <p:sp>
          <p:nvSpPr>
            <p:cNvPr id="16571" name="Google Shape;16571;p83"/>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3"/>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3"/>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3"/>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3"/>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3"/>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3"/>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3"/>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3"/>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3"/>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3"/>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3"/>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3"/>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3"/>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3"/>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3"/>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3"/>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3"/>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3"/>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3"/>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3"/>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83"/>
          <p:cNvGrpSpPr/>
          <p:nvPr/>
        </p:nvGrpSpPr>
        <p:grpSpPr>
          <a:xfrm>
            <a:off x="874854" y="2117722"/>
            <a:ext cx="322361" cy="368653"/>
            <a:chOff x="874854" y="1965322"/>
            <a:chExt cx="322361" cy="368653"/>
          </a:xfrm>
        </p:grpSpPr>
        <p:sp>
          <p:nvSpPr>
            <p:cNvPr id="16593" name="Google Shape;16593;p83"/>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3"/>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3"/>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3"/>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3"/>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3"/>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3"/>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3"/>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3"/>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3"/>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3"/>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3"/>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3"/>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3"/>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3"/>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3"/>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3"/>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3"/>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3"/>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83"/>
          <p:cNvGrpSpPr/>
          <p:nvPr/>
        </p:nvGrpSpPr>
        <p:grpSpPr>
          <a:xfrm>
            <a:off x="5494938" y="3519226"/>
            <a:ext cx="362545" cy="323593"/>
            <a:chOff x="5494938" y="3366826"/>
            <a:chExt cx="362545" cy="323593"/>
          </a:xfrm>
        </p:grpSpPr>
        <p:sp>
          <p:nvSpPr>
            <p:cNvPr id="16613" name="Google Shape;16613;p83"/>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3"/>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3"/>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3"/>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3"/>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3"/>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3"/>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3"/>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3"/>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3"/>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3"/>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3"/>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3"/>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3"/>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3"/>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3"/>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3"/>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3"/>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3"/>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3"/>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3"/>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3"/>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3"/>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3"/>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3"/>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3"/>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3"/>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3"/>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3"/>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3"/>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43" name="Google Shape;16643;p83"/>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647"/>
        <p:cNvGrpSpPr/>
        <p:nvPr/>
      </p:nvGrpSpPr>
      <p:grpSpPr>
        <a:xfrm>
          <a:off x="0" y="0"/>
          <a:ext cx="0" cy="0"/>
          <a:chOff x="0" y="0"/>
          <a:chExt cx="0" cy="0"/>
        </a:xfrm>
      </p:grpSpPr>
      <p:grpSp>
        <p:nvGrpSpPr>
          <p:cNvPr id="16648" name="Google Shape;16648;p84"/>
          <p:cNvGrpSpPr/>
          <p:nvPr/>
        </p:nvGrpSpPr>
        <p:grpSpPr>
          <a:xfrm>
            <a:off x="1807567" y="3398339"/>
            <a:ext cx="363604" cy="278156"/>
            <a:chOff x="1807567" y="3398339"/>
            <a:chExt cx="363604" cy="278156"/>
          </a:xfrm>
        </p:grpSpPr>
        <p:sp>
          <p:nvSpPr>
            <p:cNvPr id="16649" name="Google Shape;16649;p84"/>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4"/>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4"/>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4"/>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4"/>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4"/>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4"/>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4"/>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4"/>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4"/>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4"/>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4"/>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4"/>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4"/>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4"/>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4"/>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4"/>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4"/>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4"/>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4"/>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4"/>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4"/>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4"/>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4"/>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4"/>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4"/>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4"/>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4"/>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4"/>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4"/>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4"/>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84"/>
          <p:cNvGrpSpPr/>
          <p:nvPr/>
        </p:nvGrpSpPr>
        <p:grpSpPr>
          <a:xfrm>
            <a:off x="2273251" y="3385065"/>
            <a:ext cx="363760" cy="304600"/>
            <a:chOff x="2273251" y="3385065"/>
            <a:chExt cx="363760" cy="304600"/>
          </a:xfrm>
        </p:grpSpPr>
        <p:sp>
          <p:nvSpPr>
            <p:cNvPr id="16681" name="Google Shape;16681;p84"/>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4"/>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4"/>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4"/>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4"/>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4"/>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4"/>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4"/>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4"/>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4"/>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4"/>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4"/>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4"/>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4"/>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4"/>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4"/>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4"/>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4"/>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4"/>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4"/>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4"/>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4"/>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4"/>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4"/>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4"/>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4"/>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4"/>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4"/>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4"/>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4"/>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4"/>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4"/>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4"/>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4"/>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4"/>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4"/>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4"/>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4"/>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4"/>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4"/>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4"/>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4"/>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4"/>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4"/>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4"/>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4"/>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4"/>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4"/>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4"/>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4"/>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4"/>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4"/>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4"/>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4"/>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4"/>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4"/>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4"/>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4"/>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4"/>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4"/>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4"/>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4"/>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4"/>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4"/>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4"/>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4"/>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4"/>
            <p:cNvSpPr/>
            <p:nvPr/>
          </p:nvSpPr>
          <p:spPr>
            <a:xfrm>
              <a:off x="2572437"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4"/>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4"/>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4"/>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4"/>
            <p:cNvSpPr/>
            <p:nvPr/>
          </p:nvSpPr>
          <p:spPr>
            <a:xfrm>
              <a:off x="2572437"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4"/>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4"/>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4"/>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4"/>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6" name="Google Shape;16756;p84"/>
          <p:cNvGrpSpPr/>
          <p:nvPr/>
        </p:nvGrpSpPr>
        <p:grpSpPr>
          <a:xfrm>
            <a:off x="2738545" y="3367028"/>
            <a:ext cx="363500" cy="340674"/>
            <a:chOff x="2738545" y="3367028"/>
            <a:chExt cx="363500" cy="340674"/>
          </a:xfrm>
        </p:grpSpPr>
        <p:sp>
          <p:nvSpPr>
            <p:cNvPr id="16757" name="Google Shape;16757;p84"/>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4"/>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4"/>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4"/>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4"/>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4"/>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4"/>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4"/>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4"/>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4"/>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4"/>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4"/>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4"/>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4"/>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4"/>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4"/>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84"/>
          <p:cNvGrpSpPr/>
          <p:nvPr/>
        </p:nvGrpSpPr>
        <p:grpSpPr>
          <a:xfrm>
            <a:off x="3669445" y="3378376"/>
            <a:ext cx="363474" cy="317978"/>
            <a:chOff x="3669445" y="3378376"/>
            <a:chExt cx="363474" cy="317978"/>
          </a:xfrm>
        </p:grpSpPr>
        <p:sp>
          <p:nvSpPr>
            <p:cNvPr id="16774" name="Google Shape;16774;p84"/>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4"/>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4"/>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4"/>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4"/>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4"/>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4"/>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4"/>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4"/>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4"/>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4"/>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4"/>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4"/>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4"/>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4"/>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4"/>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4"/>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4"/>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4"/>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4"/>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4"/>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4"/>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4"/>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4"/>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4"/>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9" name="Google Shape;16799;p84"/>
          <p:cNvGrpSpPr/>
          <p:nvPr/>
        </p:nvGrpSpPr>
        <p:grpSpPr>
          <a:xfrm>
            <a:off x="1835495" y="1506921"/>
            <a:ext cx="356629" cy="356525"/>
            <a:chOff x="1835495" y="1506921"/>
            <a:chExt cx="356629" cy="356525"/>
          </a:xfrm>
        </p:grpSpPr>
        <p:sp>
          <p:nvSpPr>
            <p:cNvPr id="16800" name="Google Shape;16800;p84"/>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4"/>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4"/>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4"/>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4"/>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4"/>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4"/>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4"/>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4"/>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4"/>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4"/>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4"/>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4"/>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4"/>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84"/>
          <p:cNvGrpSpPr/>
          <p:nvPr/>
        </p:nvGrpSpPr>
        <p:grpSpPr>
          <a:xfrm>
            <a:off x="4187027" y="1499946"/>
            <a:ext cx="375941" cy="363500"/>
            <a:chOff x="4187027" y="1499946"/>
            <a:chExt cx="375941" cy="363500"/>
          </a:xfrm>
        </p:grpSpPr>
        <p:sp>
          <p:nvSpPr>
            <p:cNvPr id="16815" name="Google Shape;16815;p84"/>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4"/>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4"/>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4"/>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4"/>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4"/>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4"/>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4"/>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4"/>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4"/>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4"/>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4"/>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4"/>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4"/>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4"/>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4"/>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84"/>
          <p:cNvGrpSpPr/>
          <p:nvPr/>
        </p:nvGrpSpPr>
        <p:grpSpPr>
          <a:xfrm>
            <a:off x="2300528" y="1508404"/>
            <a:ext cx="362771" cy="355223"/>
            <a:chOff x="2300528" y="1508404"/>
            <a:chExt cx="362771" cy="355223"/>
          </a:xfrm>
        </p:grpSpPr>
        <p:sp>
          <p:nvSpPr>
            <p:cNvPr id="16833" name="Google Shape;16833;p84"/>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4"/>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4"/>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4"/>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4"/>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4"/>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4"/>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4"/>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4"/>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4"/>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4"/>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4"/>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4"/>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4"/>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4"/>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4"/>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4"/>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4"/>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4"/>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4"/>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84"/>
          <p:cNvGrpSpPr/>
          <p:nvPr/>
        </p:nvGrpSpPr>
        <p:grpSpPr>
          <a:xfrm>
            <a:off x="880806" y="1528081"/>
            <a:ext cx="376956" cy="335651"/>
            <a:chOff x="880806" y="1528081"/>
            <a:chExt cx="376956" cy="335651"/>
          </a:xfrm>
        </p:grpSpPr>
        <p:sp>
          <p:nvSpPr>
            <p:cNvPr id="16854" name="Google Shape;16854;p84"/>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4"/>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4"/>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4"/>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4"/>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4"/>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4"/>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4"/>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4"/>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4"/>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4"/>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4"/>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4"/>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4"/>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4"/>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4"/>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4"/>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4"/>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4"/>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4"/>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4"/>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4"/>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6" name="Google Shape;16876;p84"/>
          <p:cNvGrpSpPr/>
          <p:nvPr/>
        </p:nvGrpSpPr>
        <p:grpSpPr>
          <a:xfrm>
            <a:off x="1410960" y="1509341"/>
            <a:ext cx="261108" cy="363552"/>
            <a:chOff x="1410960" y="1509341"/>
            <a:chExt cx="261108" cy="363552"/>
          </a:xfrm>
        </p:grpSpPr>
        <p:sp>
          <p:nvSpPr>
            <p:cNvPr id="16877" name="Google Shape;16877;p84"/>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4"/>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4"/>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4"/>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4"/>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4"/>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4"/>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4"/>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4"/>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4"/>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4"/>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4"/>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4"/>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4"/>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4"/>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4"/>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4"/>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4"/>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4"/>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4"/>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4"/>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4"/>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4"/>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4"/>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1" name="Google Shape;16901;p84"/>
          <p:cNvGrpSpPr/>
          <p:nvPr/>
        </p:nvGrpSpPr>
        <p:grpSpPr>
          <a:xfrm>
            <a:off x="2269399" y="1990746"/>
            <a:ext cx="392260" cy="356160"/>
            <a:chOff x="2269399" y="1990746"/>
            <a:chExt cx="392260" cy="356160"/>
          </a:xfrm>
        </p:grpSpPr>
        <p:sp>
          <p:nvSpPr>
            <p:cNvPr id="16902" name="Google Shape;16902;p84"/>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4"/>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4"/>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4"/>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4"/>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4"/>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4"/>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4"/>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84"/>
          <p:cNvGrpSpPr/>
          <p:nvPr/>
        </p:nvGrpSpPr>
        <p:grpSpPr>
          <a:xfrm>
            <a:off x="5605734" y="1525687"/>
            <a:ext cx="371829" cy="355978"/>
            <a:chOff x="5605734" y="1525687"/>
            <a:chExt cx="371829" cy="355978"/>
          </a:xfrm>
        </p:grpSpPr>
        <p:sp>
          <p:nvSpPr>
            <p:cNvPr id="16911" name="Google Shape;16911;p84"/>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4"/>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4"/>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4"/>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4"/>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4"/>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4"/>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4"/>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4"/>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4"/>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84"/>
          <p:cNvGrpSpPr/>
          <p:nvPr/>
        </p:nvGrpSpPr>
        <p:grpSpPr>
          <a:xfrm>
            <a:off x="5186041" y="1525609"/>
            <a:ext cx="266964" cy="356056"/>
            <a:chOff x="5186041" y="1525609"/>
            <a:chExt cx="266964" cy="356056"/>
          </a:xfrm>
        </p:grpSpPr>
        <p:sp>
          <p:nvSpPr>
            <p:cNvPr id="16922" name="Google Shape;16922;p84"/>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4"/>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4"/>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4"/>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4"/>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4"/>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4"/>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4"/>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4"/>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4"/>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4"/>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4"/>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4"/>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5" name="Google Shape;16935;p84"/>
          <p:cNvGrpSpPr/>
          <p:nvPr/>
        </p:nvGrpSpPr>
        <p:grpSpPr>
          <a:xfrm>
            <a:off x="1356198" y="2907591"/>
            <a:ext cx="379143" cy="337655"/>
            <a:chOff x="1356198" y="2907591"/>
            <a:chExt cx="379143" cy="337655"/>
          </a:xfrm>
        </p:grpSpPr>
        <p:sp>
          <p:nvSpPr>
            <p:cNvPr id="16936" name="Google Shape;16936;p84"/>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4"/>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4"/>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4"/>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4"/>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4"/>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4"/>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4"/>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4"/>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4"/>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4"/>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4"/>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4"/>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4"/>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4"/>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84"/>
          <p:cNvGrpSpPr/>
          <p:nvPr/>
        </p:nvGrpSpPr>
        <p:grpSpPr>
          <a:xfrm>
            <a:off x="1860689" y="2886795"/>
            <a:ext cx="307905" cy="379143"/>
            <a:chOff x="1860689" y="2886795"/>
            <a:chExt cx="307905" cy="379143"/>
          </a:xfrm>
        </p:grpSpPr>
        <p:sp>
          <p:nvSpPr>
            <p:cNvPr id="16952" name="Google Shape;16952;p84"/>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4"/>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4"/>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4"/>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4"/>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4"/>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4"/>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4"/>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4"/>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4"/>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4"/>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4"/>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4"/>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4"/>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4"/>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4"/>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4"/>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4"/>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4"/>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4"/>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4"/>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4"/>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4"/>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4"/>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4"/>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4"/>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4"/>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4"/>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4"/>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4"/>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4"/>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4"/>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4"/>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4"/>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4"/>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4"/>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4"/>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4"/>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4"/>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4"/>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4"/>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4"/>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4"/>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4"/>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4"/>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4"/>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3" name="Google Shape;17003;p84"/>
          <p:cNvGrpSpPr/>
          <p:nvPr/>
        </p:nvGrpSpPr>
        <p:grpSpPr>
          <a:xfrm>
            <a:off x="1817093" y="1990798"/>
            <a:ext cx="356004" cy="355900"/>
            <a:chOff x="1817093" y="1990798"/>
            <a:chExt cx="356004" cy="355900"/>
          </a:xfrm>
        </p:grpSpPr>
        <p:sp>
          <p:nvSpPr>
            <p:cNvPr id="17004" name="Google Shape;17004;p84"/>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4"/>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4"/>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4"/>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4"/>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4"/>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4"/>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4"/>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4"/>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4"/>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4"/>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4"/>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4"/>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4"/>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4"/>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84"/>
          <p:cNvGrpSpPr/>
          <p:nvPr/>
        </p:nvGrpSpPr>
        <p:grpSpPr>
          <a:xfrm>
            <a:off x="6558237" y="1550777"/>
            <a:ext cx="355978" cy="305797"/>
            <a:chOff x="6558237" y="1550777"/>
            <a:chExt cx="355978" cy="305797"/>
          </a:xfrm>
        </p:grpSpPr>
        <p:sp>
          <p:nvSpPr>
            <p:cNvPr id="17020" name="Google Shape;17020;p8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4"/>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4"/>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4"/>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4"/>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4"/>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4"/>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4"/>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4"/>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4"/>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4"/>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4"/>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4"/>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4"/>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4"/>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4"/>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4"/>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4"/>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4"/>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9" name="Google Shape;17039;p84"/>
          <p:cNvGrpSpPr/>
          <p:nvPr/>
        </p:nvGrpSpPr>
        <p:grpSpPr>
          <a:xfrm>
            <a:off x="1809858" y="2454296"/>
            <a:ext cx="417065" cy="312018"/>
            <a:chOff x="1809858" y="2454296"/>
            <a:chExt cx="417065" cy="312018"/>
          </a:xfrm>
        </p:grpSpPr>
        <p:sp>
          <p:nvSpPr>
            <p:cNvPr id="17040" name="Google Shape;17040;p84"/>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4"/>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4"/>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4"/>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4"/>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4"/>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4"/>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4"/>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4"/>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84"/>
          <p:cNvGrpSpPr/>
          <p:nvPr/>
        </p:nvGrpSpPr>
        <p:grpSpPr>
          <a:xfrm>
            <a:off x="877266" y="1990798"/>
            <a:ext cx="340934" cy="355952"/>
            <a:chOff x="877266" y="1990798"/>
            <a:chExt cx="340934" cy="355952"/>
          </a:xfrm>
        </p:grpSpPr>
        <p:sp>
          <p:nvSpPr>
            <p:cNvPr id="17050" name="Google Shape;17050;p84"/>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4"/>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4"/>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4"/>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4"/>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4"/>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4"/>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4"/>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4"/>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4"/>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4"/>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4"/>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4"/>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4"/>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4"/>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4"/>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4"/>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84"/>
          <p:cNvGrpSpPr/>
          <p:nvPr/>
        </p:nvGrpSpPr>
        <p:grpSpPr>
          <a:xfrm>
            <a:off x="6523907" y="2422490"/>
            <a:ext cx="400928" cy="375603"/>
            <a:chOff x="6523907" y="2422490"/>
            <a:chExt cx="400928" cy="375603"/>
          </a:xfrm>
        </p:grpSpPr>
        <p:sp>
          <p:nvSpPr>
            <p:cNvPr id="17068" name="Google Shape;17068;p84"/>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4"/>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4"/>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4"/>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4"/>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4"/>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4"/>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4"/>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4"/>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4"/>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4"/>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4"/>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4"/>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4"/>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84"/>
          <p:cNvGrpSpPr/>
          <p:nvPr/>
        </p:nvGrpSpPr>
        <p:grpSpPr>
          <a:xfrm>
            <a:off x="5191637" y="1972006"/>
            <a:ext cx="231332" cy="370580"/>
            <a:chOff x="5191637" y="1972006"/>
            <a:chExt cx="231332" cy="370580"/>
          </a:xfrm>
        </p:grpSpPr>
        <p:sp>
          <p:nvSpPr>
            <p:cNvPr id="17083" name="Google Shape;17083;p84"/>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4"/>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4"/>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4"/>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4"/>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84"/>
          <p:cNvGrpSpPr/>
          <p:nvPr/>
        </p:nvGrpSpPr>
        <p:grpSpPr>
          <a:xfrm>
            <a:off x="4667521" y="1540132"/>
            <a:ext cx="363786" cy="326983"/>
            <a:chOff x="4667521" y="1540132"/>
            <a:chExt cx="363786" cy="326983"/>
          </a:xfrm>
        </p:grpSpPr>
        <p:sp>
          <p:nvSpPr>
            <p:cNvPr id="17089" name="Google Shape;17089;p84"/>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4"/>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4"/>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4"/>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4"/>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4"/>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4"/>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4"/>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4"/>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4"/>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4"/>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4"/>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4"/>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4"/>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4"/>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4"/>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4"/>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4"/>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4"/>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4"/>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4"/>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1" name="Google Shape;17111;p84"/>
          <p:cNvGrpSpPr/>
          <p:nvPr/>
        </p:nvGrpSpPr>
        <p:grpSpPr>
          <a:xfrm>
            <a:off x="2293943" y="2937262"/>
            <a:ext cx="379065" cy="278130"/>
            <a:chOff x="2293943" y="2937262"/>
            <a:chExt cx="379065" cy="278130"/>
          </a:xfrm>
        </p:grpSpPr>
        <p:sp>
          <p:nvSpPr>
            <p:cNvPr id="17112" name="Google Shape;17112;p84"/>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4"/>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4"/>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4"/>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4"/>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4"/>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4"/>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4"/>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4"/>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4"/>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4"/>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4"/>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4"/>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4"/>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4"/>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4"/>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4"/>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4"/>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4"/>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4"/>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4"/>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4"/>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4"/>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4"/>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4"/>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4"/>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4"/>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4"/>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84"/>
          <p:cNvGrpSpPr/>
          <p:nvPr/>
        </p:nvGrpSpPr>
        <p:grpSpPr>
          <a:xfrm>
            <a:off x="2762829" y="2898611"/>
            <a:ext cx="378960" cy="355536"/>
            <a:chOff x="2762829" y="2898611"/>
            <a:chExt cx="378960" cy="355536"/>
          </a:xfrm>
        </p:grpSpPr>
        <p:sp>
          <p:nvSpPr>
            <p:cNvPr id="17141" name="Google Shape;17141;p84"/>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4"/>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4"/>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4"/>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4"/>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4"/>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4"/>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4"/>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4"/>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4"/>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4"/>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4"/>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4"/>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4"/>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4"/>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4"/>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4"/>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4"/>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4"/>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4"/>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4"/>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4"/>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3" name="Google Shape;17163;p84"/>
          <p:cNvGrpSpPr/>
          <p:nvPr/>
        </p:nvGrpSpPr>
        <p:grpSpPr>
          <a:xfrm>
            <a:off x="4181432" y="1990720"/>
            <a:ext cx="357436" cy="356056"/>
            <a:chOff x="4181432" y="1990720"/>
            <a:chExt cx="357436" cy="356056"/>
          </a:xfrm>
        </p:grpSpPr>
        <p:sp>
          <p:nvSpPr>
            <p:cNvPr id="17164" name="Google Shape;17164;p84"/>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4"/>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4"/>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4"/>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4"/>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4"/>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4"/>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4"/>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4"/>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4"/>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4"/>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4"/>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4"/>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4"/>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4"/>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4"/>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4"/>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4"/>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84"/>
          <p:cNvGrpSpPr/>
          <p:nvPr/>
        </p:nvGrpSpPr>
        <p:grpSpPr>
          <a:xfrm>
            <a:off x="3227107" y="2886821"/>
            <a:ext cx="383932" cy="379117"/>
            <a:chOff x="3227107" y="2886821"/>
            <a:chExt cx="383932" cy="379117"/>
          </a:xfrm>
        </p:grpSpPr>
        <p:sp>
          <p:nvSpPr>
            <p:cNvPr id="17183" name="Google Shape;17183;p84"/>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4"/>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4"/>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4"/>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4"/>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4"/>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4"/>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4"/>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4"/>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4"/>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4"/>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4"/>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4"/>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6" name="Google Shape;17196;p84"/>
          <p:cNvGrpSpPr/>
          <p:nvPr/>
        </p:nvGrpSpPr>
        <p:grpSpPr>
          <a:xfrm>
            <a:off x="3702395" y="1990746"/>
            <a:ext cx="363396" cy="356030"/>
            <a:chOff x="3702395" y="1990746"/>
            <a:chExt cx="363396" cy="356030"/>
          </a:xfrm>
        </p:grpSpPr>
        <p:sp>
          <p:nvSpPr>
            <p:cNvPr id="17197" name="Google Shape;17197;p84"/>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4"/>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4"/>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4"/>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4"/>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4"/>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4"/>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4"/>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4"/>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4"/>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4"/>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4"/>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4"/>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4"/>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4"/>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4"/>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4"/>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4"/>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4"/>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4"/>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4"/>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8" name="Google Shape;17218;p84"/>
          <p:cNvGrpSpPr/>
          <p:nvPr/>
        </p:nvGrpSpPr>
        <p:grpSpPr>
          <a:xfrm>
            <a:off x="1319656" y="2442662"/>
            <a:ext cx="457173" cy="335364"/>
            <a:chOff x="1319656" y="2442662"/>
            <a:chExt cx="457173" cy="335364"/>
          </a:xfrm>
        </p:grpSpPr>
        <p:sp>
          <p:nvSpPr>
            <p:cNvPr id="17219" name="Google Shape;17219;p84"/>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4"/>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4"/>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4"/>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4"/>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4"/>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4"/>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4"/>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4"/>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4"/>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4"/>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4"/>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4"/>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4"/>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4"/>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4"/>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4"/>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4"/>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4"/>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84"/>
          <p:cNvGrpSpPr/>
          <p:nvPr/>
        </p:nvGrpSpPr>
        <p:grpSpPr>
          <a:xfrm>
            <a:off x="4214512" y="2453905"/>
            <a:ext cx="314126" cy="312955"/>
            <a:chOff x="4214512" y="2453905"/>
            <a:chExt cx="314126" cy="312955"/>
          </a:xfrm>
        </p:grpSpPr>
        <p:sp>
          <p:nvSpPr>
            <p:cNvPr id="17239" name="Google Shape;17239;p84"/>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4"/>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4"/>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4"/>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4"/>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4"/>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4"/>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4"/>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4"/>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4"/>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4"/>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4"/>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4"/>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4"/>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4"/>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84"/>
          <p:cNvGrpSpPr/>
          <p:nvPr/>
        </p:nvGrpSpPr>
        <p:grpSpPr>
          <a:xfrm>
            <a:off x="895824" y="2452812"/>
            <a:ext cx="361938" cy="315063"/>
            <a:chOff x="895824" y="2452812"/>
            <a:chExt cx="361938" cy="315063"/>
          </a:xfrm>
        </p:grpSpPr>
        <p:sp>
          <p:nvSpPr>
            <p:cNvPr id="17255" name="Google Shape;17255;p84"/>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4"/>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4"/>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4"/>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4"/>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4"/>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4"/>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4"/>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4"/>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4"/>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4"/>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4"/>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4"/>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4"/>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4"/>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4"/>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4"/>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4"/>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4"/>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4"/>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84"/>
          <p:cNvGrpSpPr/>
          <p:nvPr/>
        </p:nvGrpSpPr>
        <p:grpSpPr>
          <a:xfrm>
            <a:off x="3768323" y="2886769"/>
            <a:ext cx="242811" cy="379091"/>
            <a:chOff x="3768323" y="2886769"/>
            <a:chExt cx="242811" cy="379091"/>
          </a:xfrm>
        </p:grpSpPr>
        <p:sp>
          <p:nvSpPr>
            <p:cNvPr id="17276" name="Google Shape;17276;p84"/>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4"/>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4"/>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4"/>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4"/>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4"/>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4"/>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4"/>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4"/>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4"/>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4"/>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84"/>
          <p:cNvGrpSpPr/>
          <p:nvPr/>
        </p:nvGrpSpPr>
        <p:grpSpPr>
          <a:xfrm>
            <a:off x="3727590" y="2438549"/>
            <a:ext cx="346921" cy="343953"/>
            <a:chOff x="3727590" y="2438549"/>
            <a:chExt cx="346921" cy="343953"/>
          </a:xfrm>
        </p:grpSpPr>
        <p:sp>
          <p:nvSpPr>
            <p:cNvPr id="17288" name="Google Shape;17288;p84"/>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4"/>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4"/>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4"/>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4"/>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4"/>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4"/>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4"/>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4"/>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4"/>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4"/>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4"/>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4"/>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4"/>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4"/>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4"/>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4"/>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4"/>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4"/>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7" name="Google Shape;17307;p84"/>
          <p:cNvGrpSpPr/>
          <p:nvPr/>
        </p:nvGrpSpPr>
        <p:grpSpPr>
          <a:xfrm>
            <a:off x="6085968" y="1559106"/>
            <a:ext cx="356004" cy="289061"/>
            <a:chOff x="6085968" y="1559106"/>
            <a:chExt cx="356004" cy="289061"/>
          </a:xfrm>
        </p:grpSpPr>
        <p:sp>
          <p:nvSpPr>
            <p:cNvPr id="17308" name="Google Shape;17308;p84"/>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4"/>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4"/>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4"/>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4"/>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4"/>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4"/>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4"/>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4"/>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4"/>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4"/>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4"/>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4"/>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4"/>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4"/>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4"/>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4"/>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4"/>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4"/>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4"/>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4"/>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4"/>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4"/>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4"/>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4"/>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4"/>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4"/>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5" name="Google Shape;17335;p84"/>
          <p:cNvGrpSpPr/>
          <p:nvPr/>
        </p:nvGrpSpPr>
        <p:grpSpPr>
          <a:xfrm>
            <a:off x="7026393" y="1998398"/>
            <a:ext cx="347363" cy="317223"/>
            <a:chOff x="7026393" y="1998398"/>
            <a:chExt cx="347363" cy="317223"/>
          </a:xfrm>
        </p:grpSpPr>
        <p:sp>
          <p:nvSpPr>
            <p:cNvPr id="17336" name="Google Shape;17336;p84"/>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4"/>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4"/>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4"/>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4"/>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4"/>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4"/>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4"/>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4"/>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4"/>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4"/>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7" name="Google Shape;17347;p84"/>
          <p:cNvGrpSpPr/>
          <p:nvPr/>
        </p:nvGrpSpPr>
        <p:grpSpPr>
          <a:xfrm>
            <a:off x="2761007" y="2017372"/>
            <a:ext cx="360845" cy="302674"/>
            <a:chOff x="2761007" y="2017372"/>
            <a:chExt cx="360845" cy="302674"/>
          </a:xfrm>
        </p:grpSpPr>
        <p:sp>
          <p:nvSpPr>
            <p:cNvPr id="17348" name="Google Shape;17348;p84"/>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4"/>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4"/>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4"/>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4"/>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4"/>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4"/>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4"/>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4"/>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4"/>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4"/>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4"/>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4"/>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4"/>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4"/>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4"/>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4"/>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4"/>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4"/>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4"/>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4"/>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4"/>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4"/>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4"/>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4"/>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4"/>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4"/>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4"/>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84"/>
          <p:cNvGrpSpPr/>
          <p:nvPr/>
        </p:nvGrpSpPr>
        <p:grpSpPr>
          <a:xfrm>
            <a:off x="5575621" y="2902906"/>
            <a:ext cx="379143" cy="337499"/>
            <a:chOff x="5575621" y="2902906"/>
            <a:chExt cx="379143" cy="337499"/>
          </a:xfrm>
        </p:grpSpPr>
        <p:sp>
          <p:nvSpPr>
            <p:cNvPr id="17377" name="Google Shape;17377;p84"/>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4"/>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4"/>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4"/>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4"/>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4"/>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4"/>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4"/>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4"/>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4"/>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4"/>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4"/>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4"/>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4"/>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4"/>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84"/>
          <p:cNvGrpSpPr/>
          <p:nvPr/>
        </p:nvGrpSpPr>
        <p:grpSpPr>
          <a:xfrm>
            <a:off x="7540306" y="1997409"/>
            <a:ext cx="265611" cy="319800"/>
            <a:chOff x="7540306" y="1997409"/>
            <a:chExt cx="265611" cy="319800"/>
          </a:xfrm>
        </p:grpSpPr>
        <p:sp>
          <p:nvSpPr>
            <p:cNvPr id="17393" name="Google Shape;17393;p84"/>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4"/>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4"/>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4"/>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4"/>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4"/>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4"/>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4"/>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4"/>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4"/>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4"/>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4"/>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4"/>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6" name="Google Shape;17406;p84"/>
          <p:cNvGrpSpPr/>
          <p:nvPr/>
        </p:nvGrpSpPr>
        <p:grpSpPr>
          <a:xfrm>
            <a:off x="917088" y="2925706"/>
            <a:ext cx="319722" cy="301320"/>
            <a:chOff x="917088" y="2925706"/>
            <a:chExt cx="319722" cy="301320"/>
          </a:xfrm>
        </p:grpSpPr>
        <p:sp>
          <p:nvSpPr>
            <p:cNvPr id="17407" name="Google Shape;17407;p84"/>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4"/>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4"/>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4"/>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4"/>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4"/>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4"/>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4"/>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4"/>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4"/>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4"/>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4"/>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4"/>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4"/>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4"/>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4"/>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4"/>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4"/>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4"/>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4"/>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4"/>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4"/>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4"/>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4"/>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4"/>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4"/>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4"/>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4" name="Google Shape;17434;p84"/>
          <p:cNvGrpSpPr/>
          <p:nvPr/>
        </p:nvGrpSpPr>
        <p:grpSpPr>
          <a:xfrm>
            <a:off x="4599121" y="3415570"/>
            <a:ext cx="365973" cy="243695"/>
            <a:chOff x="4599121" y="3415570"/>
            <a:chExt cx="365973" cy="243695"/>
          </a:xfrm>
        </p:grpSpPr>
        <p:sp>
          <p:nvSpPr>
            <p:cNvPr id="17435" name="Google Shape;17435;p84"/>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4"/>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4"/>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4"/>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4"/>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4"/>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4"/>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4"/>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4"/>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4"/>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4"/>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4"/>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4"/>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4"/>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9" name="Google Shape;17449;p84"/>
          <p:cNvGrpSpPr/>
          <p:nvPr/>
        </p:nvGrpSpPr>
        <p:grpSpPr>
          <a:xfrm>
            <a:off x="3236451" y="1990798"/>
            <a:ext cx="356160" cy="356186"/>
            <a:chOff x="3236451" y="1990798"/>
            <a:chExt cx="356160" cy="356186"/>
          </a:xfrm>
        </p:grpSpPr>
        <p:sp>
          <p:nvSpPr>
            <p:cNvPr id="17450" name="Google Shape;17450;p84"/>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4"/>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4"/>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4"/>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4"/>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4"/>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4"/>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4"/>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4"/>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4"/>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4"/>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4"/>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4"/>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4"/>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4"/>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4"/>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4"/>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4"/>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4"/>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4"/>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4"/>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4"/>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4"/>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4"/>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4"/>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4"/>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4"/>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4"/>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4"/>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4"/>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4"/>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4"/>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4"/>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3" name="Google Shape;17483;p84"/>
          <p:cNvGrpSpPr/>
          <p:nvPr/>
        </p:nvGrpSpPr>
        <p:grpSpPr>
          <a:xfrm>
            <a:off x="4198844" y="2918392"/>
            <a:ext cx="319982" cy="315974"/>
            <a:chOff x="4198844" y="2918392"/>
            <a:chExt cx="319982" cy="315974"/>
          </a:xfrm>
        </p:grpSpPr>
        <p:sp>
          <p:nvSpPr>
            <p:cNvPr id="17484" name="Google Shape;17484;p84"/>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4"/>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4"/>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4"/>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4"/>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4"/>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4"/>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4"/>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4"/>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4"/>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4"/>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4"/>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4"/>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4"/>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4"/>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4"/>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4"/>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4"/>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4"/>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4"/>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4" name="Google Shape;17504;p84"/>
          <p:cNvGrpSpPr/>
          <p:nvPr/>
        </p:nvGrpSpPr>
        <p:grpSpPr>
          <a:xfrm>
            <a:off x="4657084" y="2911911"/>
            <a:ext cx="332007" cy="319592"/>
            <a:chOff x="4657084" y="2911911"/>
            <a:chExt cx="332007" cy="319592"/>
          </a:xfrm>
        </p:grpSpPr>
        <p:sp>
          <p:nvSpPr>
            <p:cNvPr id="17505" name="Google Shape;17505;p84"/>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4"/>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4"/>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4"/>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4"/>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4"/>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4"/>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4"/>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4"/>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4"/>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4"/>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4"/>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84"/>
          <p:cNvGrpSpPr/>
          <p:nvPr/>
        </p:nvGrpSpPr>
        <p:grpSpPr>
          <a:xfrm>
            <a:off x="7003021" y="2476992"/>
            <a:ext cx="383749" cy="266600"/>
            <a:chOff x="7003021" y="2476992"/>
            <a:chExt cx="383749" cy="266600"/>
          </a:xfrm>
        </p:grpSpPr>
        <p:sp>
          <p:nvSpPr>
            <p:cNvPr id="17518" name="Google Shape;17518;p84"/>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4"/>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4"/>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4"/>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4"/>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4"/>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4"/>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4"/>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4"/>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4"/>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4"/>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4"/>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0" name="Google Shape;17530;p84"/>
          <p:cNvGrpSpPr/>
          <p:nvPr/>
        </p:nvGrpSpPr>
        <p:grpSpPr>
          <a:xfrm>
            <a:off x="5597041" y="2013989"/>
            <a:ext cx="366884" cy="286563"/>
            <a:chOff x="5597041" y="2013989"/>
            <a:chExt cx="366884" cy="286563"/>
          </a:xfrm>
        </p:grpSpPr>
        <p:sp>
          <p:nvSpPr>
            <p:cNvPr id="17531" name="Google Shape;17531;p84"/>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4"/>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4"/>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4"/>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4"/>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4"/>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4"/>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4"/>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4"/>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4"/>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4"/>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4"/>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4"/>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4"/>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4"/>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4"/>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4"/>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4"/>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4"/>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4"/>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4"/>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4"/>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84"/>
          <p:cNvGrpSpPr/>
          <p:nvPr/>
        </p:nvGrpSpPr>
        <p:grpSpPr>
          <a:xfrm>
            <a:off x="5147755" y="2911807"/>
            <a:ext cx="297286" cy="319696"/>
            <a:chOff x="5147755" y="2911807"/>
            <a:chExt cx="297286" cy="319696"/>
          </a:xfrm>
        </p:grpSpPr>
        <p:sp>
          <p:nvSpPr>
            <p:cNvPr id="17554" name="Google Shape;17554;p84"/>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4"/>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4"/>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4"/>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4"/>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4"/>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4"/>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4"/>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4"/>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4"/>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4"/>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4"/>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4"/>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4"/>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4"/>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4"/>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84"/>
          <p:cNvGrpSpPr/>
          <p:nvPr/>
        </p:nvGrpSpPr>
        <p:grpSpPr>
          <a:xfrm>
            <a:off x="6138804" y="1997409"/>
            <a:ext cx="224669" cy="319748"/>
            <a:chOff x="6138804" y="1997409"/>
            <a:chExt cx="224669" cy="319748"/>
          </a:xfrm>
        </p:grpSpPr>
        <p:sp>
          <p:nvSpPr>
            <p:cNvPr id="17571" name="Google Shape;17571;p84"/>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4"/>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4"/>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4"/>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4"/>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4"/>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4"/>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4"/>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4"/>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4"/>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4"/>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4"/>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4"/>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4"/>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4"/>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4"/>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4"/>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4"/>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4"/>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4"/>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4"/>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2" name="Google Shape;17592;p84"/>
          <p:cNvGrpSpPr/>
          <p:nvPr/>
        </p:nvGrpSpPr>
        <p:grpSpPr>
          <a:xfrm>
            <a:off x="6612088" y="1997409"/>
            <a:ext cx="224565" cy="319748"/>
            <a:chOff x="6612088" y="1997409"/>
            <a:chExt cx="224565" cy="319748"/>
          </a:xfrm>
        </p:grpSpPr>
        <p:sp>
          <p:nvSpPr>
            <p:cNvPr id="17593" name="Google Shape;17593;p84"/>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4"/>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4"/>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4"/>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4"/>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4"/>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4"/>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4"/>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4"/>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4"/>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4"/>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4"/>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4"/>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4"/>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4"/>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4"/>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4"/>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4"/>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4"/>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4"/>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4"/>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4"/>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5" name="Google Shape;17615;p84"/>
          <p:cNvGrpSpPr/>
          <p:nvPr/>
        </p:nvGrpSpPr>
        <p:grpSpPr>
          <a:xfrm>
            <a:off x="6060617" y="2898247"/>
            <a:ext cx="346738" cy="346816"/>
            <a:chOff x="6060617" y="2898247"/>
            <a:chExt cx="346738" cy="346816"/>
          </a:xfrm>
        </p:grpSpPr>
        <p:sp>
          <p:nvSpPr>
            <p:cNvPr id="17616" name="Google Shape;17616;p84"/>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4"/>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4"/>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4"/>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4"/>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4"/>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4"/>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4"/>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4"/>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5" name="Google Shape;17625;p84"/>
          <p:cNvGrpSpPr/>
          <p:nvPr/>
        </p:nvGrpSpPr>
        <p:grpSpPr>
          <a:xfrm>
            <a:off x="1342820" y="1992178"/>
            <a:ext cx="358737" cy="353245"/>
            <a:chOff x="1342820" y="1992178"/>
            <a:chExt cx="358737" cy="353245"/>
          </a:xfrm>
        </p:grpSpPr>
        <p:sp>
          <p:nvSpPr>
            <p:cNvPr id="17626" name="Google Shape;17626;p84"/>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4"/>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4"/>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4"/>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4"/>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4"/>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4"/>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4"/>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4"/>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4"/>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4"/>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4"/>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4"/>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4"/>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4"/>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4"/>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4"/>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4"/>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4"/>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4"/>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4"/>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4"/>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4"/>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4"/>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4"/>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4"/>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4"/>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4"/>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4"/>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4"/>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4"/>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4"/>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4"/>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4"/>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4"/>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4"/>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4"/>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4"/>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4"/>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4"/>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4"/>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4"/>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4"/>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4"/>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4"/>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4"/>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2" name="Google Shape;17672;p84"/>
          <p:cNvGrpSpPr/>
          <p:nvPr/>
        </p:nvGrpSpPr>
        <p:grpSpPr>
          <a:xfrm>
            <a:off x="7959662" y="2436857"/>
            <a:ext cx="352829" cy="347467"/>
            <a:chOff x="7959662" y="2436857"/>
            <a:chExt cx="352829" cy="347467"/>
          </a:xfrm>
        </p:grpSpPr>
        <p:sp>
          <p:nvSpPr>
            <p:cNvPr id="17673" name="Google Shape;17673;p84"/>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4"/>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4"/>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4"/>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4"/>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4"/>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4"/>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4"/>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4"/>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4"/>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4"/>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4"/>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4"/>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4"/>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4"/>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4"/>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9" name="Google Shape;17689;p84"/>
          <p:cNvGrpSpPr/>
          <p:nvPr/>
        </p:nvGrpSpPr>
        <p:grpSpPr>
          <a:xfrm>
            <a:off x="7009528" y="2897961"/>
            <a:ext cx="325578" cy="347207"/>
            <a:chOff x="7009528" y="2897961"/>
            <a:chExt cx="325578" cy="347207"/>
          </a:xfrm>
        </p:grpSpPr>
        <p:sp>
          <p:nvSpPr>
            <p:cNvPr id="17690" name="Google Shape;17690;p84"/>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4"/>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4"/>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4"/>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4"/>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4"/>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4"/>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4"/>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4"/>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4"/>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4"/>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4"/>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4"/>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4"/>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4"/>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4"/>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4"/>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4"/>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4"/>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4"/>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4"/>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1" name="Google Shape;17711;p84"/>
          <p:cNvGrpSpPr/>
          <p:nvPr/>
        </p:nvGrpSpPr>
        <p:grpSpPr>
          <a:xfrm>
            <a:off x="6980143" y="1563869"/>
            <a:ext cx="456522" cy="279535"/>
            <a:chOff x="6980143" y="1563869"/>
            <a:chExt cx="456522" cy="279535"/>
          </a:xfrm>
        </p:grpSpPr>
        <p:sp>
          <p:nvSpPr>
            <p:cNvPr id="17712" name="Google Shape;17712;p84"/>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4"/>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4"/>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4"/>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4"/>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4"/>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4"/>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4"/>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4"/>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4"/>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4"/>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4"/>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4"/>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4"/>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4"/>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7" name="Google Shape;17727;p84"/>
          <p:cNvGrpSpPr/>
          <p:nvPr/>
        </p:nvGrpSpPr>
        <p:grpSpPr>
          <a:xfrm>
            <a:off x="2827559" y="2428451"/>
            <a:ext cx="264778" cy="363864"/>
            <a:chOff x="2827559" y="2428451"/>
            <a:chExt cx="264778" cy="363864"/>
          </a:xfrm>
        </p:grpSpPr>
        <p:sp>
          <p:nvSpPr>
            <p:cNvPr id="17728" name="Google Shape;17728;p84"/>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4"/>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4"/>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4"/>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4"/>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4"/>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4"/>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4"/>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4"/>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4"/>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4"/>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4"/>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4"/>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4"/>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4"/>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4"/>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4"/>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5" name="Google Shape;17745;p84"/>
          <p:cNvGrpSpPr/>
          <p:nvPr/>
        </p:nvGrpSpPr>
        <p:grpSpPr>
          <a:xfrm>
            <a:off x="7488303" y="2436571"/>
            <a:ext cx="352490" cy="347493"/>
            <a:chOff x="7488303" y="2436571"/>
            <a:chExt cx="352490" cy="347493"/>
          </a:xfrm>
        </p:grpSpPr>
        <p:sp>
          <p:nvSpPr>
            <p:cNvPr id="17746" name="Google Shape;17746;p84"/>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4"/>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4"/>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4"/>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4"/>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4"/>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4"/>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4"/>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4"/>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4"/>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4"/>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4"/>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4"/>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4"/>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4"/>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4"/>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4"/>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4"/>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4"/>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4"/>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4"/>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4"/>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9" name="Google Shape;17769;p84"/>
          <p:cNvGrpSpPr/>
          <p:nvPr/>
        </p:nvGrpSpPr>
        <p:grpSpPr>
          <a:xfrm>
            <a:off x="4146190" y="3339908"/>
            <a:ext cx="341975" cy="394915"/>
            <a:chOff x="4146190" y="3339908"/>
            <a:chExt cx="341975" cy="394915"/>
          </a:xfrm>
        </p:grpSpPr>
        <p:sp>
          <p:nvSpPr>
            <p:cNvPr id="17770" name="Google Shape;17770;p84"/>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4"/>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4"/>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4"/>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4"/>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4"/>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4"/>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4"/>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4"/>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4"/>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4"/>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4"/>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4"/>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4"/>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4"/>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4"/>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4"/>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4"/>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8" name="Google Shape;17788;p84"/>
          <p:cNvGrpSpPr/>
          <p:nvPr/>
        </p:nvGrpSpPr>
        <p:grpSpPr>
          <a:xfrm>
            <a:off x="6529398" y="2898143"/>
            <a:ext cx="346999" cy="347025"/>
            <a:chOff x="6529398" y="2898143"/>
            <a:chExt cx="346999" cy="347025"/>
          </a:xfrm>
        </p:grpSpPr>
        <p:sp>
          <p:nvSpPr>
            <p:cNvPr id="17789" name="Google Shape;17789;p84"/>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4"/>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4"/>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4"/>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4"/>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4"/>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4"/>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4"/>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4"/>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4"/>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4"/>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4"/>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4"/>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4"/>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4"/>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4"/>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4"/>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4"/>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4"/>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4"/>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4"/>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4"/>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4"/>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4"/>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4"/>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4"/>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5" name="Google Shape;17815;p84"/>
          <p:cNvGrpSpPr/>
          <p:nvPr/>
        </p:nvGrpSpPr>
        <p:grpSpPr>
          <a:xfrm>
            <a:off x="6011529" y="3354899"/>
            <a:ext cx="403582" cy="382344"/>
            <a:chOff x="6011529" y="3354899"/>
            <a:chExt cx="403582" cy="382344"/>
          </a:xfrm>
        </p:grpSpPr>
        <p:sp>
          <p:nvSpPr>
            <p:cNvPr id="17816" name="Google Shape;17816;p84"/>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4"/>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4"/>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4"/>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4"/>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4"/>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3" name="Google Shape;17823;p84"/>
          <p:cNvGrpSpPr/>
          <p:nvPr/>
        </p:nvGrpSpPr>
        <p:grpSpPr>
          <a:xfrm>
            <a:off x="5588348" y="2418482"/>
            <a:ext cx="386847" cy="383723"/>
            <a:chOff x="5588348" y="2418482"/>
            <a:chExt cx="386847" cy="383723"/>
          </a:xfrm>
        </p:grpSpPr>
        <p:sp>
          <p:nvSpPr>
            <p:cNvPr id="17824" name="Google Shape;17824;p84"/>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4"/>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4"/>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4"/>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4"/>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4"/>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4"/>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1" name="Google Shape;17831;p84"/>
          <p:cNvGrpSpPr/>
          <p:nvPr/>
        </p:nvGrpSpPr>
        <p:grpSpPr>
          <a:xfrm>
            <a:off x="6065458" y="2434229"/>
            <a:ext cx="378154" cy="352230"/>
            <a:chOff x="6065458" y="2434229"/>
            <a:chExt cx="378154" cy="352230"/>
          </a:xfrm>
        </p:grpSpPr>
        <p:sp>
          <p:nvSpPr>
            <p:cNvPr id="17832" name="Google Shape;17832;p84"/>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4"/>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4"/>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4"/>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4"/>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4"/>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4"/>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4"/>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4"/>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4"/>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4"/>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4"/>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84"/>
          <p:cNvGrpSpPr/>
          <p:nvPr/>
        </p:nvGrpSpPr>
        <p:grpSpPr>
          <a:xfrm>
            <a:off x="2634708" y="3844133"/>
            <a:ext cx="375421" cy="353610"/>
            <a:chOff x="2870687" y="3796508"/>
            <a:chExt cx="375421" cy="353610"/>
          </a:xfrm>
        </p:grpSpPr>
        <p:sp>
          <p:nvSpPr>
            <p:cNvPr id="17845" name="Google Shape;17845;p84"/>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4"/>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4"/>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4"/>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84"/>
          <p:cNvGrpSpPr/>
          <p:nvPr/>
        </p:nvGrpSpPr>
        <p:grpSpPr>
          <a:xfrm>
            <a:off x="8020722" y="1543724"/>
            <a:ext cx="264309" cy="319826"/>
            <a:chOff x="8020722" y="1543724"/>
            <a:chExt cx="264309" cy="319826"/>
          </a:xfrm>
        </p:grpSpPr>
        <p:sp>
          <p:nvSpPr>
            <p:cNvPr id="17850" name="Google Shape;17850;p84"/>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4"/>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4"/>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4"/>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4"/>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4"/>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4"/>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4"/>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4"/>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4"/>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4"/>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4"/>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4"/>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4"/>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4"/>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4"/>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6" name="Google Shape;17866;p84"/>
          <p:cNvGrpSpPr/>
          <p:nvPr/>
        </p:nvGrpSpPr>
        <p:grpSpPr>
          <a:xfrm>
            <a:off x="2319216" y="2452526"/>
            <a:ext cx="343875" cy="315609"/>
            <a:chOff x="2319216" y="2452526"/>
            <a:chExt cx="343875" cy="315609"/>
          </a:xfrm>
        </p:grpSpPr>
        <p:sp>
          <p:nvSpPr>
            <p:cNvPr id="17867" name="Google Shape;17867;p84"/>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4"/>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4"/>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4"/>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4"/>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4"/>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4"/>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4"/>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4"/>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4"/>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4"/>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4"/>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4"/>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4"/>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1" name="Google Shape;17881;p84"/>
          <p:cNvGrpSpPr/>
          <p:nvPr/>
        </p:nvGrpSpPr>
        <p:grpSpPr>
          <a:xfrm>
            <a:off x="7990504" y="1997539"/>
            <a:ext cx="301320" cy="319592"/>
            <a:chOff x="7990504" y="1997539"/>
            <a:chExt cx="301320" cy="319592"/>
          </a:xfrm>
        </p:grpSpPr>
        <p:sp>
          <p:nvSpPr>
            <p:cNvPr id="17882" name="Google Shape;17882;p84"/>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4"/>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4"/>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4"/>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4"/>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4"/>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4"/>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4"/>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4"/>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4"/>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4"/>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4"/>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4"/>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4"/>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4"/>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4"/>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4"/>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4"/>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4"/>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4"/>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4"/>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4"/>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4"/>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4"/>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4"/>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4"/>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4"/>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4"/>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4"/>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4"/>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4"/>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4"/>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4"/>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4"/>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4"/>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4"/>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8" name="Google Shape;17918;p84"/>
          <p:cNvGrpSpPr/>
          <p:nvPr/>
        </p:nvGrpSpPr>
        <p:grpSpPr>
          <a:xfrm>
            <a:off x="3066140" y="3844159"/>
            <a:ext cx="372844" cy="353610"/>
            <a:chOff x="3302118" y="3796534"/>
            <a:chExt cx="372844" cy="353610"/>
          </a:xfrm>
        </p:grpSpPr>
        <p:sp>
          <p:nvSpPr>
            <p:cNvPr id="17919" name="Google Shape;17919;p84"/>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4"/>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4"/>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4"/>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4"/>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4"/>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7" name="Google Shape;17927;p84"/>
          <p:cNvGrpSpPr/>
          <p:nvPr/>
        </p:nvGrpSpPr>
        <p:grpSpPr>
          <a:xfrm>
            <a:off x="6962652" y="3354899"/>
            <a:ext cx="404051" cy="382344"/>
            <a:chOff x="6962652" y="3354899"/>
            <a:chExt cx="404051" cy="382344"/>
          </a:xfrm>
        </p:grpSpPr>
        <p:sp>
          <p:nvSpPr>
            <p:cNvPr id="17928" name="Google Shape;17928;p84"/>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4"/>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4"/>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4"/>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4"/>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4"/>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4"/>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4"/>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4"/>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4"/>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4"/>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84"/>
          <p:cNvGrpSpPr/>
          <p:nvPr/>
        </p:nvGrpSpPr>
        <p:grpSpPr>
          <a:xfrm>
            <a:off x="3508451" y="3844159"/>
            <a:ext cx="372740" cy="353610"/>
            <a:chOff x="3744430" y="3796534"/>
            <a:chExt cx="372740" cy="353610"/>
          </a:xfrm>
        </p:grpSpPr>
        <p:sp>
          <p:nvSpPr>
            <p:cNvPr id="17940" name="Google Shape;17940;p84"/>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4"/>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4"/>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4"/>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4"/>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4"/>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4"/>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4"/>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4"/>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84"/>
          <p:cNvGrpSpPr/>
          <p:nvPr/>
        </p:nvGrpSpPr>
        <p:grpSpPr>
          <a:xfrm>
            <a:off x="4835125" y="3844159"/>
            <a:ext cx="372844" cy="353610"/>
            <a:chOff x="5071104" y="3796534"/>
            <a:chExt cx="372844" cy="353610"/>
          </a:xfrm>
        </p:grpSpPr>
        <p:sp>
          <p:nvSpPr>
            <p:cNvPr id="17950" name="Google Shape;17950;p84"/>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4"/>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4"/>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4"/>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4"/>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4"/>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4"/>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84"/>
          <p:cNvGrpSpPr/>
          <p:nvPr/>
        </p:nvGrpSpPr>
        <p:grpSpPr>
          <a:xfrm>
            <a:off x="7438201" y="3354899"/>
            <a:ext cx="403504" cy="382318"/>
            <a:chOff x="7438201" y="3354899"/>
            <a:chExt cx="403504" cy="382318"/>
          </a:xfrm>
        </p:grpSpPr>
        <p:sp>
          <p:nvSpPr>
            <p:cNvPr id="17958" name="Google Shape;17958;p84"/>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4"/>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4"/>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4"/>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4"/>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4"/>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4"/>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4"/>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4"/>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4"/>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4"/>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4"/>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4"/>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4"/>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84"/>
          <p:cNvGrpSpPr/>
          <p:nvPr/>
        </p:nvGrpSpPr>
        <p:grpSpPr>
          <a:xfrm>
            <a:off x="5160300" y="2435035"/>
            <a:ext cx="288515" cy="350512"/>
            <a:chOff x="5160300" y="2435035"/>
            <a:chExt cx="288515" cy="350512"/>
          </a:xfrm>
        </p:grpSpPr>
        <p:sp>
          <p:nvSpPr>
            <p:cNvPr id="17974" name="Google Shape;17974;p84"/>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4"/>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4"/>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4"/>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4"/>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4"/>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4"/>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4"/>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4"/>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4"/>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4"/>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4"/>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6" name="Google Shape;17986;p84"/>
          <p:cNvGrpSpPr/>
          <p:nvPr/>
        </p:nvGrpSpPr>
        <p:grpSpPr>
          <a:xfrm>
            <a:off x="5719670" y="3844159"/>
            <a:ext cx="372766" cy="353610"/>
            <a:chOff x="5955648" y="3796534"/>
            <a:chExt cx="372766" cy="353610"/>
          </a:xfrm>
        </p:grpSpPr>
        <p:sp>
          <p:nvSpPr>
            <p:cNvPr id="17987" name="Google Shape;17987;p84"/>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4"/>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4"/>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4"/>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4"/>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4"/>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4"/>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84"/>
          <p:cNvGrpSpPr/>
          <p:nvPr/>
        </p:nvGrpSpPr>
        <p:grpSpPr>
          <a:xfrm>
            <a:off x="4655731" y="2446592"/>
            <a:ext cx="372818" cy="327504"/>
            <a:chOff x="4655731" y="2446592"/>
            <a:chExt cx="372818" cy="327504"/>
          </a:xfrm>
        </p:grpSpPr>
        <p:sp>
          <p:nvSpPr>
            <p:cNvPr id="17995" name="Google Shape;17995;p84"/>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4"/>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4"/>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4"/>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4"/>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4"/>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4"/>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4"/>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4"/>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4"/>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4"/>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4"/>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4"/>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4"/>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9" name="Google Shape;18009;p84"/>
          <p:cNvGrpSpPr/>
          <p:nvPr/>
        </p:nvGrpSpPr>
        <p:grpSpPr>
          <a:xfrm>
            <a:off x="7459075" y="2926643"/>
            <a:ext cx="365062" cy="290024"/>
            <a:chOff x="7459075" y="2926643"/>
            <a:chExt cx="365062" cy="290024"/>
          </a:xfrm>
        </p:grpSpPr>
        <p:sp>
          <p:nvSpPr>
            <p:cNvPr id="18010" name="Google Shape;18010;p84"/>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4"/>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4"/>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4"/>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4"/>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4"/>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4"/>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4"/>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4"/>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4"/>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4"/>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4"/>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4"/>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4"/>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4"/>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4"/>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4"/>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4"/>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4"/>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4"/>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4"/>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4"/>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4"/>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3" name="Google Shape;18033;p84"/>
          <p:cNvGrpSpPr/>
          <p:nvPr/>
        </p:nvGrpSpPr>
        <p:grpSpPr>
          <a:xfrm>
            <a:off x="5060406" y="3354899"/>
            <a:ext cx="403582" cy="382344"/>
            <a:chOff x="5060406" y="3354899"/>
            <a:chExt cx="403582" cy="382344"/>
          </a:xfrm>
        </p:grpSpPr>
        <p:sp>
          <p:nvSpPr>
            <p:cNvPr id="18034" name="Google Shape;18034;p84"/>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4"/>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4"/>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4"/>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4"/>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9" name="Google Shape;18039;p84"/>
          <p:cNvGrpSpPr/>
          <p:nvPr/>
        </p:nvGrpSpPr>
        <p:grpSpPr>
          <a:xfrm>
            <a:off x="5535955" y="3354899"/>
            <a:ext cx="403608" cy="382344"/>
            <a:chOff x="5535955" y="3354899"/>
            <a:chExt cx="403608" cy="382344"/>
          </a:xfrm>
        </p:grpSpPr>
        <p:sp>
          <p:nvSpPr>
            <p:cNvPr id="18040" name="Google Shape;18040;p84"/>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4"/>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4"/>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4"/>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4"/>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5" name="Google Shape;18045;p84"/>
          <p:cNvGrpSpPr/>
          <p:nvPr/>
        </p:nvGrpSpPr>
        <p:grpSpPr>
          <a:xfrm>
            <a:off x="7913775" y="3354795"/>
            <a:ext cx="423285" cy="382422"/>
            <a:chOff x="7913775" y="3354795"/>
            <a:chExt cx="423285" cy="382422"/>
          </a:xfrm>
        </p:grpSpPr>
        <p:sp>
          <p:nvSpPr>
            <p:cNvPr id="18046" name="Google Shape;18046;p84"/>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4"/>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4"/>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4"/>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4"/>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4"/>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4"/>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4"/>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4"/>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4"/>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4"/>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4"/>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4"/>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4"/>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0" name="Google Shape;18060;p84"/>
          <p:cNvGrpSpPr/>
          <p:nvPr/>
        </p:nvGrpSpPr>
        <p:grpSpPr>
          <a:xfrm>
            <a:off x="7499365" y="1534536"/>
            <a:ext cx="354807" cy="338357"/>
            <a:chOff x="7499365" y="1534536"/>
            <a:chExt cx="354807" cy="338357"/>
          </a:xfrm>
        </p:grpSpPr>
        <p:sp>
          <p:nvSpPr>
            <p:cNvPr id="18061" name="Google Shape;18061;p84"/>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4"/>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4"/>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4"/>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4"/>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4"/>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4"/>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4"/>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4"/>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4"/>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4"/>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4"/>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4"/>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4"/>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4"/>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4"/>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4"/>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4"/>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4"/>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0" name="Google Shape;18080;p84"/>
          <p:cNvGrpSpPr/>
          <p:nvPr/>
        </p:nvGrpSpPr>
        <p:grpSpPr>
          <a:xfrm>
            <a:off x="3950685" y="3844159"/>
            <a:ext cx="372844" cy="353610"/>
            <a:chOff x="4186663" y="3796534"/>
            <a:chExt cx="372844" cy="353610"/>
          </a:xfrm>
        </p:grpSpPr>
        <p:sp>
          <p:nvSpPr>
            <p:cNvPr id="18081" name="Google Shape;18081;p84"/>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4"/>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4"/>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4"/>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4"/>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6" name="Google Shape;18086;p84"/>
          <p:cNvGrpSpPr/>
          <p:nvPr/>
        </p:nvGrpSpPr>
        <p:grpSpPr>
          <a:xfrm>
            <a:off x="4392918" y="3844159"/>
            <a:ext cx="372740" cy="353610"/>
            <a:chOff x="4628896" y="3796534"/>
            <a:chExt cx="372740" cy="353610"/>
          </a:xfrm>
        </p:grpSpPr>
        <p:sp>
          <p:nvSpPr>
            <p:cNvPr id="18087" name="Google Shape;18087;p84"/>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4"/>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4"/>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4"/>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4"/>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4"/>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4"/>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4"/>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5" name="Google Shape;18095;p84"/>
          <p:cNvGrpSpPr/>
          <p:nvPr/>
        </p:nvGrpSpPr>
        <p:grpSpPr>
          <a:xfrm>
            <a:off x="5277462" y="3844159"/>
            <a:ext cx="372818" cy="353610"/>
            <a:chOff x="5513441" y="3796534"/>
            <a:chExt cx="372818" cy="353610"/>
          </a:xfrm>
        </p:grpSpPr>
        <p:sp>
          <p:nvSpPr>
            <p:cNvPr id="18096" name="Google Shape;18096;p84"/>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4"/>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4"/>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4"/>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4"/>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4"/>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4"/>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3" name="Google Shape;18103;p84"/>
          <p:cNvGrpSpPr/>
          <p:nvPr/>
        </p:nvGrpSpPr>
        <p:grpSpPr>
          <a:xfrm>
            <a:off x="6487078" y="3354899"/>
            <a:ext cx="403608" cy="382344"/>
            <a:chOff x="6487078" y="3354899"/>
            <a:chExt cx="403608" cy="382344"/>
          </a:xfrm>
        </p:grpSpPr>
        <p:sp>
          <p:nvSpPr>
            <p:cNvPr id="18104" name="Google Shape;18104;p84"/>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4"/>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4"/>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4"/>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4"/>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4"/>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4"/>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4"/>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4"/>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4"/>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4" name="Google Shape;18114;p84"/>
          <p:cNvGrpSpPr/>
          <p:nvPr/>
        </p:nvGrpSpPr>
        <p:grpSpPr>
          <a:xfrm>
            <a:off x="3190851" y="3342484"/>
            <a:ext cx="389684" cy="389684"/>
            <a:chOff x="3190851" y="3342484"/>
            <a:chExt cx="389684" cy="389684"/>
          </a:xfrm>
        </p:grpSpPr>
        <p:sp>
          <p:nvSpPr>
            <p:cNvPr id="18115" name="Google Shape;18115;p84"/>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4"/>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4"/>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4"/>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4"/>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4"/>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4"/>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4"/>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4"/>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4"/>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4"/>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4"/>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4"/>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4"/>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4"/>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4"/>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4"/>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4"/>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4"/>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4"/>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4"/>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4"/>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4"/>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4"/>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4"/>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4"/>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4"/>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4"/>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3" name="Google Shape;18143;p84"/>
          <p:cNvGrpSpPr/>
          <p:nvPr/>
        </p:nvGrpSpPr>
        <p:grpSpPr>
          <a:xfrm>
            <a:off x="7927127" y="2879845"/>
            <a:ext cx="364515" cy="383619"/>
            <a:chOff x="7927127" y="2879845"/>
            <a:chExt cx="364515" cy="383619"/>
          </a:xfrm>
        </p:grpSpPr>
        <p:sp>
          <p:nvSpPr>
            <p:cNvPr id="18144" name="Google Shape;18144;p84"/>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4"/>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4"/>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4"/>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4"/>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4"/>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4"/>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4"/>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4"/>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4"/>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4"/>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4"/>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4"/>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4"/>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4"/>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4"/>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4"/>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4"/>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4"/>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4"/>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4"/>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4"/>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4"/>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4"/>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4"/>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4"/>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4"/>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4"/>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4"/>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84"/>
          <p:cNvGrpSpPr/>
          <p:nvPr/>
        </p:nvGrpSpPr>
        <p:grpSpPr>
          <a:xfrm>
            <a:off x="859281" y="3352531"/>
            <a:ext cx="327426" cy="357826"/>
            <a:chOff x="859281" y="3352531"/>
            <a:chExt cx="327426" cy="357826"/>
          </a:xfrm>
        </p:grpSpPr>
        <p:sp>
          <p:nvSpPr>
            <p:cNvPr id="18174" name="Google Shape;18174;p84"/>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4"/>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4"/>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4"/>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4"/>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4"/>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4"/>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4"/>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4"/>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4"/>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4"/>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4"/>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4"/>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4"/>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4"/>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4"/>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4"/>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4"/>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2" name="Google Shape;18192;p84"/>
          <p:cNvGrpSpPr/>
          <p:nvPr/>
        </p:nvGrpSpPr>
        <p:grpSpPr>
          <a:xfrm>
            <a:off x="1317912" y="3388371"/>
            <a:ext cx="372115" cy="273185"/>
            <a:chOff x="1317912" y="3388371"/>
            <a:chExt cx="372115" cy="273185"/>
          </a:xfrm>
        </p:grpSpPr>
        <p:sp>
          <p:nvSpPr>
            <p:cNvPr id="18193" name="Google Shape;18193;p84"/>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4"/>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4"/>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4"/>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4"/>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4"/>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4"/>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4"/>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4"/>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4"/>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4"/>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4"/>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4"/>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4"/>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4"/>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4"/>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4"/>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4"/>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4"/>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4"/>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4"/>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4"/>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4"/>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4"/>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4"/>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4"/>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4"/>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4"/>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4"/>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4"/>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4"/>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4"/>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4"/>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6" name="Google Shape;18226;p84"/>
          <p:cNvGrpSpPr/>
          <p:nvPr/>
        </p:nvGrpSpPr>
        <p:grpSpPr>
          <a:xfrm>
            <a:off x="2779747" y="1525426"/>
            <a:ext cx="356993" cy="344214"/>
            <a:chOff x="2779747" y="1525426"/>
            <a:chExt cx="356993" cy="344214"/>
          </a:xfrm>
        </p:grpSpPr>
        <p:sp>
          <p:nvSpPr>
            <p:cNvPr id="18227" name="Google Shape;18227;p84"/>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4"/>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4"/>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4"/>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4"/>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4"/>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4"/>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4"/>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4"/>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4"/>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4"/>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4"/>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4"/>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4"/>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4"/>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4"/>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4"/>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4"/>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4"/>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4"/>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4"/>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4"/>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4"/>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4"/>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1" name="Google Shape;18251;p84"/>
          <p:cNvGrpSpPr/>
          <p:nvPr/>
        </p:nvGrpSpPr>
        <p:grpSpPr>
          <a:xfrm>
            <a:off x="3317969" y="1515432"/>
            <a:ext cx="225112" cy="360663"/>
            <a:chOff x="3317969" y="1515432"/>
            <a:chExt cx="225112" cy="360663"/>
          </a:xfrm>
        </p:grpSpPr>
        <p:sp>
          <p:nvSpPr>
            <p:cNvPr id="18252" name="Google Shape;18252;p84"/>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4"/>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4"/>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4"/>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4"/>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4"/>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4"/>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4"/>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4"/>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4"/>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4"/>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4"/>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4"/>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4"/>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4"/>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4"/>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4"/>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4"/>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4"/>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4"/>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4"/>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4"/>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4"/>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4"/>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6" name="Google Shape;18276;p84"/>
          <p:cNvGrpSpPr/>
          <p:nvPr/>
        </p:nvGrpSpPr>
        <p:grpSpPr>
          <a:xfrm>
            <a:off x="3707887" y="1526233"/>
            <a:ext cx="389684" cy="339164"/>
            <a:chOff x="3707887" y="1526233"/>
            <a:chExt cx="389684" cy="339164"/>
          </a:xfrm>
        </p:grpSpPr>
        <p:sp>
          <p:nvSpPr>
            <p:cNvPr id="18277" name="Google Shape;18277;p84"/>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4"/>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4"/>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4"/>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4"/>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4"/>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4"/>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4"/>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4"/>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4"/>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4"/>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4"/>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4"/>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0" name="Google Shape;18290;p84"/>
          <p:cNvGrpSpPr/>
          <p:nvPr/>
        </p:nvGrpSpPr>
        <p:grpSpPr>
          <a:xfrm>
            <a:off x="4660676" y="1985853"/>
            <a:ext cx="346921" cy="346921"/>
            <a:chOff x="4660676" y="1985853"/>
            <a:chExt cx="346921" cy="346921"/>
          </a:xfrm>
        </p:grpSpPr>
        <p:sp>
          <p:nvSpPr>
            <p:cNvPr id="18291" name="Google Shape;18291;p84"/>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4"/>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4"/>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4"/>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4"/>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4"/>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4"/>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4"/>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4"/>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4"/>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4"/>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4"/>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4"/>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4"/>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4"/>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4"/>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4"/>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84"/>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84"/>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4"/>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4"/>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4"/>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4"/>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4"/>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4"/>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4"/>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4"/>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4"/>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4"/>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4"/>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4"/>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4"/>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4"/>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4"/>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4"/>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4"/>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4"/>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4"/>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4"/>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4"/>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4"/>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4"/>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4"/>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4" name="Google Shape;18334;p84"/>
          <p:cNvGrpSpPr/>
          <p:nvPr/>
        </p:nvGrpSpPr>
        <p:grpSpPr>
          <a:xfrm>
            <a:off x="3238846" y="2464342"/>
            <a:ext cx="383177" cy="291976"/>
            <a:chOff x="3238846" y="2464342"/>
            <a:chExt cx="383177" cy="291976"/>
          </a:xfrm>
        </p:grpSpPr>
        <p:sp>
          <p:nvSpPr>
            <p:cNvPr id="18335" name="Google Shape;18335;p84"/>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4"/>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4"/>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4"/>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4"/>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4"/>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4"/>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4"/>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4"/>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4"/>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4"/>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4"/>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4"/>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4"/>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4"/>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4"/>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4"/>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4"/>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3" name="Google Shape;18353;p84"/>
          <p:cNvGrpSpPr/>
          <p:nvPr/>
        </p:nvGrpSpPr>
        <p:grpSpPr>
          <a:xfrm>
            <a:off x="6161858" y="3847218"/>
            <a:ext cx="347434" cy="347434"/>
            <a:chOff x="2775123" y="1408261"/>
            <a:chExt cx="3847554" cy="3847554"/>
          </a:xfrm>
        </p:grpSpPr>
        <p:sp>
          <p:nvSpPr>
            <p:cNvPr id="18354" name="Google Shape;18354;p84"/>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4"/>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56" name="Google Shape;18356;p84"/>
            <p:cNvGrpSpPr/>
            <p:nvPr/>
          </p:nvGrpSpPr>
          <p:grpSpPr>
            <a:xfrm>
              <a:off x="3503656" y="1972170"/>
              <a:ext cx="2391038" cy="2719924"/>
              <a:chOff x="1512725" y="258500"/>
              <a:chExt cx="4570900" cy="5199625"/>
            </a:xfrm>
          </p:grpSpPr>
          <p:sp>
            <p:nvSpPr>
              <p:cNvPr id="18357" name="Google Shape;18357;p84"/>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4"/>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4"/>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62" name="Google Shape;18362;p84"/>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63" name="Google Shape;18363;p84"/>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158E83-7B19-A875-8AE9-288EFC301550}"/>
              </a:ext>
            </a:extLst>
          </p:cNvPr>
          <p:cNvSpPr>
            <a:spLocks noGrp="1"/>
          </p:cNvSpPr>
          <p:nvPr>
            <p:ph type="title"/>
          </p:nvPr>
        </p:nvSpPr>
        <p:spPr>
          <a:xfrm>
            <a:off x="1651200" y="561076"/>
            <a:ext cx="2920800" cy="514200"/>
          </a:xfrm>
        </p:spPr>
        <p:txBody>
          <a:bodyPr/>
          <a:lstStyle/>
          <a:p>
            <a:r>
              <a:rPr lang="en-US" dirty="0"/>
              <a:t>What is the prompt?</a:t>
            </a:r>
          </a:p>
        </p:txBody>
      </p:sp>
      <p:sp>
        <p:nvSpPr>
          <p:cNvPr id="3" name="Subtitle 2">
            <a:extLst>
              <a:ext uri="{FF2B5EF4-FFF2-40B4-BE49-F238E27FC236}">
                <a16:creationId xmlns:a16="http://schemas.microsoft.com/office/drawing/2014/main" id="{BF0E1F7E-FE3F-5EB7-53EA-6A44480C5F7A}"/>
              </a:ext>
            </a:extLst>
          </p:cNvPr>
          <p:cNvSpPr>
            <a:spLocks noGrp="1"/>
          </p:cNvSpPr>
          <p:nvPr>
            <p:ph type="subTitle" idx="1"/>
          </p:nvPr>
        </p:nvSpPr>
        <p:spPr>
          <a:xfrm>
            <a:off x="639300" y="2203488"/>
            <a:ext cx="2920800" cy="1246500"/>
          </a:xfrm>
        </p:spPr>
        <p:txBody>
          <a:bodyPr/>
          <a:lstStyle/>
          <a:p>
            <a:r>
              <a:rPr lang="en-US" sz="2000" dirty="0"/>
              <a:t>Thai warrior wearing traditional war bonnet</a:t>
            </a:r>
          </a:p>
          <a:p>
            <a:endParaRPr lang="en-US" sz="2000" dirty="0"/>
          </a:p>
          <a:p>
            <a:r>
              <a:rPr lang="en-US" sz="2000" dirty="0"/>
              <a:t>(</a:t>
            </a:r>
            <a:r>
              <a:rPr lang="en-US" sz="2000" dirty="0" err="1"/>
              <a:t>Polymode</a:t>
            </a:r>
            <a:r>
              <a:rPr lang="en-US" sz="2000" dirty="0"/>
              <a:t> filter)</a:t>
            </a:r>
          </a:p>
        </p:txBody>
      </p:sp>
      <p:pic>
        <p:nvPicPr>
          <p:cNvPr id="5" name="Picture 4" descr="A toy figurine of a child holding a wand&#10;&#10;Description automatically generated with low confidence">
            <a:extLst>
              <a:ext uri="{FF2B5EF4-FFF2-40B4-BE49-F238E27FC236}">
                <a16:creationId xmlns:a16="http://schemas.microsoft.com/office/drawing/2014/main" id="{2427895C-45EE-BA4B-0DD8-679FBA1E0AB8}"/>
              </a:ext>
            </a:extLst>
          </p:cNvPr>
          <p:cNvPicPr>
            <a:picLocks noChangeAspect="1"/>
          </p:cNvPicPr>
          <p:nvPr/>
        </p:nvPicPr>
        <p:blipFill>
          <a:blip r:embed="rId2"/>
          <a:stretch>
            <a:fillRect/>
          </a:stretch>
        </p:blipFill>
        <p:spPr>
          <a:xfrm>
            <a:off x="4572000" y="426427"/>
            <a:ext cx="4290646" cy="4290646"/>
          </a:xfrm>
          <a:prstGeom prst="rect">
            <a:avLst/>
          </a:prstGeom>
        </p:spPr>
      </p:pic>
    </p:spTree>
    <p:extLst>
      <p:ext uri="{BB962C8B-B14F-4D97-AF65-F5344CB8AC3E}">
        <p14:creationId xmlns:p14="http://schemas.microsoft.com/office/powerpoint/2010/main" val="374908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67"/>
        <p:cNvGrpSpPr/>
        <p:nvPr/>
      </p:nvGrpSpPr>
      <p:grpSpPr>
        <a:xfrm>
          <a:off x="0" y="0"/>
          <a:ext cx="0" cy="0"/>
          <a:chOff x="0" y="0"/>
          <a:chExt cx="0" cy="0"/>
        </a:xfrm>
      </p:grpSpPr>
      <p:pic>
        <p:nvPicPr>
          <p:cNvPr id="18368" name="Google Shape;18368;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93" name="Google Shape;493;p33"/>
          <p:cNvSpPr/>
          <p:nvPr/>
        </p:nvSpPr>
        <p:spPr>
          <a:xfrm rot="-7882816" flipH="1">
            <a:off x="4241750" y="890984"/>
            <a:ext cx="6179906" cy="3403565"/>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rot="-7882816" flipH="1">
            <a:off x="3494684" y="776968"/>
            <a:ext cx="7250379" cy="4010183"/>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rot="-7882816" flipH="1">
            <a:off x="5004287" y="1004093"/>
            <a:ext cx="5094467" cy="2806431"/>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rot="9719218" flipH="1">
            <a:off x="5081489" y="1155108"/>
            <a:ext cx="3272287" cy="3272287"/>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txBox="1">
            <a:spLocks noGrp="1"/>
          </p:cNvSpPr>
          <p:nvPr>
            <p:ph type="title"/>
          </p:nvPr>
        </p:nvSpPr>
        <p:spPr>
          <a:xfrm>
            <a:off x="595766" y="1278528"/>
            <a:ext cx="2920800" cy="514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sz="4000" dirty="0"/>
              <a:t>AI Art </a:t>
            </a:r>
            <a:endParaRPr sz="4000" dirty="0"/>
          </a:p>
        </p:txBody>
      </p:sp>
      <p:sp>
        <p:nvSpPr>
          <p:cNvPr id="498" name="Google Shape;498;p33"/>
          <p:cNvSpPr txBox="1">
            <a:spLocks noGrp="1"/>
          </p:cNvSpPr>
          <p:nvPr>
            <p:ph type="subTitle" idx="1"/>
          </p:nvPr>
        </p:nvSpPr>
        <p:spPr>
          <a:xfrm>
            <a:off x="261445" y="1895544"/>
            <a:ext cx="3462969" cy="2663933"/>
          </a:xfrm>
          <a:prstGeom prst="rect">
            <a:avLst/>
          </a:prstGeom>
        </p:spPr>
        <p:txBody>
          <a:bodyPr spcFirstLastPara="1" wrap="square" lIns="91425" tIns="91425" rIns="91425" bIns="91425" anchor="t" anchorCtr="0">
            <a:noAutofit/>
          </a:bodyPr>
          <a:lstStyle/>
          <a:p>
            <a:pPr marL="0" lvl="0" indent="0" algn="l" rtl="0">
              <a:spcBef>
                <a:spcPts val="1600"/>
              </a:spcBef>
              <a:spcAft>
                <a:spcPts val="0"/>
              </a:spcAft>
              <a:buNone/>
            </a:pPr>
            <a:r>
              <a:rPr lang="en-US" sz="1800" dirty="0"/>
              <a:t>There are many websites where you can make AI Art: </a:t>
            </a:r>
          </a:p>
          <a:p>
            <a:pPr marL="0" lvl="0" indent="0" algn="l" rtl="0">
              <a:spcBef>
                <a:spcPts val="1600"/>
              </a:spcBef>
              <a:spcAft>
                <a:spcPts val="0"/>
              </a:spcAft>
              <a:buNone/>
            </a:pPr>
            <a:r>
              <a:rPr lang="en-US" sz="1800" b="1" dirty="0"/>
              <a:t>Dall E 2</a:t>
            </a:r>
          </a:p>
          <a:p>
            <a:pPr marL="0" lvl="0" indent="0" algn="l" rtl="0">
              <a:spcBef>
                <a:spcPts val="1600"/>
              </a:spcBef>
              <a:spcAft>
                <a:spcPts val="0"/>
              </a:spcAft>
              <a:buNone/>
            </a:pPr>
            <a:r>
              <a:rPr lang="en-US" sz="1800" b="1" dirty="0" err="1"/>
              <a:t>Midjourney</a:t>
            </a:r>
            <a:endParaRPr lang="en-US" sz="1800" b="1" dirty="0"/>
          </a:p>
          <a:p>
            <a:pPr marL="0" lvl="0" indent="0" algn="l" rtl="0">
              <a:spcBef>
                <a:spcPts val="1600"/>
              </a:spcBef>
              <a:spcAft>
                <a:spcPts val="0"/>
              </a:spcAft>
              <a:buNone/>
            </a:pPr>
            <a:r>
              <a:rPr lang="en-US" sz="2400" b="1" dirty="0"/>
              <a:t>PlaygroundAI.com </a:t>
            </a:r>
            <a:br>
              <a:rPr lang="en-US" sz="1800" dirty="0"/>
            </a:br>
            <a:endParaRPr sz="1800" dirty="0"/>
          </a:p>
        </p:txBody>
      </p:sp>
      <p:sp>
        <p:nvSpPr>
          <p:cNvPr id="500" name="Google Shape;500;p33"/>
          <p:cNvSpPr/>
          <p:nvPr/>
        </p:nvSpPr>
        <p:spPr>
          <a:xfrm flipH="1">
            <a:off x="4574284" y="3324138"/>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flipH="1">
            <a:off x="7126984" y="590463"/>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Screen_Recording_20230119_154140_Chrome">
            <a:hlinkClick r:id="" action="ppaction://media"/>
            <a:extLst>
              <a:ext uri="{FF2B5EF4-FFF2-40B4-BE49-F238E27FC236}">
                <a16:creationId xmlns:a16="http://schemas.microsoft.com/office/drawing/2014/main" id="{6688235D-F3BD-6090-42CD-D196319D9EE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675609" y="-4318"/>
            <a:ext cx="2536825" cy="5143500"/>
          </a:xfrm>
          <a:prstGeom prst="rect">
            <a:avLst/>
          </a:prstGeom>
        </p:spPr>
      </p:pic>
      <p:pic>
        <p:nvPicPr>
          <p:cNvPr id="5" name="Picture 4">
            <a:extLst>
              <a:ext uri="{FF2B5EF4-FFF2-40B4-BE49-F238E27FC236}">
                <a16:creationId xmlns:a16="http://schemas.microsoft.com/office/drawing/2014/main" id="{FD8DBF81-FEE0-585D-67A3-C459344FD744}"/>
              </a:ext>
            </a:extLst>
          </p:cNvPr>
          <p:cNvPicPr>
            <a:picLocks noChangeAspect="1"/>
          </p:cNvPicPr>
          <p:nvPr/>
        </p:nvPicPr>
        <p:blipFill>
          <a:blip r:embed="rId6"/>
          <a:stretch>
            <a:fillRect/>
          </a:stretch>
        </p:blipFill>
        <p:spPr>
          <a:xfrm>
            <a:off x="6635894" y="2949"/>
            <a:ext cx="2431390" cy="2431390"/>
          </a:xfrm>
          <a:prstGeom prst="rect">
            <a:avLst/>
          </a:prstGeom>
        </p:spPr>
      </p:pic>
      <p:pic>
        <p:nvPicPr>
          <p:cNvPr id="4" name="Picture 3" descr="Qr code&#10;&#10;Description automatically generated">
            <a:extLst>
              <a:ext uri="{FF2B5EF4-FFF2-40B4-BE49-F238E27FC236}">
                <a16:creationId xmlns:a16="http://schemas.microsoft.com/office/drawing/2014/main" id="{4ED2B204-2173-B712-A2D1-9D0D8B7808FE}"/>
              </a:ext>
            </a:extLst>
          </p:cNvPr>
          <p:cNvPicPr>
            <a:picLocks noChangeAspect="1"/>
          </p:cNvPicPr>
          <p:nvPr/>
        </p:nvPicPr>
        <p:blipFill>
          <a:blip r:embed="rId7"/>
          <a:stretch>
            <a:fillRect/>
          </a:stretch>
        </p:blipFill>
        <p:spPr>
          <a:xfrm>
            <a:off x="6500181" y="2429985"/>
            <a:ext cx="2598921" cy="2598921"/>
          </a:xfrm>
          <a:prstGeom prst="rect">
            <a:avLst/>
          </a:prstGeom>
        </p:spPr>
      </p:pic>
    </p:spTree>
    <p:extLst>
      <p:ext uri="{BB962C8B-B14F-4D97-AF65-F5344CB8AC3E}">
        <p14:creationId xmlns:p14="http://schemas.microsoft.com/office/powerpoint/2010/main" val="3573624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99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93" name="Google Shape;493;p33"/>
          <p:cNvSpPr/>
          <p:nvPr/>
        </p:nvSpPr>
        <p:spPr>
          <a:xfrm rot="-7882816" flipH="1">
            <a:off x="4241750" y="890984"/>
            <a:ext cx="6179906" cy="3403565"/>
          </a:xfrm>
          <a:custGeom>
            <a:avLst/>
            <a:gdLst/>
            <a:ahLst/>
            <a:cxnLst/>
            <a:rect l="l" t="t" r="r" b="b"/>
            <a:pathLst>
              <a:path w="31798" h="17584" extrusionOk="0">
                <a:moveTo>
                  <a:pt x="15940" y="1"/>
                </a:moveTo>
                <a:cubicBezTo>
                  <a:pt x="15833" y="1"/>
                  <a:pt x="15725" y="2"/>
                  <a:pt x="15617" y="4"/>
                </a:cubicBezTo>
                <a:cubicBezTo>
                  <a:pt x="6908" y="205"/>
                  <a:pt x="1" y="8090"/>
                  <a:pt x="221" y="17584"/>
                </a:cubicBezTo>
                <a:lnTo>
                  <a:pt x="2990" y="17526"/>
                </a:lnTo>
                <a:cubicBezTo>
                  <a:pt x="2817" y="9699"/>
                  <a:pt x="8518" y="3194"/>
                  <a:pt x="15684" y="3031"/>
                </a:cubicBezTo>
                <a:cubicBezTo>
                  <a:pt x="15775" y="3029"/>
                  <a:pt x="15867" y="3028"/>
                  <a:pt x="15958" y="3028"/>
                </a:cubicBezTo>
                <a:cubicBezTo>
                  <a:pt x="23012" y="3028"/>
                  <a:pt x="28849" y="9205"/>
                  <a:pt x="29019" y="16932"/>
                </a:cubicBezTo>
                <a:lnTo>
                  <a:pt x="31798" y="16865"/>
                </a:lnTo>
                <a:cubicBezTo>
                  <a:pt x="31580" y="7489"/>
                  <a:pt x="24504" y="1"/>
                  <a:pt x="15940"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rot="-7882816" flipH="1">
            <a:off x="3494684" y="776968"/>
            <a:ext cx="7250379" cy="4010183"/>
          </a:xfrm>
          <a:custGeom>
            <a:avLst/>
            <a:gdLst/>
            <a:ahLst/>
            <a:cxnLst/>
            <a:rect l="l" t="t" r="r" b="b"/>
            <a:pathLst>
              <a:path w="37306" h="20718" extrusionOk="0">
                <a:moveTo>
                  <a:pt x="18624" y="0"/>
                </a:moveTo>
                <a:cubicBezTo>
                  <a:pt x="18500" y="0"/>
                  <a:pt x="18375" y="2"/>
                  <a:pt x="18251" y="4"/>
                </a:cubicBezTo>
                <a:cubicBezTo>
                  <a:pt x="13288" y="119"/>
                  <a:pt x="8661" y="2332"/>
                  <a:pt x="5241" y="6251"/>
                </a:cubicBezTo>
                <a:cubicBezTo>
                  <a:pt x="1811" y="10160"/>
                  <a:pt x="0" y="15295"/>
                  <a:pt x="115" y="20717"/>
                </a:cubicBezTo>
                <a:lnTo>
                  <a:pt x="2893" y="20650"/>
                </a:lnTo>
                <a:cubicBezTo>
                  <a:pt x="2673" y="11137"/>
                  <a:pt x="9600" y="3233"/>
                  <a:pt x="18318" y="3032"/>
                </a:cubicBezTo>
                <a:cubicBezTo>
                  <a:pt x="18426" y="3029"/>
                  <a:pt x="18534" y="3028"/>
                  <a:pt x="18641" y="3028"/>
                </a:cubicBezTo>
                <a:cubicBezTo>
                  <a:pt x="27224" y="3028"/>
                  <a:pt x="34319" y="10536"/>
                  <a:pt x="34537" y="19931"/>
                </a:cubicBezTo>
                <a:lnTo>
                  <a:pt x="37306" y="19874"/>
                </a:lnTo>
                <a:cubicBezTo>
                  <a:pt x="37181" y="14451"/>
                  <a:pt x="35131" y="9403"/>
                  <a:pt x="31538" y="5647"/>
                </a:cubicBezTo>
                <a:cubicBezTo>
                  <a:pt x="28026" y="1995"/>
                  <a:pt x="23458" y="0"/>
                  <a:pt x="18624" y="0"/>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rot="-7882816" flipH="1">
            <a:off x="5004287" y="1004093"/>
            <a:ext cx="5094467" cy="2806431"/>
          </a:xfrm>
          <a:custGeom>
            <a:avLst/>
            <a:gdLst/>
            <a:ahLst/>
            <a:cxnLst/>
            <a:rect l="l" t="t" r="r" b="b"/>
            <a:pathLst>
              <a:path w="26213" h="14499" extrusionOk="0">
                <a:moveTo>
                  <a:pt x="13151" y="0"/>
                </a:moveTo>
                <a:cubicBezTo>
                  <a:pt x="13060" y="0"/>
                  <a:pt x="12968" y="1"/>
                  <a:pt x="12876" y="3"/>
                </a:cubicBezTo>
                <a:cubicBezTo>
                  <a:pt x="5691" y="166"/>
                  <a:pt x="0" y="6671"/>
                  <a:pt x="182" y="14498"/>
                </a:cubicBezTo>
                <a:lnTo>
                  <a:pt x="2951" y="14431"/>
                </a:lnTo>
                <a:cubicBezTo>
                  <a:pt x="2817" y="8271"/>
                  <a:pt x="7291" y="3155"/>
                  <a:pt x="12943" y="3031"/>
                </a:cubicBezTo>
                <a:cubicBezTo>
                  <a:pt x="13019" y="3029"/>
                  <a:pt x="13094" y="3028"/>
                  <a:pt x="13169" y="3028"/>
                </a:cubicBezTo>
                <a:cubicBezTo>
                  <a:pt x="18711" y="3028"/>
                  <a:pt x="23292" y="7894"/>
                  <a:pt x="23434" y="13972"/>
                </a:cubicBezTo>
                <a:lnTo>
                  <a:pt x="26212" y="13904"/>
                </a:lnTo>
                <a:cubicBezTo>
                  <a:pt x="26032" y="6177"/>
                  <a:pt x="20204" y="0"/>
                  <a:pt x="13151" y="0"/>
                </a:cubicBezTo>
                <a:close/>
              </a:path>
            </a:pathLst>
          </a:custGeom>
          <a:solidFill>
            <a:schemeClr val="accent5"/>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rot="9719218" flipH="1">
            <a:off x="5081489" y="1155108"/>
            <a:ext cx="3272287" cy="3272287"/>
          </a:xfrm>
          <a:prstGeom prst="ellipse">
            <a:avLst/>
          </a:pr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txBox="1">
            <a:spLocks noGrp="1"/>
          </p:cNvSpPr>
          <p:nvPr>
            <p:ph type="title"/>
          </p:nvPr>
        </p:nvSpPr>
        <p:spPr>
          <a:xfrm>
            <a:off x="595766" y="1278528"/>
            <a:ext cx="2920800" cy="514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sz="4000" dirty="0"/>
              <a:t>AI Art </a:t>
            </a:r>
            <a:endParaRPr sz="4000" dirty="0"/>
          </a:p>
        </p:txBody>
      </p:sp>
      <p:sp>
        <p:nvSpPr>
          <p:cNvPr id="498" name="Google Shape;498;p33"/>
          <p:cNvSpPr txBox="1">
            <a:spLocks noGrp="1"/>
          </p:cNvSpPr>
          <p:nvPr>
            <p:ph type="subTitle" idx="1"/>
          </p:nvPr>
        </p:nvSpPr>
        <p:spPr>
          <a:xfrm>
            <a:off x="261445" y="1895544"/>
            <a:ext cx="3462969" cy="2663933"/>
          </a:xfrm>
          <a:prstGeom prst="rect">
            <a:avLst/>
          </a:prstGeom>
        </p:spPr>
        <p:txBody>
          <a:bodyPr spcFirstLastPara="1" wrap="square" lIns="91425" tIns="91425" rIns="91425" bIns="91425" anchor="t" anchorCtr="0">
            <a:noAutofit/>
          </a:bodyPr>
          <a:lstStyle/>
          <a:p>
            <a:pPr marL="0" lvl="0" indent="0" algn="l" rtl="0">
              <a:spcBef>
                <a:spcPts val="1600"/>
              </a:spcBef>
              <a:spcAft>
                <a:spcPts val="0"/>
              </a:spcAft>
              <a:buNone/>
            </a:pPr>
            <a:r>
              <a:rPr lang="en-US" sz="1800" dirty="0"/>
              <a:t>There are many websites where you can make AI Art: </a:t>
            </a:r>
          </a:p>
          <a:p>
            <a:pPr marL="0" lvl="0" indent="0" algn="l" rtl="0">
              <a:spcBef>
                <a:spcPts val="1600"/>
              </a:spcBef>
              <a:spcAft>
                <a:spcPts val="0"/>
              </a:spcAft>
              <a:buNone/>
            </a:pPr>
            <a:r>
              <a:rPr lang="en-US" sz="1800" b="1" dirty="0"/>
              <a:t>Dall E 2</a:t>
            </a:r>
          </a:p>
          <a:p>
            <a:pPr marL="0" lvl="0" indent="0" algn="l" rtl="0">
              <a:spcBef>
                <a:spcPts val="1600"/>
              </a:spcBef>
              <a:spcAft>
                <a:spcPts val="0"/>
              </a:spcAft>
              <a:buNone/>
            </a:pPr>
            <a:r>
              <a:rPr lang="en-US" sz="1800" b="1" dirty="0" err="1"/>
              <a:t>Midjourney</a:t>
            </a:r>
            <a:endParaRPr lang="en-US" sz="1800" b="1" dirty="0"/>
          </a:p>
          <a:p>
            <a:pPr marL="0" lvl="0" indent="0" algn="l" rtl="0">
              <a:spcBef>
                <a:spcPts val="1600"/>
              </a:spcBef>
              <a:spcAft>
                <a:spcPts val="0"/>
              </a:spcAft>
              <a:buNone/>
            </a:pPr>
            <a:r>
              <a:rPr lang="en-US" sz="2400" b="1" dirty="0"/>
              <a:t>PlaygroundAI.com </a:t>
            </a:r>
            <a:br>
              <a:rPr lang="en-US" sz="1800" dirty="0"/>
            </a:br>
            <a:endParaRPr sz="1800" dirty="0"/>
          </a:p>
        </p:txBody>
      </p:sp>
      <p:sp>
        <p:nvSpPr>
          <p:cNvPr id="500" name="Google Shape;500;p33"/>
          <p:cNvSpPr/>
          <p:nvPr/>
        </p:nvSpPr>
        <p:spPr>
          <a:xfrm flipH="1">
            <a:off x="4574284" y="3324138"/>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flipH="1">
            <a:off x="7126984" y="590463"/>
            <a:ext cx="1850878" cy="1113120"/>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Screen_Recording_20230119_154140_Chrome">
            <a:hlinkClick r:id="" action="ppaction://media"/>
            <a:extLst>
              <a:ext uri="{FF2B5EF4-FFF2-40B4-BE49-F238E27FC236}">
                <a16:creationId xmlns:a16="http://schemas.microsoft.com/office/drawing/2014/main" id="{6688235D-F3BD-6090-42CD-D196319D9EE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675609" y="-4318"/>
            <a:ext cx="2536825" cy="5143500"/>
          </a:xfrm>
          <a:prstGeom prst="rect">
            <a:avLst/>
          </a:prstGeom>
        </p:spPr>
      </p:pic>
      <p:pic>
        <p:nvPicPr>
          <p:cNvPr id="5" name="Picture 4">
            <a:extLst>
              <a:ext uri="{FF2B5EF4-FFF2-40B4-BE49-F238E27FC236}">
                <a16:creationId xmlns:a16="http://schemas.microsoft.com/office/drawing/2014/main" id="{FD8DBF81-FEE0-585D-67A3-C459344FD744}"/>
              </a:ext>
            </a:extLst>
          </p:cNvPr>
          <p:cNvPicPr>
            <a:picLocks noChangeAspect="1"/>
          </p:cNvPicPr>
          <p:nvPr/>
        </p:nvPicPr>
        <p:blipFill>
          <a:blip r:embed="rId6"/>
          <a:stretch>
            <a:fillRect/>
          </a:stretch>
        </p:blipFill>
        <p:spPr>
          <a:xfrm>
            <a:off x="6635894" y="2949"/>
            <a:ext cx="2431390" cy="2431390"/>
          </a:xfrm>
          <a:prstGeom prst="rect">
            <a:avLst/>
          </a:prstGeom>
        </p:spPr>
      </p:pic>
      <p:pic>
        <p:nvPicPr>
          <p:cNvPr id="4" name="Picture 3" descr="Qr code&#10;&#10;Description automatically generated">
            <a:extLst>
              <a:ext uri="{FF2B5EF4-FFF2-40B4-BE49-F238E27FC236}">
                <a16:creationId xmlns:a16="http://schemas.microsoft.com/office/drawing/2014/main" id="{4ED2B204-2173-B712-A2D1-9D0D8B7808FE}"/>
              </a:ext>
            </a:extLst>
          </p:cNvPr>
          <p:cNvPicPr>
            <a:picLocks noChangeAspect="1"/>
          </p:cNvPicPr>
          <p:nvPr/>
        </p:nvPicPr>
        <p:blipFill>
          <a:blip r:embed="rId7"/>
          <a:stretch>
            <a:fillRect/>
          </a:stretch>
        </p:blipFill>
        <p:spPr>
          <a:xfrm>
            <a:off x="6500181" y="2429985"/>
            <a:ext cx="2598921" cy="2598921"/>
          </a:xfrm>
          <a:prstGeom prst="rect">
            <a:avLst/>
          </a:prstGeom>
        </p:spPr>
      </p:pic>
      <p:pic>
        <p:nvPicPr>
          <p:cNvPr id="2" name="Picture 1" descr="Graphical user interface, application&#10;&#10;Description automatically generated">
            <a:extLst>
              <a:ext uri="{FF2B5EF4-FFF2-40B4-BE49-F238E27FC236}">
                <a16:creationId xmlns:a16="http://schemas.microsoft.com/office/drawing/2014/main" id="{17E19B5E-3B6C-F862-E293-EC764BA0B7BF}"/>
              </a:ext>
            </a:extLst>
          </p:cNvPr>
          <p:cNvPicPr>
            <a:picLocks noChangeAspect="1"/>
          </p:cNvPicPr>
          <p:nvPr/>
        </p:nvPicPr>
        <p:blipFill>
          <a:blip r:embed="rId8"/>
          <a:stretch>
            <a:fillRect/>
          </a:stretch>
        </p:blipFill>
        <p:spPr>
          <a:xfrm>
            <a:off x="261445" y="-431581"/>
            <a:ext cx="2851961" cy="5806910"/>
          </a:xfrm>
          <a:prstGeom prst="rect">
            <a:avLst/>
          </a:prstGeom>
        </p:spPr>
      </p:pic>
    </p:spTree>
    <p:extLst>
      <p:ext uri="{BB962C8B-B14F-4D97-AF65-F5344CB8AC3E}">
        <p14:creationId xmlns:p14="http://schemas.microsoft.com/office/powerpoint/2010/main" val="33902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99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36"/>
          <p:cNvSpPr txBox="1">
            <a:spLocks noGrp="1"/>
          </p:cNvSpPr>
          <p:nvPr>
            <p:ph type="title"/>
          </p:nvPr>
        </p:nvSpPr>
        <p:spPr>
          <a:xfrm>
            <a:off x="1070550" y="1439700"/>
            <a:ext cx="7002900" cy="1563600"/>
          </a:xfrm>
          <a:prstGeom prst="rect">
            <a:avLst/>
          </a:prstGeom>
        </p:spPr>
        <p:txBody>
          <a:bodyPr spcFirstLastPara="1" wrap="square" lIns="274300" tIns="91425" rIns="274300" bIns="91425" anchor="ctr" anchorCtr="0">
            <a:noAutofit/>
          </a:bodyPr>
          <a:lstStyle/>
          <a:p>
            <a:pPr marL="0" lvl="0" indent="0" algn="ctr" rtl="0">
              <a:spcBef>
                <a:spcPts val="0"/>
              </a:spcBef>
              <a:spcAft>
                <a:spcPts val="0"/>
              </a:spcAft>
              <a:buNone/>
            </a:pPr>
            <a:r>
              <a:rPr lang="en" dirty="0"/>
              <a:t>wsechaengwattana@gmail.com</a:t>
            </a:r>
            <a:endParaRPr dirty="0"/>
          </a:p>
        </p:txBody>
      </p:sp>
      <p:sp>
        <p:nvSpPr>
          <p:cNvPr id="641" name="Google Shape;641;p36"/>
          <p:cNvSpPr txBox="1">
            <a:spLocks noGrp="1"/>
          </p:cNvSpPr>
          <p:nvPr>
            <p:ph type="title" idx="2"/>
          </p:nvPr>
        </p:nvSpPr>
        <p:spPr>
          <a:xfrm>
            <a:off x="1298951" y="638239"/>
            <a:ext cx="6668700" cy="70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Send images to: </a:t>
            </a:r>
            <a:endParaRPr dirty="0"/>
          </a:p>
        </p:txBody>
      </p:sp>
      <p:sp>
        <p:nvSpPr>
          <p:cNvPr id="642" name="Google Shape;642;p36"/>
          <p:cNvSpPr/>
          <p:nvPr/>
        </p:nvSpPr>
        <p:spPr>
          <a:xfrm flipH="1">
            <a:off x="6985841" y="536346"/>
            <a:ext cx="1850935" cy="111315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6"/>
          <p:cNvSpPr/>
          <p:nvPr/>
        </p:nvSpPr>
        <p:spPr>
          <a:xfrm>
            <a:off x="772376" y="2652564"/>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3"/>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6"/>
          <p:cNvSpPr/>
          <p:nvPr/>
        </p:nvSpPr>
        <p:spPr>
          <a:xfrm>
            <a:off x="392749" y="3820252"/>
            <a:ext cx="1850935" cy="1113155"/>
          </a:xfrm>
          <a:custGeom>
            <a:avLst/>
            <a:gdLst/>
            <a:ahLst/>
            <a:cxnLst/>
            <a:rect l="l" t="t" r="r" b="b"/>
            <a:pathLst>
              <a:path w="22978" h="13819" extrusionOk="0">
                <a:moveTo>
                  <a:pt x="15812" y="0"/>
                </a:moveTo>
                <a:cubicBezTo>
                  <a:pt x="11779" y="0"/>
                  <a:pt x="9514" y="6424"/>
                  <a:pt x="9514" y="6424"/>
                </a:cubicBezTo>
                <a:cubicBezTo>
                  <a:pt x="9514" y="6424"/>
                  <a:pt x="7402" y="4091"/>
                  <a:pt x="5443" y="4091"/>
                </a:cubicBezTo>
                <a:cubicBezTo>
                  <a:pt x="5206" y="4091"/>
                  <a:pt x="4971" y="4125"/>
                  <a:pt x="4743" y="4202"/>
                </a:cubicBezTo>
                <a:cubicBezTo>
                  <a:pt x="2635" y="4901"/>
                  <a:pt x="4963" y="7766"/>
                  <a:pt x="4963" y="7766"/>
                </a:cubicBezTo>
                <a:cubicBezTo>
                  <a:pt x="4209" y="7654"/>
                  <a:pt x="3577" y="7607"/>
                  <a:pt x="3048" y="7607"/>
                </a:cubicBezTo>
                <a:cubicBezTo>
                  <a:pt x="595" y="7607"/>
                  <a:pt x="355" y="8599"/>
                  <a:pt x="355" y="8599"/>
                </a:cubicBezTo>
                <a:cubicBezTo>
                  <a:pt x="1" y="9509"/>
                  <a:pt x="2424" y="10103"/>
                  <a:pt x="2424" y="10103"/>
                </a:cubicBezTo>
                <a:cubicBezTo>
                  <a:pt x="2424" y="10103"/>
                  <a:pt x="1572" y="12048"/>
                  <a:pt x="2779" y="12240"/>
                </a:cubicBezTo>
                <a:cubicBezTo>
                  <a:pt x="2864" y="12253"/>
                  <a:pt x="2948" y="12260"/>
                  <a:pt x="3029" y="12260"/>
                </a:cubicBezTo>
                <a:cubicBezTo>
                  <a:pt x="4082" y="12260"/>
                  <a:pt x="4743" y="11186"/>
                  <a:pt x="4743" y="11186"/>
                </a:cubicBezTo>
                <a:cubicBezTo>
                  <a:pt x="5986" y="12752"/>
                  <a:pt x="7438" y="13157"/>
                  <a:pt x="8608" y="13157"/>
                </a:cubicBezTo>
                <a:cubicBezTo>
                  <a:pt x="9865" y="13157"/>
                  <a:pt x="10798" y="12690"/>
                  <a:pt x="10798" y="12690"/>
                </a:cubicBezTo>
                <a:cubicBezTo>
                  <a:pt x="11696" y="13516"/>
                  <a:pt x="12526" y="13818"/>
                  <a:pt x="13260" y="13818"/>
                </a:cubicBezTo>
                <a:cubicBezTo>
                  <a:pt x="15259" y="13818"/>
                  <a:pt x="16546" y="11579"/>
                  <a:pt x="16546" y="11579"/>
                </a:cubicBezTo>
                <a:cubicBezTo>
                  <a:pt x="17367" y="11738"/>
                  <a:pt x="18167" y="11810"/>
                  <a:pt x="18903" y="11810"/>
                </a:cubicBezTo>
                <a:cubicBezTo>
                  <a:pt x="21272" y="11810"/>
                  <a:pt x="22978" y="11060"/>
                  <a:pt x="22620" y="10036"/>
                </a:cubicBezTo>
                <a:cubicBezTo>
                  <a:pt x="22455" y="9561"/>
                  <a:pt x="21927" y="9407"/>
                  <a:pt x="21312" y="9407"/>
                </a:cubicBezTo>
                <a:cubicBezTo>
                  <a:pt x="20179" y="9407"/>
                  <a:pt x="18749" y="9931"/>
                  <a:pt x="18749" y="9931"/>
                </a:cubicBezTo>
                <a:cubicBezTo>
                  <a:pt x="18749" y="9931"/>
                  <a:pt x="21652" y="1500"/>
                  <a:pt x="16919" y="159"/>
                </a:cubicBezTo>
                <a:cubicBezTo>
                  <a:pt x="16537" y="50"/>
                  <a:pt x="16167" y="0"/>
                  <a:pt x="15812" y="0"/>
                </a:cubicBez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6"/>
          <p:cNvSpPr/>
          <p:nvPr/>
        </p:nvSpPr>
        <p:spPr>
          <a:xfrm>
            <a:off x="1018638" y="606850"/>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6"/>
          <p:cNvSpPr/>
          <p:nvPr/>
        </p:nvSpPr>
        <p:spPr>
          <a:xfrm>
            <a:off x="7790726" y="4300038"/>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6"/>
          <p:cNvSpPr/>
          <p:nvPr/>
        </p:nvSpPr>
        <p:spPr>
          <a:xfrm>
            <a:off x="8267000" y="3738226"/>
            <a:ext cx="327549" cy="315779"/>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lt2"/>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6"/>
          <p:cNvSpPr/>
          <p:nvPr/>
        </p:nvSpPr>
        <p:spPr>
          <a:xfrm rot="10800000">
            <a:off x="8682079" y="4384677"/>
            <a:ext cx="219000" cy="219000"/>
          </a:xfrm>
          <a:prstGeom prst="ellipse">
            <a:avLst/>
          </a:prstGeom>
          <a:solidFill>
            <a:schemeClr val="accent4"/>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6"/>
          <p:cNvSpPr/>
          <p:nvPr/>
        </p:nvSpPr>
        <p:spPr>
          <a:xfrm>
            <a:off x="300896" y="235326"/>
            <a:ext cx="526575" cy="507653"/>
          </a:xfrm>
          <a:custGeom>
            <a:avLst/>
            <a:gdLst/>
            <a:ahLst/>
            <a:cxnLst/>
            <a:rect l="l" t="t" r="r" b="b"/>
            <a:pathLst>
              <a:path w="4063" h="3917" extrusionOk="0">
                <a:moveTo>
                  <a:pt x="1858" y="1"/>
                </a:moveTo>
                <a:cubicBezTo>
                  <a:pt x="1779" y="1"/>
                  <a:pt x="1699" y="48"/>
                  <a:pt x="1667" y="133"/>
                </a:cubicBezTo>
                <a:lnTo>
                  <a:pt x="1332" y="1120"/>
                </a:lnTo>
                <a:cubicBezTo>
                  <a:pt x="1313" y="1177"/>
                  <a:pt x="1265" y="1225"/>
                  <a:pt x="1198" y="1244"/>
                </a:cubicBezTo>
                <a:lnTo>
                  <a:pt x="202" y="1531"/>
                </a:lnTo>
                <a:cubicBezTo>
                  <a:pt x="39" y="1579"/>
                  <a:pt x="0" y="1790"/>
                  <a:pt x="135" y="1886"/>
                </a:cubicBezTo>
                <a:lnTo>
                  <a:pt x="978" y="2509"/>
                </a:lnTo>
                <a:cubicBezTo>
                  <a:pt x="1026" y="2547"/>
                  <a:pt x="1054" y="2604"/>
                  <a:pt x="1054" y="2672"/>
                </a:cubicBezTo>
                <a:lnTo>
                  <a:pt x="1016" y="3716"/>
                </a:lnTo>
                <a:cubicBezTo>
                  <a:pt x="1009" y="3834"/>
                  <a:pt x="1108" y="3917"/>
                  <a:pt x="1214" y="3917"/>
                </a:cubicBezTo>
                <a:cubicBezTo>
                  <a:pt x="1254" y="3917"/>
                  <a:pt x="1295" y="3905"/>
                  <a:pt x="1332" y="3879"/>
                </a:cubicBezTo>
                <a:lnTo>
                  <a:pt x="2185" y="3285"/>
                </a:lnTo>
                <a:cubicBezTo>
                  <a:pt x="2217" y="3259"/>
                  <a:pt x="2257" y="3246"/>
                  <a:pt x="2300" y="3246"/>
                </a:cubicBezTo>
                <a:cubicBezTo>
                  <a:pt x="2322" y="3246"/>
                  <a:pt x="2344" y="3250"/>
                  <a:pt x="2367" y="3256"/>
                </a:cubicBezTo>
                <a:lnTo>
                  <a:pt x="3344" y="3620"/>
                </a:lnTo>
                <a:cubicBezTo>
                  <a:pt x="3368" y="3629"/>
                  <a:pt x="3391" y="3633"/>
                  <a:pt x="3414" y="3633"/>
                </a:cubicBezTo>
                <a:cubicBezTo>
                  <a:pt x="3540" y="3633"/>
                  <a:pt x="3643" y="3509"/>
                  <a:pt x="3603" y="3371"/>
                </a:cubicBezTo>
                <a:lnTo>
                  <a:pt x="3286" y="2375"/>
                </a:lnTo>
                <a:cubicBezTo>
                  <a:pt x="3267" y="2317"/>
                  <a:pt x="3277" y="2250"/>
                  <a:pt x="3325" y="2193"/>
                </a:cubicBezTo>
                <a:lnTo>
                  <a:pt x="3967" y="1378"/>
                </a:lnTo>
                <a:cubicBezTo>
                  <a:pt x="4062" y="1244"/>
                  <a:pt x="3976" y="1052"/>
                  <a:pt x="3813" y="1052"/>
                </a:cubicBezTo>
                <a:lnTo>
                  <a:pt x="2769" y="1043"/>
                </a:lnTo>
                <a:cubicBezTo>
                  <a:pt x="2702" y="1043"/>
                  <a:pt x="2645" y="1014"/>
                  <a:pt x="2606" y="957"/>
                </a:cubicBezTo>
                <a:lnTo>
                  <a:pt x="2022" y="94"/>
                </a:lnTo>
                <a:cubicBezTo>
                  <a:pt x="1984" y="31"/>
                  <a:pt x="1921" y="1"/>
                  <a:pt x="1858" y="1"/>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9864441"/>
      </p:ext>
    </p:extLst>
  </p:cSld>
  <p:clrMapOvr>
    <a:masterClrMapping/>
  </p:clrMapOvr>
</p:sld>
</file>

<file path=ppt/theme/theme1.xml><?xml version="1.0" encoding="utf-8"?>
<a:theme xmlns:a="http://schemas.openxmlformats.org/drawingml/2006/main" name="Chibi Anime Characters for Pre-K by Slidesgo">
  <a:themeElements>
    <a:clrScheme name="Simple Light">
      <a:dk1>
        <a:srgbClr val="612C28"/>
      </a:dk1>
      <a:lt1>
        <a:srgbClr val="FFFFFF"/>
      </a:lt1>
      <a:dk2>
        <a:srgbClr val="DF99A8"/>
      </a:dk2>
      <a:lt2>
        <a:srgbClr val="FCF3A8"/>
      </a:lt2>
      <a:accent1>
        <a:srgbClr val="BCEBAC"/>
      </a:accent1>
      <a:accent2>
        <a:srgbClr val="F2DDE3"/>
      </a:accent2>
      <a:accent3>
        <a:srgbClr val="C7E5F6"/>
      </a:accent3>
      <a:accent4>
        <a:srgbClr val="C55964"/>
      </a:accent4>
      <a:accent5>
        <a:srgbClr val="E7B6C3"/>
      </a:accent5>
      <a:accent6>
        <a:srgbClr val="F6E3DA"/>
      </a:accent6>
      <a:hlink>
        <a:srgbClr val="612C2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90</TotalTime>
  <Words>1795</Words>
  <Application>Microsoft Office PowerPoint</Application>
  <PresentationFormat>On-screen Show (16:9)</PresentationFormat>
  <Paragraphs>387</Paragraphs>
  <Slides>60</Slides>
  <Notes>58</Notes>
  <HiddenSlides>1</HiddenSlides>
  <MMClips>2</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60</vt:i4>
      </vt:variant>
    </vt:vector>
  </HeadingPairs>
  <TitlesOfParts>
    <vt:vector size="77" baseType="lpstr">
      <vt:lpstr>Nunito</vt:lpstr>
      <vt:lpstr>Architects Daughter</vt:lpstr>
      <vt:lpstr>Lilita One</vt:lpstr>
      <vt:lpstr>Nunito Black</vt:lpstr>
      <vt:lpstr>Fredoka One</vt:lpstr>
      <vt:lpstr>Hachi Maru Pop</vt:lpstr>
      <vt:lpstr>Nunito SemiBold</vt:lpstr>
      <vt:lpstr>Raleway</vt:lpstr>
      <vt:lpstr>Roboto Medium</vt:lpstr>
      <vt:lpstr>Proxima Nova</vt:lpstr>
      <vt:lpstr>Lato</vt:lpstr>
      <vt:lpstr>Calibri</vt:lpstr>
      <vt:lpstr>Arial</vt:lpstr>
      <vt:lpstr>Proxima Nova Semibold</vt:lpstr>
      <vt:lpstr>Amatic SC</vt:lpstr>
      <vt:lpstr>Chibi Anime Characters for Pre-K by Slidesgo</vt:lpstr>
      <vt:lpstr>Slidesgo Final Pages</vt:lpstr>
      <vt:lpstr>AI Art: Characters</vt:lpstr>
      <vt:lpstr>ABOUT THE SUBJECT</vt:lpstr>
      <vt:lpstr>Talk with your partners</vt:lpstr>
      <vt:lpstr>AI Art </vt:lpstr>
      <vt:lpstr>What is the prompt?</vt:lpstr>
      <vt:lpstr>What is the prompt?</vt:lpstr>
      <vt:lpstr>AI Art </vt:lpstr>
      <vt:lpstr>AI Art </vt:lpstr>
      <vt:lpstr>wsechaengwattana@gmail.com</vt:lpstr>
      <vt:lpstr>wsechaengwattana@gmail.com</vt:lpstr>
      <vt:lpstr>TABLE OF CONTENTS</vt:lpstr>
      <vt:lpstr>PRACTICAL USES OF THIS SUBJECT</vt:lpstr>
      <vt:lpstr>567,890,233</vt:lpstr>
      <vt:lpstr>A Picture Is Worth a Thousand Words</vt:lpstr>
      <vt:lpstr>OVERVIEW DIAGRAM</vt:lpstr>
      <vt:lpstr>MAP</vt:lpstr>
      <vt:lpstr>MULTIMEDIA</vt:lpstr>
      <vt:lpstr>Mercury</vt:lpstr>
      <vt:lpstr>AWESOME WORDS</vt:lpstr>
      <vt:lpstr>Venus</vt:lpstr>
      <vt:lpstr>Mercury</vt:lpstr>
      <vt:lpstr>TIMELINE</vt:lpstr>
      <vt:lpstr>TABLE</vt:lpstr>
      <vt:lpstr>A</vt:lpstr>
      <vt:lpstr>PAINT AND COLOR</vt:lpstr>
      <vt:lpstr>FIND AND COLOR</vt:lpstr>
      <vt:lpstr>FIND THE ROAD</vt:lpstr>
      <vt:lpstr>MEASUREMENT</vt:lpstr>
      <vt:lpstr>FIND THE COLOR</vt:lpstr>
      <vt:lpstr>MATCH GAME</vt:lpstr>
      <vt:lpstr>THE LAST LETTER</vt:lpstr>
      <vt:lpstr>MATCH THE NUMBER</vt:lpstr>
      <vt:lpstr>SORT THE STARS</vt:lpstr>
      <vt:lpstr>KEY NUMBERS</vt:lpstr>
      <vt:lpstr>THIS IS A GRAPH!</vt:lpstr>
      <vt:lpstr>TABLET  MOCKUP</vt:lpstr>
      <vt:lpstr>MOBILE APP</vt:lpstr>
      <vt:lpstr>DESKTOP MOCKUP</vt:lpstr>
      <vt:lpstr>THANKS!</vt:lpstr>
      <vt:lpstr>ALTERNATIVE RESOURCES</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AI Art: Characters</dc:title>
  <cp:lastModifiedBy>RI Services</cp:lastModifiedBy>
  <cp:revision>8</cp:revision>
  <dcterms:modified xsi:type="dcterms:W3CDTF">2023-01-19T12:27:26Z</dcterms:modified>
</cp:coreProperties>
</file>